
<file path=[Content_Types].xml><?xml version="1.0" encoding="utf-8"?>
<Types xmlns="http://schemas.openxmlformats.org/package/2006/content-types">
  <Override PartName="/ppt/slideMasters/slideMaster3.xml" ContentType="application/vnd.openxmlformats-officedocument.presentationml.slideMaster+xml"/>
  <Override PartName="/ppt/slideLayouts/slideLayout57.xml" ContentType="application/vnd.openxmlformats-officedocument.presentationml.slideLayout+xml"/>
  <Override PartName="/ppt/theme/theme5.xml" ContentType="application/vnd.openxmlformats-officedocument.theme+xml"/>
  <Override PartName="/ppt/slideLayouts/slideLayout157.xml" ContentType="application/vnd.openxmlformats-officedocument.presentationml.slideLayout+xml"/>
  <Override PartName="/ppt/notesSlides/notesSlide2.xml" ContentType="application/vnd.openxmlformats-officedocument.presentationml.notesSlide+xml"/>
  <Override PartName="/ppt/slideLayouts/slideLayout46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Masters/slideMaster19.xml" ContentType="application/vnd.openxmlformats-officedocument.presentationml.slideMaster+xml"/>
  <Override PartName="/ppt/slideLayouts/slideLayout2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258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247.xml" ContentType="application/vnd.openxmlformats-officedocument.presentationml.slideLayout+xml"/>
  <Override PartName="/ppt/theme/theme18.xml" ContentType="application/vnd.openxmlformats-officedocument.theme+xml"/>
  <Override PartName="/ppt/tableStyles.xml" ContentType="application/vnd.openxmlformats-officedocument.presentationml.tableStyles+xml"/>
  <Override PartName="/ppt/slideLayouts/slideLayout102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Masters/slideMaster8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Layouts/slideLayout225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98.xml" ContentType="application/vnd.openxmlformats-officedocument.presentationml.slideLayout+xml"/>
  <Override PartName="/ppt/theme/theme10.xml" ContentType="application/vnd.openxmlformats-officedocument.theme+xml"/>
  <Override PartName="/ppt/slideLayouts/slideLayout187.xml" ContentType="application/vnd.openxmlformats-officedocument.presentationml.slideLayout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76.xml" ContentType="application/vnd.openxmlformats-officedocument.presentationml.slideLayout+xml"/>
  <Default Extension="png" ContentType="image/png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65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90.xml" ContentType="application/vnd.openxmlformats-officedocument.presentationml.slideLayout+xml"/>
  <Override PartName="/ppt/presentation.xml" ContentType="application/vnd.openxmlformats-officedocument.presentationml.presentation.main+xml"/>
  <Override PartName="/ppt/slideMasters/slideMaster16.xml" ContentType="application/vnd.openxmlformats-officedocument.presentationml.slideMaster+xml"/>
  <Override PartName="/ppt/slideLayouts/slideLayout32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219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Layouts/slideLayout2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15.xml" ContentType="application/vnd.openxmlformats-officedocument.theme+xml"/>
  <Override PartName="/ppt/slideLayouts/slideLayout23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Masters/slideMaster5.xml" ContentType="application/vnd.openxmlformats-officedocument.presentationml.slideMaster+xml"/>
  <Override PartName="/ppt/slideLayouts/slideLayout59.xml" ContentType="application/vnd.openxmlformats-officedocument.presentationml.slideLayout+xml"/>
  <Override PartName="/ppt/theme/theme7.xml" ContentType="application/vnd.openxmlformats-officedocument.theme+xml"/>
  <Override PartName="/ppt/slideLayouts/slideLayout159.xml" ContentType="application/vnd.openxmlformats-officedocument.presentationml.slideLayout+xml"/>
  <Override PartName="/ppt/slideLayouts/slideLayout211.xml" ContentType="application/vnd.openxmlformats-officedocument.presentationml.slideLayout+xml"/>
  <Override PartName="/ppt/notesSlides/notesSlide4.xml" ContentType="application/vnd.openxmlformats-officedocument.presentationml.notesSlide+xml"/>
  <Override PartName="/ppt/slideLayouts/slideLayout48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Masters/slideMaster13.xml" ContentType="application/vnd.openxmlformats-officedocument.presentationml.slideMaster+xml"/>
  <Override PartName="/ppt/slideLayouts/slideLayout20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89.xml" ContentType="application/vnd.openxmlformats-officedocument.presentationml.slideLayout+xml"/>
  <Override PartName="/ppt/theme/theme12.xml" ContentType="application/vnd.openxmlformats-officedocument.theme+xml"/>
  <Override PartName="/ppt/slideLayouts/slideLayout189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s/slide7.xml" ContentType="application/vnd.openxmlformats-officedocument.presentationml.slide+xml"/>
  <Override PartName="/ppt/slideLayouts/slideLayout9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Masters/slideMaster2.xml" ContentType="application/vnd.openxmlformats-officedocument.presentationml.slideMaster+xml"/>
  <Override PartName="/ppt/slideLayouts/slideLayout3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4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85.xml" ContentType="application/vnd.openxmlformats-officedocument.presentationml.slideLayout+xml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Layouts/slideLayout5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Masters/slideMaster18.xml" ContentType="application/vnd.openxmlformats-officedocument.presentationml.slideMaster+xml"/>
  <Override PartName="/ppt/slideLayouts/slideLayout16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81.xml" ContentType="application/vnd.openxmlformats-officedocument.presentationml.slideLayout+xml"/>
  <Default Extension="jpeg" ContentType="image/jpeg"/>
  <Override PartName="/ppt/slides/slide1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Masters/slideMaster14.xml" ContentType="application/vnd.openxmlformats-officedocument.presentationml.slideMaster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35.xml" ContentType="application/vnd.openxmlformats-officedocument.presentationml.slideLayout+xml"/>
  <Override PartName="/ppt/theme/theme17.xml" ContentType="application/vnd.openxmlformats-officedocument.theme+xml"/>
  <Override PartName="/ppt/slideLayouts/slideLayout246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Masters/slideMaster7.xml" ContentType="application/vnd.openxmlformats-officedocument.presentationml.slideMaster+xml"/>
  <Override PartName="/ppt/slideMasters/slideMaster10.xml" ContentType="application/vnd.openxmlformats-officedocument.presentationml.slideMaster+xml"/>
  <Override PartName="/ppt/theme/theme9.xml" ContentType="application/vnd.openxmlformats-officedocument.theme+xml"/>
  <Override PartName="/ppt/theme/theme13.xml" ContentType="application/vnd.openxmlformats-officedocument.theme+xml"/>
  <Override PartName="/ppt/slideLayouts/slideLayout179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s/slide8.xml" ContentType="application/vnd.openxmlformats-officedocument.presentationml.slide+xml"/>
  <Override PartName="/ppt/slideLayouts/slideLayout6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theme/theme20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64.xml" ContentType="application/vnd.openxmlformats-officedocument.presentationml.slideLayout+xml"/>
  <Override PartName="/ppt/theme/theme1.xml" ContentType="application/vnd.openxmlformats-officedocument.theme+xml"/>
  <Override PartName="/ppt/slideLayouts/slideLayout53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Masters/slideMaster15.xml" ContentType="application/vnd.openxmlformats-officedocument.presentationml.slideMaster+xml"/>
  <Override PartName="/ppt/slides/slide10.xml" ContentType="application/vnd.openxmlformats-officedocument.presentationml.slide+xml"/>
  <Override PartName="/ppt/slideLayouts/slideLayout2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54.xml" ContentType="application/vnd.openxmlformats-officedocument.presentationml.slideLayout+xml"/>
  <Override PartName="/ppt/theme/theme14.xml" ContentType="application/vnd.openxmlformats-officedocument.theme+xml"/>
  <Override PartName="/ppt/slideLayouts/slideLayout243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Masters/slideMaster4.xml" ContentType="application/vnd.openxmlformats-officedocument.presentationml.slideMaster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69.xml" ContentType="application/vnd.openxmlformats-officedocument.presentationml.slideLayout+xml"/>
  <Override PartName="/ppt/theme/theme6.xml" ContentType="application/vnd.openxmlformats-officedocument.theme+xml"/>
  <Override PartName="/ppt/slideLayouts/slideLayout15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94.xml" ContentType="application/vnd.openxmlformats-officedocument.presentationml.slideLayout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slideLayouts/slideLayout3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248.xml" ContentType="application/vnd.openxmlformats-officedocument.presentationml.slideLayout+xml"/>
  <Override PartName="/ppt/theme/theme19.xml" ContentType="application/vnd.openxmlformats-officedocument.theme+xml"/>
  <Override PartName="/ppt/slideLayouts/slideLayout50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Masters/slideMaster9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Layouts/slideLayout215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88.xml" ContentType="application/vnd.openxmlformats-officedocument.presentationml.slideLayout+xml"/>
  <Override PartName="/ppt/theme/theme11.xml" ContentType="application/vnd.openxmlformats-officedocument.theme+xml"/>
  <Override PartName="/ppt/slideLayouts/slideLayout177.xml" ContentType="application/vnd.openxmlformats-officedocument.presentationml.slideLayout+xml"/>
  <Override PartName="/ppt/slideLayouts/slideLayout240.xml" ContentType="application/vnd.openxmlformats-officedocument.presentationml.slideLayout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3.xml" ContentType="application/vnd.openxmlformats-officedocument.theme+xml"/>
  <Override PartName="/ppt/slideLayouts/slideLayout55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91.xml" ContentType="application/vnd.openxmlformats-officedocument.presentationml.slideLayout+xml"/>
  <Default Extension="rels" ContentType="application/vnd.openxmlformats-package.relationships+xml"/>
  <Override PartName="/ppt/slideMasters/slideMaster17.xml" ContentType="application/vnd.openxmlformats-officedocument.presentationml.slideMaster+xml"/>
  <Override PartName="/ppt/slideLayouts/slideLayout2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s/slide12.xml" ContentType="application/vnd.openxmlformats-officedocument.presentationml.slide+xml"/>
  <Override PartName="/ppt/slideLayouts/slideLayout11.xml" ContentType="application/vnd.openxmlformats-officedocument.presentationml.slideLayout+xml"/>
  <Override PartName="/ppt/slideLayouts/slideLayout111.xml" ContentType="application/vnd.openxmlformats-officedocument.presentationml.slideLayout+xml"/>
  <Override PartName="/ppt/theme/theme16.xml" ContentType="application/vnd.openxmlformats-officedocument.theme+xml"/>
  <Override PartName="/ppt/slideLayouts/slideLayout245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Masters/slideMaster6.xml" ContentType="application/vnd.openxmlformats-officedocument.presentationml.slideMaster+xml"/>
  <Override PartName="/ppt/theme/theme8.xml" ContentType="application/vnd.openxmlformats-officedocument.theme+xml"/>
  <Override PartName="/ppt/slideLayouts/slideLayout223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notesSlides/notesSlide5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  <p:sldMasterId id="2147483688" r:id="rId2"/>
    <p:sldMasterId id="2147483706" r:id="rId3"/>
    <p:sldMasterId id="2147483750" r:id="rId4"/>
    <p:sldMasterId id="2147483765" r:id="rId5"/>
    <p:sldMasterId id="2147483778" r:id="rId6"/>
    <p:sldMasterId id="2147483816" r:id="rId7"/>
    <p:sldMasterId id="2147483830" r:id="rId8"/>
    <p:sldMasterId id="2147483845" r:id="rId9"/>
    <p:sldMasterId id="2147483890" r:id="rId10"/>
    <p:sldMasterId id="2147483989" r:id="rId11"/>
    <p:sldMasterId id="2147484044" r:id="rId12"/>
    <p:sldMasterId id="2147484073" r:id="rId13"/>
    <p:sldMasterId id="2147484088" r:id="rId14"/>
    <p:sldMasterId id="2147484106" r:id="rId15"/>
    <p:sldMasterId id="2147484124" r:id="rId16"/>
    <p:sldMasterId id="2147484139" r:id="rId17"/>
    <p:sldMasterId id="2147484172" r:id="rId18"/>
    <p:sldMasterId id="2147484210" r:id="rId19"/>
  </p:sldMasterIdLst>
  <p:notesMasterIdLst>
    <p:notesMasterId r:id="rId40"/>
  </p:notesMasterIdLst>
  <p:sldIdLst>
    <p:sldId id="425" r:id="rId20"/>
    <p:sldId id="291" r:id="rId21"/>
    <p:sldId id="376" r:id="rId22"/>
    <p:sldId id="298" r:id="rId23"/>
    <p:sldId id="294" r:id="rId24"/>
    <p:sldId id="296" r:id="rId25"/>
    <p:sldId id="381" r:id="rId26"/>
    <p:sldId id="434" r:id="rId27"/>
    <p:sldId id="435" r:id="rId28"/>
    <p:sldId id="444" r:id="rId29"/>
    <p:sldId id="297" r:id="rId30"/>
    <p:sldId id="429" r:id="rId31"/>
    <p:sldId id="445" r:id="rId32"/>
    <p:sldId id="446" r:id="rId33"/>
    <p:sldId id="447" r:id="rId34"/>
    <p:sldId id="448" r:id="rId35"/>
    <p:sldId id="449" r:id="rId36"/>
    <p:sldId id="450" r:id="rId37"/>
    <p:sldId id="451" r:id="rId38"/>
    <p:sldId id="452" r:id="rId39"/>
  </p:sldIdLst>
  <p:sldSz cx="9906000" cy="6858000" type="A4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00"/>
    <a:srgbClr val="CC00CC"/>
    <a:srgbClr val="FA90E6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560" autoAdjust="0"/>
    <p:restoredTop sz="94660"/>
  </p:normalViewPr>
  <p:slideViewPr>
    <p:cSldViewPr>
      <p:cViewPr>
        <p:scale>
          <a:sx n="82" d="100"/>
          <a:sy n="82" d="100"/>
        </p:scale>
        <p:origin x="-828" y="96"/>
      </p:cViewPr>
      <p:guideLst>
        <p:guide orient="horz" pos="2160"/>
        <p:guide pos="312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7" d="100"/>
        <a:sy n="57" d="100"/>
      </p:scale>
      <p:origin x="0" y="0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Master" Target="slideMasters/slideMaster13.xml"/><Relationship Id="rId18" Type="http://schemas.openxmlformats.org/officeDocument/2006/relationships/slideMaster" Target="slideMasters/slideMaster18.xml"/><Relationship Id="rId26" Type="http://schemas.openxmlformats.org/officeDocument/2006/relationships/slide" Target="slides/slide7.xml"/><Relationship Id="rId39" Type="http://schemas.openxmlformats.org/officeDocument/2006/relationships/slide" Target="slides/slide20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2.xml"/><Relationship Id="rId34" Type="http://schemas.openxmlformats.org/officeDocument/2006/relationships/slide" Target="slides/slide15.xml"/><Relationship Id="rId42" Type="http://schemas.openxmlformats.org/officeDocument/2006/relationships/viewProps" Target="viewProps.xml"/><Relationship Id="rId7" Type="http://schemas.openxmlformats.org/officeDocument/2006/relationships/slideMaster" Target="slideMasters/slideMaster7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25" Type="http://schemas.openxmlformats.org/officeDocument/2006/relationships/slide" Target="slides/slide6.xml"/><Relationship Id="rId33" Type="http://schemas.openxmlformats.org/officeDocument/2006/relationships/slide" Target="slides/slide14.xml"/><Relationship Id="rId38" Type="http://schemas.openxmlformats.org/officeDocument/2006/relationships/slide" Target="slides/slide19.xml"/><Relationship Id="rId2" Type="http://schemas.openxmlformats.org/officeDocument/2006/relationships/slideMaster" Target="slideMasters/slideMaster2.xml"/><Relationship Id="rId16" Type="http://schemas.openxmlformats.org/officeDocument/2006/relationships/slideMaster" Target="slideMasters/slideMaster16.xml"/><Relationship Id="rId20" Type="http://schemas.openxmlformats.org/officeDocument/2006/relationships/slide" Target="slides/slide1.xml"/><Relationship Id="rId29" Type="http://schemas.openxmlformats.org/officeDocument/2006/relationships/slide" Target="slides/slide10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5.xml"/><Relationship Id="rId32" Type="http://schemas.openxmlformats.org/officeDocument/2006/relationships/slide" Target="slides/slide13.xml"/><Relationship Id="rId37" Type="http://schemas.openxmlformats.org/officeDocument/2006/relationships/slide" Target="slides/slide18.xml"/><Relationship Id="rId40" Type="http://schemas.openxmlformats.org/officeDocument/2006/relationships/notesMaster" Target="notesMasters/notesMaster1.xml"/><Relationship Id="rId5" Type="http://schemas.openxmlformats.org/officeDocument/2006/relationships/slideMaster" Target="slideMasters/slideMaster5.xml"/><Relationship Id="rId15" Type="http://schemas.openxmlformats.org/officeDocument/2006/relationships/slideMaster" Target="slideMasters/slideMaster15.xml"/><Relationship Id="rId23" Type="http://schemas.openxmlformats.org/officeDocument/2006/relationships/slide" Target="slides/slide4.xml"/><Relationship Id="rId28" Type="http://schemas.openxmlformats.org/officeDocument/2006/relationships/slide" Target="slides/slide9.xml"/><Relationship Id="rId36" Type="http://schemas.openxmlformats.org/officeDocument/2006/relationships/slide" Target="slides/slide17.xml"/><Relationship Id="rId10" Type="http://schemas.openxmlformats.org/officeDocument/2006/relationships/slideMaster" Target="slideMasters/slideMaster10.xml"/><Relationship Id="rId19" Type="http://schemas.openxmlformats.org/officeDocument/2006/relationships/slideMaster" Target="slideMasters/slideMaster19.xml"/><Relationship Id="rId31" Type="http://schemas.openxmlformats.org/officeDocument/2006/relationships/slide" Target="slides/slide12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Master" Target="slideMasters/slideMaster14.xml"/><Relationship Id="rId22" Type="http://schemas.openxmlformats.org/officeDocument/2006/relationships/slide" Target="slides/slide3.xml"/><Relationship Id="rId27" Type="http://schemas.openxmlformats.org/officeDocument/2006/relationships/slide" Target="slides/slide8.xml"/><Relationship Id="rId30" Type="http://schemas.openxmlformats.org/officeDocument/2006/relationships/slide" Target="slides/slide11.xml"/><Relationship Id="rId35" Type="http://schemas.openxmlformats.org/officeDocument/2006/relationships/slide" Target="slides/slide16.xml"/><Relationship Id="rId43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258968-0FDC-4258-A1CC-0FB7EB7648D4}" type="datetimeFigureOut">
              <a:rPr lang="en-US" smtClean="0"/>
              <a:pPr/>
              <a:t>1/16/2016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30521A-5833-4212-8A38-0B044D7792F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0138270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E8C5632-879B-484C-8EBC-FD65359FAB14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E8C5632-879B-484C-8EBC-FD65359FAB14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7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52500" y="685800"/>
            <a:ext cx="4953000" cy="3429000"/>
          </a:xfrm>
          <a:ln/>
        </p:spPr>
      </p:sp>
      <p:sp>
        <p:nvSpPr>
          <p:cNvPr id="17817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  <p:sp>
        <p:nvSpPr>
          <p:cNvPr id="17818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76F0074-70DF-4F68-B2F2-A8B49DE625B1}" type="slidenum">
              <a:rPr lang="en-US" smtClean="0">
                <a:solidFill>
                  <a:srgbClr val="000000"/>
                </a:solidFill>
              </a:rPr>
              <a:pPr/>
              <a:t>10</a:t>
            </a:fld>
            <a:endParaRPr lang="en-US" smtClean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52500" y="685800"/>
            <a:ext cx="4953000" cy="3429000"/>
          </a:xfrm>
          <a:ln/>
        </p:spPr>
      </p:sp>
      <p:sp>
        <p:nvSpPr>
          <p:cNvPr id="34816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Arial" pitchFamily="34" charset="0"/>
            </a:endParaRPr>
          </a:p>
        </p:txBody>
      </p:sp>
      <p:sp>
        <p:nvSpPr>
          <p:cNvPr id="34816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87A6B27-8185-4D66-81F0-C69416E0356F}" type="slidenum">
              <a:rPr lang="en-US" smtClean="0">
                <a:latin typeface="Arial" pitchFamily="34" charset="0"/>
              </a:rPr>
              <a:pPr/>
              <a:t>12</a:t>
            </a:fld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E8C5632-879B-484C-8EBC-FD65359FAB14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3562" y="3307358"/>
            <a:ext cx="7710278" cy="1470025"/>
          </a:xfrm>
        </p:spPr>
        <p:txBody>
          <a:bodyPr anchor="b"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3562" y="4777380"/>
            <a:ext cx="7710278" cy="86142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A04313D-2153-4219-B2C8-B42DA489E10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93563" y="1807361"/>
            <a:ext cx="7716670" cy="405143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D7393AA-699E-4087-8D94-ECBD304A266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2112" y="1535113"/>
            <a:ext cx="437859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2112" y="2174875"/>
            <a:ext cx="437859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r>
              <a:rPr lang="en-US"/>
              <a:t>(021) 70727373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A54EE30-44DE-40E3-8710-96667EE1504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r>
              <a:rPr lang="en-US"/>
              <a:t>(021) 70727373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CFC17ED-ACFE-41DD-92F5-7541B07F4C2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r>
              <a:rPr lang="en-US"/>
              <a:t>(021) 70727373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759E45F-DAF1-4D83-8F33-98951220C2C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2972" y="273053"/>
            <a:ext cx="553772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" y="1435103"/>
            <a:ext cx="3259006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r>
              <a:rPr lang="en-US"/>
              <a:t>(021) 70727373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1FF67C7-C52C-45E5-94DD-9B528028789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id-ID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r>
              <a:rPr lang="en-US"/>
              <a:t>(021) 70727373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C816101-ACCD-4CE3-80CB-7E488F7911E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r>
              <a:rPr lang="en-US"/>
              <a:t>(021) 70727373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8ECA89F-87A5-4FCE-88FB-44659FAE2FF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81850" y="274641"/>
            <a:ext cx="222885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274641"/>
            <a:ext cx="652145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r>
              <a:rPr lang="en-US"/>
              <a:t>(021) 70727373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E6D8582-BB86-4949-9AED-DC2F353F4C4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Title, Clip 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lipArt Placeholder 2"/>
          <p:cNvSpPr>
            <a:spLocks noGrp="1"/>
          </p:cNvSpPr>
          <p:nvPr>
            <p:ph type="clipArt" sz="half" idx="1"/>
          </p:nvPr>
        </p:nvSpPr>
        <p:spPr>
          <a:xfrm>
            <a:off x="495300" y="1600203"/>
            <a:ext cx="4375150" cy="4525963"/>
          </a:xfrm>
        </p:spPr>
        <p:txBody>
          <a:bodyPr/>
          <a:lstStyle/>
          <a:p>
            <a:pPr lvl="0"/>
            <a:r>
              <a:rPr lang="en-US" noProof="0" smtClean="0"/>
              <a:t>Click icon to add clip art</a:t>
            </a:r>
            <a:endParaRPr lang="id-ID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35550" y="1600203"/>
            <a:ext cx="437515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r>
              <a:rPr lang="en-US"/>
              <a:t>(021) 70727373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634027-B4DD-4963-8675-447B5E6AEB2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5700" y="304800"/>
            <a:ext cx="84201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155700" y="1676400"/>
            <a:ext cx="41275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48300" y="1676400"/>
            <a:ext cx="41275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r>
              <a:rPr lang="en-US"/>
              <a:t>(021) 70727373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9DDD8CA-7FAA-4249-8983-8812FDA1117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3562" y="3307358"/>
            <a:ext cx="7710278" cy="1470025"/>
          </a:xfrm>
        </p:spPr>
        <p:txBody>
          <a:bodyPr anchor="b"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3562" y="4777380"/>
            <a:ext cx="7710278" cy="86142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EFE28E3-0928-4964-BF22-8C5BECFE7A6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214524" y="675723"/>
            <a:ext cx="1595709" cy="518532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93564" y="675726"/>
            <a:ext cx="5923187" cy="518532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1FD016D-8D01-4F4C-8345-A968E725501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 marL="2514600" indent="-228600">
              <a:buClr>
                <a:schemeClr val="tx2"/>
              </a:buClr>
              <a:buSzPct val="101000"/>
              <a:buFont typeface="Courier New" pitchFamily="49" charset="0"/>
              <a:buChar char="o"/>
              <a:defRPr sz="1200"/>
            </a:lvl6pPr>
            <a:lvl7pPr marL="29718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7pPr>
            <a:lvl8pPr marL="34290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8pPr>
            <a:lvl9pPr marL="38862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CB3CB52-FF67-4CF1-9C20-F81C40013AC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3563" y="3308581"/>
            <a:ext cx="7710276" cy="1468800"/>
          </a:xfrm>
        </p:spPr>
        <p:txBody>
          <a:bodyPr anchor="b"/>
          <a:lstStyle>
            <a:lvl1pPr algn="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3563" y="4777381"/>
            <a:ext cx="7710276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79433AA-F222-4CDD-8987-9614599A10B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3563" y="675727"/>
            <a:ext cx="7716670" cy="92447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3564" y="1809750"/>
            <a:ext cx="3760550" cy="4051301"/>
          </a:xfrm>
        </p:spPr>
        <p:txBody>
          <a:bodyPr>
            <a:normAutofit/>
          </a:bodyPr>
          <a:lstStyle>
            <a:lvl5pPr>
              <a:defRPr/>
            </a:lvl5pPr>
            <a:lvl6pPr marL="2514600" indent="-228600">
              <a:buClr>
                <a:schemeClr val="tx2"/>
              </a:buClr>
              <a:buSzPct val="101000"/>
              <a:buFont typeface="Courier New" pitchFamily="49" charset="0"/>
              <a:buChar char="o"/>
              <a:defRPr sz="1200"/>
            </a:lvl6pPr>
            <a:lvl7pPr marL="29718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7pPr>
            <a:lvl8pPr marL="34290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8pPr>
            <a:lvl9pPr marL="38862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51888" y="1809749"/>
            <a:ext cx="3758346" cy="4051302"/>
          </a:xfrm>
        </p:spPr>
        <p:txBody>
          <a:bodyPr>
            <a:normAutofit/>
          </a:bodyPr>
          <a:lstStyle>
            <a:lvl5pPr>
              <a:defRPr/>
            </a:lvl5pPr>
            <a:lvl6pPr marL="2514600" indent="-228600">
              <a:buClr>
                <a:schemeClr val="tx2"/>
              </a:buClr>
              <a:buSzPct val="101000"/>
              <a:buFont typeface="Courier New" pitchFamily="49" charset="0"/>
              <a:buChar char="o"/>
              <a:defRPr sz="1200"/>
            </a:lvl6pPr>
            <a:lvl7pPr marL="29718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7pPr>
            <a:lvl8pPr marL="34290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8pPr>
            <a:lvl9pPr marL="38862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23594B-B8AB-44C2-99F7-D4A28DDB89A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3968" y="1812927"/>
            <a:ext cx="341014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3564" y="2389192"/>
            <a:ext cx="3760550" cy="3471861"/>
          </a:xfrm>
        </p:spPr>
        <p:txBody>
          <a:bodyPr>
            <a:normAutofit/>
          </a:bodyPr>
          <a:lstStyle>
            <a:lvl5pPr>
              <a:defRPr/>
            </a:lvl5pPr>
            <a:lvl6pPr marL="2514600" indent="-228600">
              <a:buClr>
                <a:schemeClr val="tx2"/>
              </a:buClr>
              <a:buSzPct val="101000"/>
              <a:buFont typeface="Courier New" pitchFamily="49" charset="0"/>
              <a:buChar char="o"/>
              <a:defRPr sz="1200"/>
            </a:lvl6pPr>
            <a:lvl7pPr marL="29718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7pPr>
            <a:lvl8pPr marL="34290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8pPr>
            <a:lvl9pPr marL="38862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408072" y="1812927"/>
            <a:ext cx="340436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51887" y="2389192"/>
            <a:ext cx="3760548" cy="3471861"/>
          </a:xfrm>
        </p:spPr>
        <p:txBody>
          <a:bodyPr>
            <a:normAutofit/>
          </a:bodyPr>
          <a:lstStyle>
            <a:lvl5pPr>
              <a:defRPr/>
            </a:lvl5pPr>
            <a:lvl6pPr marL="2514600" indent="-228600">
              <a:buClr>
                <a:schemeClr val="tx2"/>
              </a:buClr>
              <a:buSzPct val="101000"/>
              <a:buFont typeface="Courier New" pitchFamily="49" charset="0"/>
              <a:buChar char="o"/>
              <a:defRPr sz="1200"/>
            </a:lvl6pPr>
            <a:lvl7pPr marL="29718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7pPr>
            <a:lvl8pPr marL="34290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8pPr>
            <a:lvl9pPr marL="38862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4CBF39A-6D0F-4F18-BB75-8C5545F0FC4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613DFF-D7DB-4E55-8BC3-5C8C3A08E24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0C6B023-C5DB-47ED-8D98-C82A53E402A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3562" y="446090"/>
            <a:ext cx="2882371" cy="1185861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73710" y="446090"/>
            <a:ext cx="4636525" cy="5414963"/>
          </a:xfrm>
        </p:spPr>
        <p:txBody>
          <a:bodyPr>
            <a:normAutofit/>
          </a:bodyPr>
          <a:lstStyle>
            <a:lvl5pPr>
              <a:defRPr/>
            </a:lvl5pPr>
            <a:lvl6pPr marL="2514600" indent="-228600">
              <a:buClr>
                <a:schemeClr val="tx2"/>
              </a:buClr>
              <a:buSzPct val="101000"/>
              <a:buFont typeface="Courier New" pitchFamily="49" charset="0"/>
              <a:buChar char="o"/>
              <a:defRPr sz="1200"/>
            </a:lvl6pPr>
            <a:lvl7pPr marL="29718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7pPr>
            <a:lvl8pPr marL="34290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8pPr>
            <a:lvl9pPr marL="38862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3562" y="1631952"/>
            <a:ext cx="2882371" cy="4229099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899631-E662-4C38-88F2-6D96F36F8EC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120"/>
          <p:cNvGrpSpPr>
            <a:grpSpLocks/>
          </p:cNvGrpSpPr>
          <p:nvPr/>
        </p:nvGrpSpPr>
        <p:grpSpPr bwMode="auto">
          <a:xfrm>
            <a:off x="5111221" y="993775"/>
            <a:ext cx="2001838" cy="1530350"/>
            <a:chOff x="4718762" y="993075"/>
            <a:chExt cx="1847138" cy="1530439"/>
          </a:xfrm>
        </p:grpSpPr>
        <p:sp>
          <p:nvSpPr>
            <p:cNvPr id="6" name="Oval 5"/>
            <p:cNvSpPr/>
            <p:nvPr/>
          </p:nvSpPr>
          <p:spPr>
            <a:xfrm>
              <a:off x="5479247" y="1436861"/>
              <a:ext cx="1086653" cy="1086653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  <a:effectLst/>
            <a:scene3d>
              <a:camera prst="orthographicFront">
                <a:rot lat="0" lon="0" rev="0"/>
              </a:camera>
              <a:lightRig rig="threePt" dir="tl"/>
            </a:scene3d>
            <a:sp3d extrusionH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5650541" y="1411791"/>
              <a:ext cx="830365" cy="830365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  <a:effectLst/>
            <a:scene3d>
              <a:camera prst="orthographicFront">
                <a:rot lat="0" lon="0" rev="0"/>
              </a:camera>
              <a:lightRig rig="threePt" dir="tl"/>
            </a:scene3d>
            <a:sp3d extrusionH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5256184" y="1894454"/>
              <a:ext cx="602364" cy="602364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  <a:effectLst/>
            <a:scene3d>
              <a:camera prst="orthographicFront">
                <a:rot lat="0" lon="0" rev="0"/>
              </a:camera>
              <a:lightRig rig="threePt" dir="tl"/>
            </a:scene3d>
            <a:sp3d extrusionH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5424145" y="1811313"/>
              <a:ext cx="489588" cy="489588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  <a:effectLst/>
            <a:scene3d>
              <a:camera prst="orthographicFront">
                <a:rot lat="0" lon="0" rev="0"/>
              </a:camera>
              <a:lightRig rig="threePt" dir="tl"/>
            </a:scene3d>
            <a:sp3d extrusionH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4718762" y="2083426"/>
              <a:ext cx="256601" cy="256601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  <a:effectLst/>
            <a:scene3d>
              <a:camera prst="orthographicFront">
                <a:rot lat="0" lon="0" rev="0"/>
              </a:camera>
              <a:lightRig rig="threePt" dir="tl"/>
            </a:scene3d>
            <a:sp3d extrusionH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6132091" y="993075"/>
              <a:ext cx="256601" cy="256601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  <a:effectLst/>
            <a:scene3d>
              <a:camera prst="orthographicFront">
                <a:rot lat="0" lon="0" rev="0"/>
              </a:camera>
              <a:lightRig rig="threePt" dir="tl"/>
            </a:scene3d>
            <a:sp3d extrusionH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5059596" y="1894454"/>
              <a:ext cx="197439" cy="197439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  <a:effectLst/>
            <a:scene3d>
              <a:camera prst="orthographicFront">
                <a:rot lat="0" lon="0" rev="0"/>
              </a:camera>
              <a:lightRig rig="threePt" dir="tl"/>
            </a:scene3d>
            <a:sp3d extrusionH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6148801" y="1060593"/>
              <a:ext cx="197439" cy="197439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  <a:effectLst/>
            <a:scene3d>
              <a:camera prst="orthographicFront">
                <a:rot lat="0" lon="0" rev="0"/>
              </a:camera>
              <a:lightRig rig="threePt" dir="tl"/>
            </a:scene3d>
            <a:sp3d extrusionH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3564" y="1387058"/>
            <a:ext cx="3771503" cy="1113254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3564" y="2500312"/>
            <a:ext cx="3771503" cy="2530200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8" name="Picture Placeholder 17"/>
          <p:cNvSpPr>
            <a:spLocks noGrp="1"/>
          </p:cNvSpPr>
          <p:nvPr>
            <p:ph type="pic" sz="quarter" idx="14"/>
          </p:nvPr>
        </p:nvSpPr>
        <p:spPr>
          <a:xfrm>
            <a:off x="5283200" y="1600200"/>
            <a:ext cx="3714750" cy="3429000"/>
          </a:xfrm>
          <a:prstGeom prst="ellipse">
            <a:avLst/>
          </a:prstGeom>
          <a:ln w="76200">
            <a:solidFill>
              <a:schemeClr val="bg2">
                <a:lumMod val="75000"/>
              </a:schemeClr>
            </a:solidFill>
          </a:ln>
        </p:spPr>
        <p:txBody>
          <a:bodyPr rtlCol="0">
            <a:normAutofit/>
          </a:bodyPr>
          <a:lstStyle>
            <a:lvl1pPr marL="0" indent="0" algn="ctr">
              <a:buFontTx/>
              <a:buNone/>
              <a:defRPr/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/>
          </a:p>
        </p:txBody>
      </p:sp>
      <p:sp>
        <p:nvSpPr>
          <p:cNvPr id="14" name="Date Placeholder 4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" name="Footer Placeholder 5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6" name="Slide Number Placeholder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76A9F3F-2029-4E17-9C00-5167801215B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93563" y="1807361"/>
            <a:ext cx="7716670" cy="405143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912F112-BA6A-4F48-BB0C-6371C370DC2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214524" y="675723"/>
            <a:ext cx="1595709" cy="518532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93564" y="675726"/>
            <a:ext cx="5923187" cy="518532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2432F55-1942-44C6-BCCD-5FBDA3BDFE2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2750" y="381000"/>
            <a:ext cx="8667750" cy="8382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42950" y="1295400"/>
            <a:ext cx="4127500" cy="464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5035550" y="1295400"/>
            <a:ext cx="4127500" cy="22479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5035550" y="3695700"/>
            <a:ext cx="4127500" cy="22479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SAHABAT REKAN SEBAYA (telp.021-7666085) </a:t>
            </a: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F0B41A8-FA4C-4DF2-9D7F-2AB2AFFCCEA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95300" y="1600203"/>
            <a:ext cx="437515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5035550" y="1600200"/>
            <a:ext cx="437515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5035550" y="3938591"/>
            <a:ext cx="437515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ctr"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r>
              <a:rPr lang="en-US"/>
              <a:t>dr. Aisah Dahlan (021) 7666085</a:t>
            </a: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fld id="{71337B0E-2DF5-4BB1-BDF8-27FABEC6FF8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95300" y="1600203"/>
            <a:ext cx="437515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5550" y="1600203"/>
            <a:ext cx="437515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ctr"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r>
              <a:rPr lang="en-US"/>
              <a:t>dr. Aisah Dahlan (021) 7666085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fld id="{1A069955-FC3D-4E36-9498-7228954D727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742950" y="465141"/>
            <a:ext cx="8420100" cy="14319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742950" y="1981200"/>
            <a:ext cx="412750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5035550" y="1981200"/>
            <a:ext cx="412750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742950" y="4114800"/>
            <a:ext cx="412750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5550" y="4114800"/>
            <a:ext cx="412750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SAHABAT REKAN SEBAYA (telp.021-7666085) 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155CB68-F7E5-4962-990C-DECD43DEBD6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2130428"/>
            <a:ext cx="84201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A9B98D9-7B65-4D6B-866D-4921726D6A0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cover dir="d"/>
  </p:transition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5FA420F-12C6-4C87-BF1C-C5E6B78C8EC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cover dir="d"/>
  </p:transition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506" y="4406903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506" y="2906713"/>
            <a:ext cx="84201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6D7CD54-E517-4AE1-A7DB-97B773C66F9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cover dir="d"/>
  </p:transition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5300" y="1600203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5550" y="1600203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E7865FE-B961-4F68-9C94-19D9EADB660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cover dir="d"/>
  </p:transition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2112" y="1535113"/>
            <a:ext cx="437859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2112" y="2174875"/>
            <a:ext cx="437859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B25929-B605-47BF-BA25-F9DCEC69578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cover dir="d"/>
  </p:transition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370AD3F-F15B-49D2-8690-1E37BD4EBB4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cover dir="d"/>
  </p:transition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B1B41F8-8190-4DBC-BFCA-DC6CD9E0471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cover dir="d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742950" y="465141"/>
            <a:ext cx="8420100" cy="14319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742950" y="1981200"/>
            <a:ext cx="412750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5035550" y="1981200"/>
            <a:ext cx="412750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742950" y="4114800"/>
            <a:ext cx="412750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5550" y="4114800"/>
            <a:ext cx="412750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SAHABAT REKAN SEBAYA (telp.021-7666085) 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1163B3-683E-428F-A792-32F5AA23C5E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2972" y="273053"/>
            <a:ext cx="553772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" y="1435103"/>
            <a:ext cx="3259006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81FA6A-4F85-46C6-B858-CAFC06B5FB8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cover dir="d"/>
  </p:transition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838A9AA-98AA-4AD9-BBA2-EDDCA527B2D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cover dir="d"/>
  </p:transition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B2C3E4E-147D-4657-B5C0-4396333A61C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cover dir="d"/>
  </p:transition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81850" y="274641"/>
            <a:ext cx="222885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274641"/>
            <a:ext cx="652145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85406EF-9DBC-4A01-BCB1-EA74247EB26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cover dir="d"/>
  </p:transition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2130432"/>
            <a:ext cx="84201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id-ID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fld id="{130BC3F8-9F84-424C-8AA3-F19D547F4AB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fld id="{4FC2886A-4EDC-4077-8DBE-303D481DAD4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506" y="4406904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506" y="2906713"/>
            <a:ext cx="84201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fld id="{B8D5A2E3-C57A-4C2F-8D2D-FFF7F7F4E20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5300" y="1600204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5550" y="1600204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fld id="{452426C6-58C1-4314-9423-EB6C2F59930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535116"/>
            <a:ext cx="4376870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2117" y="1535116"/>
            <a:ext cx="4378590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2117" y="2174875"/>
            <a:ext cx="437859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fld id="{F26CD424-0673-4FE4-802B-C5C0831AC08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fld id="{A7E2F497-A337-4A0D-9E11-A17D35A10ED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495300" y="274641"/>
            <a:ext cx="8915400" cy="58515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fld id="{E682E874-8EEF-4759-B509-4569119F024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fld id="{9E627236-AB9A-4965-B1EB-19ADB22C1FC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8" y="273052"/>
            <a:ext cx="3259006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2972" y="273057"/>
            <a:ext cx="553772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8" y="1435104"/>
            <a:ext cx="3259006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fld id="{789A8E2E-92C3-4E3C-AD89-6FA3A4FF3E7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645" y="4800604"/>
            <a:ext cx="59436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id-ID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645" y="5367344"/>
            <a:ext cx="59436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fld id="{98C6FCB0-9CA1-442B-9AD8-F15C193B227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fld id="{8AC6FC93-9887-4E9F-AA90-8F0EFCCEE96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81850" y="274643"/>
            <a:ext cx="222885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274643"/>
            <a:ext cx="652145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fld id="{2F8A6ACC-9F7E-4D17-B53C-41BA313DE5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495300" y="274643"/>
            <a:ext cx="8915400" cy="58515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fld id="{69128111-F971-43AF-A2CD-3C59DF14B7A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9"/>
            <a:ext cx="8915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5300" y="1600204"/>
            <a:ext cx="437515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5035550" y="1600203"/>
            <a:ext cx="437515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5035550" y="3938596"/>
            <a:ext cx="437515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fld id="{BEF95A5A-6C83-450F-9041-D93E530B0E1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495300" y="274639"/>
            <a:ext cx="8915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95300" y="1600203"/>
            <a:ext cx="437515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5035550" y="1600203"/>
            <a:ext cx="437515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95300" y="3938596"/>
            <a:ext cx="437515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5550" y="3938596"/>
            <a:ext cx="437515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ctr"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r>
              <a:rPr lang="en-US"/>
              <a:t>dr. Aisah Dahlan (021) 7666085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fld id="{35900308-FD29-4ABF-9EF9-FABA466D98E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2130428"/>
            <a:ext cx="84201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id-ID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r>
              <a:rPr lang="en-US"/>
              <a:t>dr. Aisah Dahlan (021) 7666085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fld id="{082F7F0A-3291-4B43-8BDD-167C87AED79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r>
              <a:rPr lang="en-US"/>
              <a:t>dr. Aisah Dahlan (021) 7666085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fld id="{252087AD-1CC4-4DEE-8DB4-B7EFD2FB3B2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2130428"/>
            <a:ext cx="84201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id-ID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ctr"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r>
              <a:rPr lang="en-US"/>
              <a:t>dr. Aisah Dahlan (021) 7666085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fld id="{8D280DCB-0C97-4F07-AC04-652F2E4FB37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506" y="4406903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506" y="2906713"/>
            <a:ext cx="84201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r>
              <a:rPr lang="en-US"/>
              <a:t>dr. Aisah Dahlan (021) 7666085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fld id="{F63DDE5D-B46F-4205-BB97-2F068EDB0E2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5300" y="1600203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5550" y="1600203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r>
              <a:rPr lang="en-US"/>
              <a:t>dr. Aisah Dahlan (021) 7666085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fld id="{9B1B8FB7-84A7-4CF1-8E11-A86E79EE206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2112" y="1535113"/>
            <a:ext cx="437859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2112" y="2174875"/>
            <a:ext cx="437859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r>
              <a:rPr lang="en-US"/>
              <a:t>dr. Aisah Dahlan (021) 7666085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fld id="{55348E05-E90E-428B-ACE4-DBE1236C50B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r>
              <a:rPr lang="en-US"/>
              <a:t>dr. Aisah Dahlan (021) 7666085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fld id="{1EE015F0-64EE-4F10-922A-0E394E80BF4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r>
              <a:rPr lang="en-US"/>
              <a:t>dr. Aisah Dahlan (021) 7666085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fld id="{DD987E74-F840-4A81-B4A2-6D4AC8DFC49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2972" y="273053"/>
            <a:ext cx="553772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" y="1435103"/>
            <a:ext cx="3259006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r>
              <a:rPr lang="en-US"/>
              <a:t>dr. Aisah Dahlan (021) 7666085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fld id="{36ABFCFF-3FAF-4A71-98D1-8344EBE3BDF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id-ID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r>
              <a:rPr lang="en-US"/>
              <a:t>dr. Aisah Dahlan (021) 7666085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fld id="{5A364D15-DF0C-4B03-9525-03B2C925213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r>
              <a:rPr lang="en-US"/>
              <a:t>dr. Aisah Dahlan (021) 7666085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fld id="{F34DF4D3-0118-4162-A638-A78E39FFF26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81850" y="274641"/>
            <a:ext cx="222885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274641"/>
            <a:ext cx="652145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r>
              <a:rPr lang="en-US"/>
              <a:t>dr. Aisah Dahlan (021) 7666085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fld id="{B4A52988-0BF3-4146-9612-3C3B5F55C26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95300" y="1600203"/>
            <a:ext cx="437515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5550" y="1600203"/>
            <a:ext cx="437515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r>
              <a:rPr lang="en-US"/>
              <a:t>dr. Aisah Dahlan (021) 7666085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fld id="{AA3C7615-7EFB-4403-850A-AA272032487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ctr"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r>
              <a:rPr lang="en-US"/>
              <a:t>dr. Aisah Dahlan (021) 7666085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fld id="{03E685F5-AA54-4D68-AE56-BF1F81E30B5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95300" y="1600203"/>
            <a:ext cx="437515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5035550" y="1600200"/>
            <a:ext cx="437515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5035550" y="3938591"/>
            <a:ext cx="437515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r>
              <a:rPr lang="en-US"/>
              <a:t>dr. Aisah Dahlan (021) 7666085</a:t>
            </a: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fld id="{0A9BC1B0-051F-4947-AD77-BEF100C1E61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495300" y="274638"/>
            <a:ext cx="8915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95300" y="1600200"/>
            <a:ext cx="437515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5035550" y="1600200"/>
            <a:ext cx="437515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95300" y="3938591"/>
            <a:ext cx="437515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5550" y="3938591"/>
            <a:ext cx="437515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r>
              <a:rPr lang="en-US"/>
              <a:t>dr. Aisah Dahlan (021) 7666085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fld id="{F9E25A52-FEEC-49B7-8DC2-31325FCE071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3562" y="3307358"/>
            <a:ext cx="7710278" cy="1470025"/>
          </a:xfrm>
        </p:spPr>
        <p:txBody>
          <a:bodyPr anchor="b"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3562" y="4777380"/>
            <a:ext cx="7710278" cy="86142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149BF46-6BDE-44EA-A931-D297218EFEF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 marL="2514600" indent="-228600">
              <a:buClr>
                <a:schemeClr val="tx2"/>
              </a:buClr>
              <a:buSzPct val="101000"/>
              <a:buFont typeface="Courier New" pitchFamily="49" charset="0"/>
              <a:buChar char="o"/>
              <a:defRPr sz="1200"/>
            </a:lvl6pPr>
            <a:lvl7pPr marL="29718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7pPr>
            <a:lvl8pPr marL="34290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8pPr>
            <a:lvl9pPr marL="38862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FD0D64-9999-4FD6-B046-95BF94E1E73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3563" y="3308581"/>
            <a:ext cx="7710276" cy="1468800"/>
          </a:xfrm>
        </p:spPr>
        <p:txBody>
          <a:bodyPr anchor="b"/>
          <a:lstStyle>
            <a:lvl1pPr algn="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3563" y="4777381"/>
            <a:ext cx="7710276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EF756E5-53BF-46A4-BDB3-88EF2AB1C1D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3563" y="675727"/>
            <a:ext cx="7716670" cy="92447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3564" y="1809750"/>
            <a:ext cx="3760550" cy="4051301"/>
          </a:xfrm>
        </p:spPr>
        <p:txBody>
          <a:bodyPr>
            <a:normAutofit/>
          </a:bodyPr>
          <a:lstStyle>
            <a:lvl5pPr>
              <a:defRPr/>
            </a:lvl5pPr>
            <a:lvl6pPr marL="2514600" indent="-228600">
              <a:buClr>
                <a:schemeClr val="tx2"/>
              </a:buClr>
              <a:buSzPct val="101000"/>
              <a:buFont typeface="Courier New" pitchFamily="49" charset="0"/>
              <a:buChar char="o"/>
              <a:defRPr sz="1200"/>
            </a:lvl6pPr>
            <a:lvl7pPr marL="29718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7pPr>
            <a:lvl8pPr marL="34290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8pPr>
            <a:lvl9pPr marL="38862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51888" y="1809749"/>
            <a:ext cx="3758346" cy="4051302"/>
          </a:xfrm>
        </p:spPr>
        <p:txBody>
          <a:bodyPr>
            <a:normAutofit/>
          </a:bodyPr>
          <a:lstStyle>
            <a:lvl5pPr>
              <a:defRPr/>
            </a:lvl5pPr>
            <a:lvl6pPr marL="2514600" indent="-228600">
              <a:buClr>
                <a:schemeClr val="tx2"/>
              </a:buClr>
              <a:buSzPct val="101000"/>
              <a:buFont typeface="Courier New" pitchFamily="49" charset="0"/>
              <a:buChar char="o"/>
              <a:defRPr sz="1200"/>
            </a:lvl6pPr>
            <a:lvl7pPr marL="29718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7pPr>
            <a:lvl8pPr marL="34290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8pPr>
            <a:lvl9pPr marL="38862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CC34B33-EDA9-43F9-941F-FBE06E07A93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3968" y="1812927"/>
            <a:ext cx="341014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3564" y="2389192"/>
            <a:ext cx="3760550" cy="3471861"/>
          </a:xfrm>
        </p:spPr>
        <p:txBody>
          <a:bodyPr>
            <a:normAutofit/>
          </a:bodyPr>
          <a:lstStyle>
            <a:lvl5pPr>
              <a:defRPr/>
            </a:lvl5pPr>
            <a:lvl6pPr marL="2514600" indent="-228600">
              <a:buClr>
                <a:schemeClr val="tx2"/>
              </a:buClr>
              <a:buSzPct val="101000"/>
              <a:buFont typeface="Courier New" pitchFamily="49" charset="0"/>
              <a:buChar char="o"/>
              <a:defRPr sz="1200"/>
            </a:lvl6pPr>
            <a:lvl7pPr marL="29718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7pPr>
            <a:lvl8pPr marL="34290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8pPr>
            <a:lvl9pPr marL="38862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408072" y="1812927"/>
            <a:ext cx="340436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51887" y="2389192"/>
            <a:ext cx="3760548" cy="3471861"/>
          </a:xfrm>
        </p:spPr>
        <p:txBody>
          <a:bodyPr>
            <a:normAutofit/>
          </a:bodyPr>
          <a:lstStyle>
            <a:lvl5pPr>
              <a:defRPr/>
            </a:lvl5pPr>
            <a:lvl6pPr marL="2514600" indent="-228600">
              <a:buClr>
                <a:schemeClr val="tx2"/>
              </a:buClr>
              <a:buSzPct val="101000"/>
              <a:buFont typeface="Courier New" pitchFamily="49" charset="0"/>
              <a:buChar char="o"/>
              <a:defRPr sz="1200"/>
            </a:lvl6pPr>
            <a:lvl7pPr marL="29718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7pPr>
            <a:lvl8pPr marL="34290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8pPr>
            <a:lvl9pPr marL="38862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4BB894B-D6BE-49C9-AC4E-E5F9CE23650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F73150D-5C25-4024-91A9-E16899C93FA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A5DCB9D-29FF-4BB0-8273-81AAFBC045C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3562" y="446090"/>
            <a:ext cx="2882371" cy="1185861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73710" y="446090"/>
            <a:ext cx="4636525" cy="5414963"/>
          </a:xfrm>
        </p:spPr>
        <p:txBody>
          <a:bodyPr>
            <a:normAutofit/>
          </a:bodyPr>
          <a:lstStyle>
            <a:lvl5pPr>
              <a:defRPr/>
            </a:lvl5pPr>
            <a:lvl6pPr marL="2514600" indent="-228600">
              <a:buClr>
                <a:schemeClr val="tx2"/>
              </a:buClr>
              <a:buSzPct val="101000"/>
              <a:buFont typeface="Courier New" pitchFamily="49" charset="0"/>
              <a:buChar char="o"/>
              <a:defRPr sz="1200"/>
            </a:lvl6pPr>
            <a:lvl7pPr marL="29718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7pPr>
            <a:lvl8pPr marL="34290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8pPr>
            <a:lvl9pPr marL="38862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3562" y="1631952"/>
            <a:ext cx="2882371" cy="4229099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8EE4EF-812B-4A56-9244-B76B2D40790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506" y="4406903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506" y="2906713"/>
            <a:ext cx="84201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ctr"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r>
              <a:rPr lang="en-US"/>
              <a:t>dr. Aisah Dahlan (021) 7666085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fld id="{40D6DC5F-4182-4D41-8E7C-7907C22CC99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120"/>
          <p:cNvGrpSpPr>
            <a:grpSpLocks/>
          </p:cNvGrpSpPr>
          <p:nvPr/>
        </p:nvGrpSpPr>
        <p:grpSpPr bwMode="auto">
          <a:xfrm>
            <a:off x="5111221" y="993775"/>
            <a:ext cx="2001838" cy="1530350"/>
            <a:chOff x="4718762" y="993075"/>
            <a:chExt cx="1847138" cy="1530439"/>
          </a:xfrm>
        </p:grpSpPr>
        <p:sp>
          <p:nvSpPr>
            <p:cNvPr id="6" name="Oval 5"/>
            <p:cNvSpPr/>
            <p:nvPr/>
          </p:nvSpPr>
          <p:spPr>
            <a:xfrm>
              <a:off x="5479247" y="1436861"/>
              <a:ext cx="1086653" cy="1086653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  <a:effectLst/>
            <a:scene3d>
              <a:camera prst="orthographicFront">
                <a:rot lat="0" lon="0" rev="0"/>
              </a:camera>
              <a:lightRig rig="threePt" dir="tl"/>
            </a:scene3d>
            <a:sp3d extrusionH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5650541" y="1411791"/>
              <a:ext cx="830365" cy="830365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  <a:effectLst/>
            <a:scene3d>
              <a:camera prst="orthographicFront">
                <a:rot lat="0" lon="0" rev="0"/>
              </a:camera>
              <a:lightRig rig="threePt" dir="tl"/>
            </a:scene3d>
            <a:sp3d extrusionH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5256184" y="1894454"/>
              <a:ext cx="602364" cy="602364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  <a:effectLst/>
            <a:scene3d>
              <a:camera prst="orthographicFront">
                <a:rot lat="0" lon="0" rev="0"/>
              </a:camera>
              <a:lightRig rig="threePt" dir="tl"/>
            </a:scene3d>
            <a:sp3d extrusionH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5424145" y="1811313"/>
              <a:ext cx="489588" cy="489588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  <a:effectLst/>
            <a:scene3d>
              <a:camera prst="orthographicFront">
                <a:rot lat="0" lon="0" rev="0"/>
              </a:camera>
              <a:lightRig rig="threePt" dir="tl"/>
            </a:scene3d>
            <a:sp3d extrusionH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4718762" y="2083426"/>
              <a:ext cx="256601" cy="256601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  <a:effectLst/>
            <a:scene3d>
              <a:camera prst="orthographicFront">
                <a:rot lat="0" lon="0" rev="0"/>
              </a:camera>
              <a:lightRig rig="threePt" dir="tl"/>
            </a:scene3d>
            <a:sp3d extrusionH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6132091" y="993075"/>
              <a:ext cx="256601" cy="256601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  <a:effectLst/>
            <a:scene3d>
              <a:camera prst="orthographicFront">
                <a:rot lat="0" lon="0" rev="0"/>
              </a:camera>
              <a:lightRig rig="threePt" dir="tl"/>
            </a:scene3d>
            <a:sp3d extrusionH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5059596" y="1894454"/>
              <a:ext cx="197439" cy="197439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  <a:effectLst/>
            <a:scene3d>
              <a:camera prst="orthographicFront">
                <a:rot lat="0" lon="0" rev="0"/>
              </a:camera>
              <a:lightRig rig="threePt" dir="tl"/>
            </a:scene3d>
            <a:sp3d extrusionH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6148801" y="1060593"/>
              <a:ext cx="197439" cy="197439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  <a:effectLst/>
            <a:scene3d>
              <a:camera prst="orthographicFront">
                <a:rot lat="0" lon="0" rev="0"/>
              </a:camera>
              <a:lightRig rig="threePt" dir="tl"/>
            </a:scene3d>
            <a:sp3d extrusionH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3564" y="1387058"/>
            <a:ext cx="3771503" cy="1113254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3564" y="2500312"/>
            <a:ext cx="3771503" cy="2530200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8" name="Picture Placeholder 17"/>
          <p:cNvSpPr>
            <a:spLocks noGrp="1"/>
          </p:cNvSpPr>
          <p:nvPr>
            <p:ph type="pic" sz="quarter" idx="14"/>
          </p:nvPr>
        </p:nvSpPr>
        <p:spPr>
          <a:xfrm>
            <a:off x="5283200" y="1600200"/>
            <a:ext cx="3714750" cy="3429000"/>
          </a:xfrm>
          <a:prstGeom prst="ellipse">
            <a:avLst/>
          </a:prstGeom>
          <a:ln w="76200">
            <a:solidFill>
              <a:schemeClr val="bg2">
                <a:lumMod val="75000"/>
              </a:schemeClr>
            </a:solidFill>
          </a:ln>
        </p:spPr>
        <p:txBody>
          <a:bodyPr rtlCol="0">
            <a:normAutofit/>
          </a:bodyPr>
          <a:lstStyle>
            <a:lvl1pPr marL="0" indent="0" algn="ctr">
              <a:buFontTx/>
              <a:buNone/>
              <a:defRPr/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/>
          </a:p>
        </p:txBody>
      </p:sp>
      <p:sp>
        <p:nvSpPr>
          <p:cNvPr id="14" name="Date Placeholder 4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" name="Footer Placeholder 5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6" name="Slide Number Placeholder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EF9F545-D152-46EF-BDEF-2AA2A772990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93563" y="1807361"/>
            <a:ext cx="7716670" cy="405143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859FC4F-7DAE-4AC7-99A2-6332DE85DB5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214524" y="675723"/>
            <a:ext cx="1595709" cy="518532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93564" y="675726"/>
            <a:ext cx="5923187" cy="518532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33771B4-AFAD-4AC8-B6BF-6C5E390964C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2750" y="381000"/>
            <a:ext cx="8667750" cy="8382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42950" y="1295400"/>
            <a:ext cx="4127500" cy="464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5035550" y="1295400"/>
            <a:ext cx="4127500" cy="22479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5035550" y="3695700"/>
            <a:ext cx="4127500" cy="22479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SAHABAT REKAN SEBAYA (telp.021-7666085) </a:t>
            </a: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EB33510-A4E5-4ACD-8EAC-A46C020A561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742950" y="465141"/>
            <a:ext cx="8420100" cy="14319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742950" y="1981200"/>
            <a:ext cx="412750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5035550" y="1981200"/>
            <a:ext cx="412750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742950" y="4114800"/>
            <a:ext cx="412750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5550" y="4114800"/>
            <a:ext cx="412750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SAHABAT REKAN SEBAYA (telp.021-7666085) 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A7FB89-D93B-44A9-B639-2849731180A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495300" y="274641"/>
            <a:ext cx="8915400" cy="58515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fld id="{701308A3-A5B5-4751-93CC-238C6AB3F53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2130428"/>
            <a:ext cx="84201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id-ID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ctr"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r>
              <a:rPr lang="en-US"/>
              <a:t>dr. Aisah Dahlan (021) 7666085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fld id="{E76C7D50-DEBE-4E80-B2A4-A6C26E4F35F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ctr"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r>
              <a:rPr lang="en-US"/>
              <a:t>dr. Aisah Dahlan (021) 7666085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fld id="{C2308A48-86DF-4B3C-A7C2-19EC52CB265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506" y="4406903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506" y="2906713"/>
            <a:ext cx="84201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ctr"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r>
              <a:rPr lang="en-US"/>
              <a:t>dr. Aisah Dahlan (021) 7666085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fld id="{4D8C825A-5CAB-49E4-9FD3-10812ED5DBF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5300" y="1600203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5550" y="1600203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ctr"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r>
              <a:rPr lang="en-US"/>
              <a:t>dr. Aisah Dahlan (021) 7666085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fld id="{EE071409-DEB4-405A-85F9-9190C4ADF30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5300" y="1600203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5550" y="1600203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ctr"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r>
              <a:rPr lang="en-US"/>
              <a:t>dr. Aisah Dahlan (021) 7666085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fld id="{673517FE-3DF2-4E8E-B428-39DC382B5C3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2112" y="1535113"/>
            <a:ext cx="437859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2112" y="2174875"/>
            <a:ext cx="437859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ctr"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r>
              <a:rPr lang="en-US"/>
              <a:t>dr. Aisah Dahlan (021) 7666085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fld id="{AA64C338-1A65-4317-A5AB-3E007952BF9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ctr"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r>
              <a:rPr lang="en-US"/>
              <a:t>dr. Aisah Dahlan (021) 7666085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fld id="{625470B7-425B-45AF-9B65-C67C52A8A8D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ctr"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r>
              <a:rPr lang="en-US"/>
              <a:t>dr. Aisah Dahlan (021) 7666085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fld id="{983F3208-279B-41F6-9730-EDCE4DBCF0F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2972" y="273053"/>
            <a:ext cx="553772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" y="1435103"/>
            <a:ext cx="3259006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ctr"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r>
              <a:rPr lang="en-US"/>
              <a:t>dr. Aisah Dahlan (021) 7666085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fld id="{F9516FF8-11C2-43D4-92B3-5D466B06289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id-ID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ctr"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r>
              <a:rPr lang="en-US"/>
              <a:t>dr. Aisah Dahlan (021) 7666085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fld id="{092BD917-2706-4F9B-B563-893242B3C56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ctr"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r>
              <a:rPr lang="en-US"/>
              <a:t>dr. Aisah Dahlan (021) 7666085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fld id="{43B4D718-2314-4FAE-ADBB-4F53B0FA801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81850" y="274641"/>
            <a:ext cx="222885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274641"/>
            <a:ext cx="652145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ctr"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r>
              <a:rPr lang="en-US"/>
              <a:t>dr. Aisah Dahlan (021) 7666085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fld id="{7D4E375A-C8F1-4A51-8596-B52460CA739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95300" y="1600203"/>
            <a:ext cx="437515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5550" y="1600203"/>
            <a:ext cx="437515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ctr"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r>
              <a:rPr lang="en-US"/>
              <a:t>dr. Aisah Dahlan (021) 7666085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fld id="{465DE254-1754-4326-B6B6-FEDA5BACCA8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95300" y="1600203"/>
            <a:ext cx="437515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5035550" y="1600200"/>
            <a:ext cx="437515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5035550" y="3938591"/>
            <a:ext cx="437515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ctr"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r>
              <a:rPr lang="en-US"/>
              <a:t>dr. Aisah Dahlan (021) 7666085</a:t>
            </a: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fld id="{0BA392AD-6105-4361-9A3D-0D4C5E9823D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495300" y="274638"/>
            <a:ext cx="8915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95300" y="1600200"/>
            <a:ext cx="437515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5035550" y="1600200"/>
            <a:ext cx="437515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95300" y="3938591"/>
            <a:ext cx="437515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5550" y="3938591"/>
            <a:ext cx="437515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ctr"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r>
              <a:rPr lang="en-US"/>
              <a:t>dr. Aisah Dahlan (021) 7666085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fld id="{0158AD33-80E3-4BE8-907D-2FC3E9C41EA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2112" y="1535113"/>
            <a:ext cx="437859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2112" y="2174875"/>
            <a:ext cx="437859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ctr"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r>
              <a:rPr lang="en-US"/>
              <a:t>dr. Aisah Dahlan (021) 7666085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fld id="{199F1DB4-BEA8-4B36-ACDA-089251F1AFC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495300" y="274641"/>
            <a:ext cx="8915400" cy="58515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ctr"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r>
              <a:rPr lang="en-US"/>
              <a:t>dr. Aisah Dahlan (021) 7666085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fld id="{8D5B7D3D-ECE1-4E91-85B9-A70594A9211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Title, Clip 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lipArt Placeholder 2"/>
          <p:cNvSpPr>
            <a:spLocks noGrp="1"/>
          </p:cNvSpPr>
          <p:nvPr>
            <p:ph type="clipArt" sz="half" idx="1"/>
          </p:nvPr>
        </p:nvSpPr>
        <p:spPr>
          <a:xfrm>
            <a:off x="495300" y="1600203"/>
            <a:ext cx="4375150" cy="4525963"/>
          </a:xfrm>
        </p:spPr>
        <p:txBody>
          <a:bodyPr/>
          <a:lstStyle/>
          <a:p>
            <a:pPr lvl="0"/>
            <a:r>
              <a:rPr lang="en-US" noProof="0" smtClean="0"/>
              <a:t>Click icon to add clip art</a:t>
            </a:r>
            <a:endParaRPr lang="id-ID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35550" y="1600203"/>
            <a:ext cx="437515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ctr"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r>
              <a:rPr lang="en-US"/>
              <a:t>dr. Aisah Dahlan (021) 7666085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fld id="{5EA32377-F248-4CE8-A00D-7399C07AF0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5300" y="1600203"/>
            <a:ext cx="437515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5035550" y="1600200"/>
            <a:ext cx="437515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5035550" y="3938591"/>
            <a:ext cx="437515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ctr"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r>
              <a:rPr lang="en-US"/>
              <a:t>dr. Aisah Dahlan (021) 7666085</a:t>
            </a: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fld id="{CF928D5F-0856-4DD8-94F0-1559DFBC6E2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2130432"/>
            <a:ext cx="84201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id-ID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ctr"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r>
              <a:rPr lang="en-US"/>
              <a:t>dr. Aisah Dahlan (021) 7666085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fld id="{8D280DCB-0C97-4F07-AC04-652F2E4FB37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ctr"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r>
              <a:rPr lang="en-US"/>
              <a:t>dr. Aisah Dahlan (021) 7666085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fld id="{03E685F5-AA54-4D68-AE56-BF1F81E30B5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506" y="4406904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506" y="2906713"/>
            <a:ext cx="84201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ctr"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r>
              <a:rPr lang="en-US"/>
              <a:t>dr. Aisah Dahlan (021) 7666085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fld id="{40D6DC5F-4182-4D41-8E7C-7907C22CC99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5300" y="1600204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5550" y="1600204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ctr"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r>
              <a:rPr lang="en-US"/>
              <a:t>dr. Aisah Dahlan (021) 7666085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fld id="{673517FE-3DF2-4E8E-B428-39DC382B5C3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535116"/>
            <a:ext cx="4376870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2117" y="1535116"/>
            <a:ext cx="4378590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2117" y="2174875"/>
            <a:ext cx="437859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ctr"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r>
              <a:rPr lang="en-US"/>
              <a:t>dr. Aisah Dahlan (021) 7666085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fld id="{199F1DB4-BEA8-4B36-ACDA-089251F1AFC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ctr"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r>
              <a:rPr lang="en-US"/>
              <a:t>dr. Aisah Dahlan (021) 7666085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fld id="{47279333-43E3-4EC6-83DD-28243A4B55A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ctr"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r>
              <a:rPr lang="en-US"/>
              <a:t>dr. Aisah Dahlan (021) 7666085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fld id="{4F790EA8-FC2B-4E0C-9B0D-C816DCF4072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 marL="2514600" indent="-228600">
              <a:buClr>
                <a:schemeClr val="tx2"/>
              </a:buClr>
              <a:buSzPct val="101000"/>
              <a:buFont typeface="Courier New" pitchFamily="49" charset="0"/>
              <a:buChar char="o"/>
              <a:defRPr sz="1200"/>
            </a:lvl6pPr>
            <a:lvl7pPr marL="29718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7pPr>
            <a:lvl8pPr marL="34290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8pPr>
            <a:lvl9pPr marL="38862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D188A87-C6E1-46A3-9559-2F5ADA25DB0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ctr"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r>
              <a:rPr lang="en-US"/>
              <a:t>dr. Aisah Dahlan (021) 7666085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fld id="{47279333-43E3-4EC6-83DD-28243A4B55A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8" y="273052"/>
            <a:ext cx="3259006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2972" y="273057"/>
            <a:ext cx="553772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8" y="1435104"/>
            <a:ext cx="3259006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ctr"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r>
              <a:rPr lang="en-US"/>
              <a:t>dr. Aisah Dahlan (021) 7666085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fld id="{6C50E9B7-6DEB-4485-8B74-C3007AF1FA1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645" y="4800604"/>
            <a:ext cx="59436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id-ID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645" y="5367344"/>
            <a:ext cx="59436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ctr"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r>
              <a:rPr lang="en-US"/>
              <a:t>dr. Aisah Dahlan (021) 7666085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fld id="{B4FCAFED-7A6F-480E-AA4E-A2DC78D2CFD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ctr"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r>
              <a:rPr lang="en-US"/>
              <a:t>dr. Aisah Dahlan (021) 7666085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fld id="{5DB142C1-158D-4326-BD53-61534063661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81850" y="274643"/>
            <a:ext cx="222885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274643"/>
            <a:ext cx="652145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ctr"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r>
              <a:rPr lang="en-US"/>
              <a:t>dr. Aisah Dahlan (021) 7666085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fld id="{C4DE13B0-13D8-49A2-B474-2905AB0D9C6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9"/>
            <a:ext cx="8915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95300" y="1600204"/>
            <a:ext cx="437515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5550" y="1600204"/>
            <a:ext cx="437515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ctr"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r>
              <a:rPr lang="en-US"/>
              <a:t>dr. Aisah Dahlan (021) 7666085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fld id="{CD8B06EB-2642-4668-B6F2-651C5D5A0EF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9"/>
            <a:ext cx="8915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95300" y="1600204"/>
            <a:ext cx="437515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5035550" y="1600203"/>
            <a:ext cx="437515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5035550" y="3938596"/>
            <a:ext cx="437515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ctr"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r>
              <a:rPr lang="en-US"/>
              <a:t>dr. Aisah Dahlan (021) 7666085</a:t>
            </a: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fld id="{CF4207BC-53AD-49F6-88F8-FB1FA38DF3A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495300" y="274639"/>
            <a:ext cx="8915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95300" y="1600203"/>
            <a:ext cx="437515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5035550" y="1600203"/>
            <a:ext cx="437515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95300" y="3938596"/>
            <a:ext cx="437515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5550" y="3938596"/>
            <a:ext cx="437515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ctr"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r>
              <a:rPr lang="en-US"/>
              <a:t>dr. Aisah Dahlan (021) 7666085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fld id="{35900308-FD29-4ABF-9EF9-FABA466D98E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495300" y="274643"/>
            <a:ext cx="8915400" cy="58515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ctr"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r>
              <a:rPr lang="en-US"/>
              <a:t>dr. Aisah Dahlan (021) 7666085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fld id="{3DE59F1D-9A40-45AF-83A3-87BE3E932C8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Title, Clip 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9"/>
            <a:ext cx="8915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lipArt Placeholder 2"/>
          <p:cNvSpPr>
            <a:spLocks noGrp="1"/>
          </p:cNvSpPr>
          <p:nvPr>
            <p:ph type="clipArt" sz="half" idx="1"/>
          </p:nvPr>
        </p:nvSpPr>
        <p:spPr>
          <a:xfrm>
            <a:off x="495300" y="1600204"/>
            <a:ext cx="4375150" cy="4525963"/>
          </a:xfrm>
        </p:spPr>
        <p:txBody>
          <a:bodyPr/>
          <a:lstStyle/>
          <a:p>
            <a:pPr lvl="0"/>
            <a:r>
              <a:rPr lang="en-US" noProof="0" smtClean="0"/>
              <a:t>Click icon to add clip art</a:t>
            </a:r>
            <a:endParaRPr lang="id-ID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35550" y="1600204"/>
            <a:ext cx="437515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ctr"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r>
              <a:rPr lang="en-US"/>
              <a:t>dr. Aisah Dahlan (021) 7666085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fld id="{0DBE530F-88F8-4AC5-B1BA-5025A8775EC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9"/>
            <a:ext cx="8915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5300" y="1600204"/>
            <a:ext cx="437515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5035550" y="1600203"/>
            <a:ext cx="437515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5035550" y="3938596"/>
            <a:ext cx="437515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ctr"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r>
              <a:rPr lang="en-US"/>
              <a:t>dr. Aisah Dahlan (021) 7666085</a:t>
            </a: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fld id="{E5CAABFA-DAEC-4519-82A9-B6A1D0CB91B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ctr"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r>
              <a:rPr lang="en-US"/>
              <a:t>dr. Aisah Dahlan (021) 7666085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fld id="{4F790EA8-FC2B-4E0C-9B0D-C816DCF4072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2130428"/>
            <a:ext cx="84201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F65726-7E0B-4F47-A454-415D87B9EC54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1/16/2016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1FA7CC6-296D-460D-9ED7-2361C11CAB09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454484973"/>
      </p:ext>
    </p:extLst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D4CFF9-4A42-45F6-B81C-086A517387E6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1/16/2016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D52E2DE-059B-4DED-90BE-4373A6FBE0AE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402655555"/>
      </p:ext>
    </p:extLst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506" y="4406903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506" y="2906713"/>
            <a:ext cx="84201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1B609FD-9936-4AFC-8961-B022761346A2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1/16/2016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24178D2-BD04-4AF0-889B-8ACF0D544C56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08346080"/>
      </p:ext>
    </p:extLst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5300" y="1600203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5550" y="1600203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7B2A2E3-CF91-4489-B70C-B1D08198E9C4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1/16/2016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243E7B-FC68-4B80-BA75-C3DB6A51A9A9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424069205"/>
      </p:ext>
    </p:extLst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2112" y="1535113"/>
            <a:ext cx="437859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2112" y="2174875"/>
            <a:ext cx="437859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8C1C3C-2F2A-4FBD-B587-3820E0DA7A48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1/16/2016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B712DC3-70B1-4160-B8E1-0562740A76A1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632525612"/>
      </p:ext>
    </p:extLst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331A3DA-4627-4C48-A0FB-0E715978A25A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1/16/2016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4011E3-D153-4AAF-A7D0-4E43EF1FB877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478846280"/>
      </p:ext>
    </p:extLst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EE21E0E-1E19-4415-B8D6-9E1BCA279C42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1/16/2016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BD8A75-B73B-4B5D-8F93-04E2B294FFAF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68497476"/>
      </p:ext>
    </p:extLst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2972" y="273053"/>
            <a:ext cx="553772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" y="1435103"/>
            <a:ext cx="3259006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980299D-5452-4AF4-827A-FD7BCFEAD870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1/16/2016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CF9763-6F7D-4622-BE2D-F1DAC97303F4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105287093"/>
      </p:ext>
    </p:extLst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85A874F-211A-44C1-9258-28DF0BC5B025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1/16/2016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ABB7F96-0DD7-4DFC-8314-4C165FCE0500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554884367"/>
      </p:ext>
    </p:extLst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6888E20-EC4D-4BAE-8097-EC841D6011EC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1/16/2016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D8C59EF-761A-4EA6-9A9D-701A205C9D34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422280458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2972" y="273053"/>
            <a:ext cx="553772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" y="1435103"/>
            <a:ext cx="3259006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ctr"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r>
              <a:rPr lang="en-US"/>
              <a:t>dr. Aisah Dahlan (021) 7666085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fld id="{6C50E9B7-6DEB-4485-8B74-C3007AF1FA1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81850" y="274641"/>
            <a:ext cx="222885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274641"/>
            <a:ext cx="652145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A3FF7BF-610E-4A0C-8434-CF1CF5513E01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1/16/2016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C1CC54B-2467-43BD-9F03-0522EF66B6D7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191162822"/>
      </p:ext>
    </p:extLst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95300" y="1600203"/>
            <a:ext cx="437515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5550" y="1600203"/>
            <a:ext cx="437515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ctr" eaLnBrk="0" hangingPunct="0"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dr. Aisah Dahlan (021) 7666085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fld id="{CD8B06EB-2642-4668-B6F2-651C5D5A0EF9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585667514"/>
      </p:ext>
    </p:extLst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742950" y="465141"/>
            <a:ext cx="8420100" cy="14319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742950" y="1981200"/>
            <a:ext cx="412750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5035550" y="1981200"/>
            <a:ext cx="412750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742950" y="4114800"/>
            <a:ext cx="412750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5550" y="4114800"/>
            <a:ext cx="412750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SAHABAT REKAN SEBAYA (telp.021-7666085) 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57252A2-CD92-4316-8B8D-D08F5539ABDA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615619094"/>
      </p:ext>
    </p:extLst>
  </p:cSld>
  <p:clrMapOvr>
    <a:masterClrMapping/>
  </p:clrMapOvr>
  <p:transition/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95300" y="1600203"/>
            <a:ext cx="437515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5035550" y="1600200"/>
            <a:ext cx="437515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5035550" y="3938591"/>
            <a:ext cx="437515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ctr" eaLnBrk="0" hangingPunct="0"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dr. Aisah Dahlan (021) 7666085</a:t>
            </a: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fld id="{CF4207BC-53AD-49F6-88F8-FB1FA38DF3A2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865091739"/>
      </p:ext>
    </p:extLst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2130428"/>
            <a:ext cx="84201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F65726-7E0B-4F47-A454-415D87B9EC54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1/16/2016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1FA7CC6-296D-460D-9ED7-2361C11CAB09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337511799"/>
      </p:ext>
    </p:extLst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D4CFF9-4A42-45F6-B81C-086A517387E6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1/16/2016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D52E2DE-059B-4DED-90BE-4373A6FBE0AE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186720519"/>
      </p:ext>
    </p:extLst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506" y="4406903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506" y="2906713"/>
            <a:ext cx="84201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1B609FD-9936-4AFC-8961-B022761346A2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1/16/2016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24178D2-BD04-4AF0-889B-8ACF0D544C56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892369906"/>
      </p:ext>
    </p:extLst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5300" y="1600203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5550" y="1600203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7B2A2E3-CF91-4489-B70C-B1D08198E9C4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1/16/2016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243E7B-FC68-4B80-BA75-C3DB6A51A9A9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485691435"/>
      </p:ext>
    </p:extLst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2112" y="1535113"/>
            <a:ext cx="437859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2112" y="2174875"/>
            <a:ext cx="437859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8C1C3C-2F2A-4FBD-B587-3820E0DA7A48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1/16/2016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B712DC3-70B1-4160-B8E1-0562740A76A1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460475345"/>
      </p:ext>
    </p:extLst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331A3DA-4627-4C48-A0FB-0E715978A25A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1/16/2016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4011E3-D153-4AAF-A7D0-4E43EF1FB877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68303375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id-ID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ctr"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r>
              <a:rPr lang="en-US"/>
              <a:t>dr. Aisah Dahlan (021) 7666085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fld id="{B4FCAFED-7A6F-480E-AA4E-A2DC78D2CFD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EE21E0E-1E19-4415-B8D6-9E1BCA279C42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1/16/2016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BD8A75-B73B-4B5D-8F93-04E2B294FFAF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498768853"/>
      </p:ext>
    </p:extLst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2972" y="273053"/>
            <a:ext cx="553772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" y="1435103"/>
            <a:ext cx="3259006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980299D-5452-4AF4-827A-FD7BCFEAD870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1/16/2016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CF9763-6F7D-4622-BE2D-F1DAC97303F4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842933263"/>
      </p:ext>
    </p:extLst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85A874F-211A-44C1-9258-28DF0BC5B025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1/16/2016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ABB7F96-0DD7-4DFC-8314-4C165FCE0500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112349610"/>
      </p:ext>
    </p:extLst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6888E20-EC4D-4BAE-8097-EC841D6011EC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1/16/2016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D8C59EF-761A-4EA6-9A9D-701A205C9D34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963209004"/>
      </p:ext>
    </p:extLst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81850" y="274641"/>
            <a:ext cx="222885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274641"/>
            <a:ext cx="652145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A3FF7BF-610E-4A0C-8434-CF1CF5513E01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1/16/2016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C1CC54B-2467-43BD-9F03-0522EF66B6D7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940385680"/>
      </p:ext>
    </p:extLst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95300" y="1600203"/>
            <a:ext cx="437515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5550" y="1600203"/>
            <a:ext cx="437515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ctr" eaLnBrk="0" hangingPunct="0"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dr. Aisah Dahlan (021) 7666085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fld id="{CD8B06EB-2642-4668-B6F2-651C5D5A0EF9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013410340"/>
      </p:ext>
    </p:extLst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742950" y="465141"/>
            <a:ext cx="8420100" cy="14319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742950" y="1981200"/>
            <a:ext cx="412750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5035550" y="1981200"/>
            <a:ext cx="412750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742950" y="4114800"/>
            <a:ext cx="412750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5550" y="4114800"/>
            <a:ext cx="412750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SAHABAT REKAN SEBAYA (telp.021-7666085) 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57252A2-CD92-4316-8B8D-D08F5539ABDA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412406810"/>
      </p:ext>
    </p:extLst>
  </p:cSld>
  <p:clrMapOvr>
    <a:masterClrMapping/>
  </p:clrMapOvr>
  <p:transition/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95300" y="1600203"/>
            <a:ext cx="437515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5035550" y="1600200"/>
            <a:ext cx="437515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5035550" y="3938591"/>
            <a:ext cx="437515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ctr" eaLnBrk="0" hangingPunct="0"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dr. Aisah Dahlan (021) 7666085</a:t>
            </a: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fld id="{CF4207BC-53AD-49F6-88F8-FB1FA38DF3A2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900008962"/>
      </p:ext>
    </p:extLst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2130428"/>
            <a:ext cx="84201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F65726-7E0B-4F47-A454-415D87B9EC54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1/16/2016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1FA7CC6-296D-460D-9ED7-2361C11CAB09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813318227"/>
      </p:ext>
    </p:extLst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D4CFF9-4A42-45F6-B81C-086A517387E6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1/16/2016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D52E2DE-059B-4DED-90BE-4373A6FBE0AE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02424387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ctr"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r>
              <a:rPr lang="en-US"/>
              <a:t>dr. Aisah Dahlan (021) 7666085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fld id="{5DB142C1-158D-4326-BD53-61534063661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506" y="4406903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506" y="2906713"/>
            <a:ext cx="84201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1B609FD-9936-4AFC-8961-B022761346A2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1/16/2016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24178D2-BD04-4AF0-889B-8ACF0D544C56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702455561"/>
      </p:ext>
    </p:extLst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5300" y="1600203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5550" y="1600203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7B2A2E3-CF91-4489-B70C-B1D08198E9C4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1/16/2016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243E7B-FC68-4B80-BA75-C3DB6A51A9A9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85689869"/>
      </p:ext>
    </p:extLst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2112" y="1535113"/>
            <a:ext cx="437859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2112" y="2174875"/>
            <a:ext cx="437859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8C1C3C-2F2A-4FBD-B587-3820E0DA7A48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1/16/2016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B712DC3-70B1-4160-B8E1-0562740A76A1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37423468"/>
      </p:ext>
    </p:extLst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331A3DA-4627-4C48-A0FB-0E715978A25A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1/16/2016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4011E3-D153-4AAF-A7D0-4E43EF1FB877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549169550"/>
      </p:ext>
    </p:extLst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EE21E0E-1E19-4415-B8D6-9E1BCA279C42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1/16/2016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BD8A75-B73B-4B5D-8F93-04E2B294FFAF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79519030"/>
      </p:ext>
    </p:extLst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2972" y="273053"/>
            <a:ext cx="553772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" y="1435103"/>
            <a:ext cx="3259006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980299D-5452-4AF4-827A-FD7BCFEAD870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1/16/2016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CF9763-6F7D-4622-BE2D-F1DAC97303F4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075730410"/>
      </p:ext>
    </p:extLst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85A874F-211A-44C1-9258-28DF0BC5B025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1/16/2016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ABB7F96-0DD7-4DFC-8314-4C165FCE0500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4293650413"/>
      </p:ext>
    </p:extLst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6888E20-EC4D-4BAE-8097-EC841D6011EC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1/16/2016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D8C59EF-761A-4EA6-9A9D-701A205C9D34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278168699"/>
      </p:ext>
    </p:extLst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81850" y="274641"/>
            <a:ext cx="222885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274641"/>
            <a:ext cx="652145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A3FF7BF-610E-4A0C-8434-CF1CF5513E01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1/16/2016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C1CC54B-2467-43BD-9F03-0522EF66B6D7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258173787"/>
      </p:ext>
    </p:extLst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742950" y="465141"/>
            <a:ext cx="8420100" cy="14319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742950" y="1981200"/>
            <a:ext cx="412750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5035550" y="1981200"/>
            <a:ext cx="412750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742950" y="4114800"/>
            <a:ext cx="412750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5550" y="4114800"/>
            <a:ext cx="412750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SAHABAT REKAN SEBAYA (telp.021-7666085) 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57252A2-CD92-4316-8B8D-D08F5539ABDA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95636927"/>
      </p:ext>
    </p:extLst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81850" y="274641"/>
            <a:ext cx="222885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274641"/>
            <a:ext cx="652145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ctr"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r>
              <a:rPr lang="en-US"/>
              <a:t>dr. Aisah Dahlan (021) 7666085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fld id="{C4DE13B0-13D8-49A2-B474-2905AB0D9C6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2130434"/>
            <a:ext cx="84201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dr. Aisah Dahlan (021) 7666085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6C7D50-DEBE-4E80-B2A4-A6C26E4F35F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dr. Aisah Dahlan (021) 7666085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308A48-86DF-4B3C-A7C2-19EC52CB265D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506" y="4406909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506" y="2906713"/>
            <a:ext cx="84201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dr. Aisah Dahlan (021) 7666085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D8C825A-5CAB-49E4-9FD3-10812ED5DBF0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6575" y="1600206"/>
            <a:ext cx="474662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48300" y="1600206"/>
            <a:ext cx="474662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dr. Aisah Dahlan (021) 7666085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E071409-DEB4-405A-85F9-9190C4ADF30D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2115" y="1535113"/>
            <a:ext cx="437859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2115" y="2174875"/>
            <a:ext cx="437859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dr. Aisah Dahlan (021) 7666085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A64C338-1A65-4317-A5AB-3E007952BF91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dr. Aisah Dahlan (021) 7666085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25470B7-425B-45AF-9B65-C67C52A8A8D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dr. Aisah Dahlan (021) 7666085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83F3208-279B-41F6-9730-EDCE4DBCF0F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2972" y="273059"/>
            <a:ext cx="553772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" y="1435103"/>
            <a:ext cx="3259006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dr. Aisah Dahlan (021) 7666085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516FF8-11C2-43D4-92B3-5D466B06289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dr. Aisah Dahlan (021) 7666085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92BD917-2706-4F9B-B563-893242B3C56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dr. Aisah Dahlan (021) 7666085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3B4D718-2314-4FAE-ADBB-4F53B0FA801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95300" y="1600203"/>
            <a:ext cx="437515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5550" y="1600203"/>
            <a:ext cx="437515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ctr"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r>
              <a:rPr lang="en-US"/>
              <a:t>dr. Aisah Dahlan (021) 7666085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fld id="{CD8B06EB-2642-4668-B6F2-651C5D5A0EF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780337" y="274647"/>
            <a:ext cx="2414588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6578" y="274647"/>
            <a:ext cx="7078663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dr. Aisah Dahlan (021) 7666085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D4E375A-C8F1-4A51-8596-B52460CA7390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95300" y="1600203"/>
            <a:ext cx="437515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5035550" y="1600200"/>
            <a:ext cx="437515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5035550" y="3938591"/>
            <a:ext cx="437515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ctr"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r>
              <a:rPr lang="en-US"/>
              <a:t>dr. Aisah Dahlan (021) 7666085</a:t>
            </a: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fld id="{CF4207BC-53AD-49F6-88F8-FB1FA38DF3A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495300" y="274638"/>
            <a:ext cx="8915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95300" y="1600200"/>
            <a:ext cx="437515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5035550" y="1600200"/>
            <a:ext cx="437515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95300" y="3938591"/>
            <a:ext cx="437515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5550" y="3938591"/>
            <a:ext cx="437515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ctr"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r>
              <a:rPr lang="en-US"/>
              <a:t>dr. Aisah Dahlan (021) 7666085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fld id="{35900308-FD29-4ABF-9EF9-FABA466D98E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495300" y="274641"/>
            <a:ext cx="8915400" cy="58515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ctr"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r>
              <a:rPr lang="en-US"/>
              <a:t>dr. Aisah Dahlan (021) 7666085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fld id="{3DE59F1D-9A40-45AF-83A3-87BE3E932C8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3563" y="3308581"/>
            <a:ext cx="7710276" cy="1468800"/>
          </a:xfrm>
        </p:spPr>
        <p:txBody>
          <a:bodyPr anchor="b"/>
          <a:lstStyle>
            <a:lvl1pPr algn="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3563" y="4777381"/>
            <a:ext cx="7710276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E16F331-0A7E-4AA1-AB2B-EC021EE49AE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Title, Clip 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lipArt Placeholder 2"/>
          <p:cNvSpPr>
            <a:spLocks noGrp="1"/>
          </p:cNvSpPr>
          <p:nvPr>
            <p:ph type="clipArt" sz="half" idx="1"/>
          </p:nvPr>
        </p:nvSpPr>
        <p:spPr>
          <a:xfrm>
            <a:off x="495300" y="1600203"/>
            <a:ext cx="4375150" cy="4525963"/>
          </a:xfrm>
        </p:spPr>
        <p:txBody>
          <a:bodyPr/>
          <a:lstStyle/>
          <a:p>
            <a:pPr lvl="0"/>
            <a:r>
              <a:rPr lang="en-US" noProof="0" smtClean="0"/>
              <a:t>Click icon to add clip art</a:t>
            </a:r>
            <a:endParaRPr lang="id-ID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35550" y="1600203"/>
            <a:ext cx="437515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ctr"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r>
              <a:rPr lang="en-US"/>
              <a:t>dr. Aisah Dahlan (021) 7666085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fld id="{0DBE530F-88F8-4AC5-B1BA-5025A8775EC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5300" y="1600203"/>
            <a:ext cx="437515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5035550" y="1600200"/>
            <a:ext cx="437515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5035550" y="3938591"/>
            <a:ext cx="437515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ctr"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r>
              <a:rPr lang="en-US"/>
              <a:t>dr. Aisah Dahlan (021) 7666085</a:t>
            </a: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fld id="{E5CAABFA-DAEC-4519-82A9-B6A1D0CB91B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3562" y="3307358"/>
            <a:ext cx="7710278" cy="1470025"/>
          </a:xfrm>
        </p:spPr>
        <p:txBody>
          <a:bodyPr anchor="b"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3562" y="4777380"/>
            <a:ext cx="7710278" cy="86142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D1D1780-98F5-434B-8DC7-D4EC22EAF43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 marL="2514600" indent="-228600">
              <a:buClr>
                <a:schemeClr val="tx2"/>
              </a:buClr>
              <a:buSzPct val="101000"/>
              <a:buFont typeface="Courier New" pitchFamily="49" charset="0"/>
              <a:buChar char="o"/>
              <a:defRPr sz="1200"/>
            </a:lvl6pPr>
            <a:lvl7pPr marL="29718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7pPr>
            <a:lvl8pPr marL="34290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8pPr>
            <a:lvl9pPr marL="38862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620C938-C1AA-4959-9634-408C613361C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3563" y="3308581"/>
            <a:ext cx="7710276" cy="1468800"/>
          </a:xfrm>
        </p:spPr>
        <p:txBody>
          <a:bodyPr anchor="b"/>
          <a:lstStyle>
            <a:lvl1pPr algn="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3563" y="4777381"/>
            <a:ext cx="7710276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A2DF88-048E-4D2D-83FA-ECC88E5C485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3563" y="675727"/>
            <a:ext cx="7716670" cy="92447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3564" y="1809750"/>
            <a:ext cx="3760550" cy="4051301"/>
          </a:xfrm>
        </p:spPr>
        <p:txBody>
          <a:bodyPr>
            <a:normAutofit/>
          </a:bodyPr>
          <a:lstStyle>
            <a:lvl5pPr>
              <a:defRPr/>
            </a:lvl5pPr>
            <a:lvl6pPr marL="2514600" indent="-228600">
              <a:buClr>
                <a:schemeClr val="tx2"/>
              </a:buClr>
              <a:buSzPct val="101000"/>
              <a:buFont typeface="Courier New" pitchFamily="49" charset="0"/>
              <a:buChar char="o"/>
              <a:defRPr sz="1200"/>
            </a:lvl6pPr>
            <a:lvl7pPr marL="29718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7pPr>
            <a:lvl8pPr marL="34290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8pPr>
            <a:lvl9pPr marL="38862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51888" y="1809749"/>
            <a:ext cx="3758346" cy="4051302"/>
          </a:xfrm>
        </p:spPr>
        <p:txBody>
          <a:bodyPr>
            <a:normAutofit/>
          </a:bodyPr>
          <a:lstStyle>
            <a:lvl5pPr>
              <a:defRPr/>
            </a:lvl5pPr>
            <a:lvl6pPr marL="2514600" indent="-228600">
              <a:buClr>
                <a:schemeClr val="tx2"/>
              </a:buClr>
              <a:buSzPct val="101000"/>
              <a:buFont typeface="Courier New" pitchFamily="49" charset="0"/>
              <a:buChar char="o"/>
              <a:defRPr sz="1200"/>
            </a:lvl6pPr>
            <a:lvl7pPr marL="29718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7pPr>
            <a:lvl8pPr marL="34290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8pPr>
            <a:lvl9pPr marL="38862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3B44118-DEEE-4D06-AACB-50E640F7639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3968" y="1812927"/>
            <a:ext cx="341014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3564" y="2389192"/>
            <a:ext cx="3760550" cy="3471861"/>
          </a:xfrm>
        </p:spPr>
        <p:txBody>
          <a:bodyPr>
            <a:normAutofit/>
          </a:bodyPr>
          <a:lstStyle>
            <a:lvl5pPr>
              <a:defRPr/>
            </a:lvl5pPr>
            <a:lvl6pPr marL="2514600" indent="-228600">
              <a:buClr>
                <a:schemeClr val="tx2"/>
              </a:buClr>
              <a:buSzPct val="101000"/>
              <a:buFont typeface="Courier New" pitchFamily="49" charset="0"/>
              <a:buChar char="o"/>
              <a:defRPr sz="1200"/>
            </a:lvl6pPr>
            <a:lvl7pPr marL="29718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7pPr>
            <a:lvl8pPr marL="34290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8pPr>
            <a:lvl9pPr marL="38862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408072" y="1812927"/>
            <a:ext cx="340436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51887" y="2389192"/>
            <a:ext cx="3760548" cy="3471861"/>
          </a:xfrm>
        </p:spPr>
        <p:txBody>
          <a:bodyPr>
            <a:normAutofit/>
          </a:bodyPr>
          <a:lstStyle>
            <a:lvl5pPr>
              <a:defRPr/>
            </a:lvl5pPr>
            <a:lvl6pPr marL="2514600" indent="-228600">
              <a:buClr>
                <a:schemeClr val="tx2"/>
              </a:buClr>
              <a:buSzPct val="101000"/>
              <a:buFont typeface="Courier New" pitchFamily="49" charset="0"/>
              <a:buChar char="o"/>
              <a:defRPr sz="1200"/>
            </a:lvl6pPr>
            <a:lvl7pPr marL="29718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7pPr>
            <a:lvl8pPr marL="34290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8pPr>
            <a:lvl9pPr marL="38862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82FEDC4-7524-48CE-8016-3001392EBB6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A16547-60D8-4992-9508-C9A993F4380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37470A-3ECD-41BA-B68F-542A5EA3324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3562" y="446090"/>
            <a:ext cx="2882371" cy="1185861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73710" y="446090"/>
            <a:ext cx="4636525" cy="5414963"/>
          </a:xfrm>
        </p:spPr>
        <p:txBody>
          <a:bodyPr>
            <a:normAutofit/>
          </a:bodyPr>
          <a:lstStyle>
            <a:lvl5pPr>
              <a:defRPr/>
            </a:lvl5pPr>
            <a:lvl6pPr marL="2514600" indent="-228600">
              <a:buClr>
                <a:schemeClr val="tx2"/>
              </a:buClr>
              <a:buSzPct val="101000"/>
              <a:buFont typeface="Courier New" pitchFamily="49" charset="0"/>
              <a:buChar char="o"/>
              <a:defRPr sz="1200"/>
            </a:lvl6pPr>
            <a:lvl7pPr marL="29718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7pPr>
            <a:lvl8pPr marL="34290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8pPr>
            <a:lvl9pPr marL="38862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3562" y="1631952"/>
            <a:ext cx="2882371" cy="4229099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61C4FA2-C083-49B6-AB1C-0360880420A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3563" y="675727"/>
            <a:ext cx="7716670" cy="92447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3564" y="1809750"/>
            <a:ext cx="3760550" cy="4051301"/>
          </a:xfrm>
        </p:spPr>
        <p:txBody>
          <a:bodyPr>
            <a:normAutofit/>
          </a:bodyPr>
          <a:lstStyle>
            <a:lvl5pPr>
              <a:defRPr/>
            </a:lvl5pPr>
            <a:lvl6pPr marL="2514600" indent="-228600">
              <a:buClr>
                <a:schemeClr val="tx2"/>
              </a:buClr>
              <a:buSzPct val="101000"/>
              <a:buFont typeface="Courier New" pitchFamily="49" charset="0"/>
              <a:buChar char="o"/>
              <a:defRPr sz="1200"/>
            </a:lvl6pPr>
            <a:lvl7pPr marL="29718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7pPr>
            <a:lvl8pPr marL="34290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8pPr>
            <a:lvl9pPr marL="38862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51888" y="1809749"/>
            <a:ext cx="3758346" cy="4051302"/>
          </a:xfrm>
        </p:spPr>
        <p:txBody>
          <a:bodyPr>
            <a:normAutofit/>
          </a:bodyPr>
          <a:lstStyle>
            <a:lvl5pPr>
              <a:defRPr/>
            </a:lvl5pPr>
            <a:lvl6pPr marL="2514600" indent="-228600">
              <a:buClr>
                <a:schemeClr val="tx2"/>
              </a:buClr>
              <a:buSzPct val="101000"/>
              <a:buFont typeface="Courier New" pitchFamily="49" charset="0"/>
              <a:buChar char="o"/>
              <a:defRPr sz="1200"/>
            </a:lvl6pPr>
            <a:lvl7pPr marL="29718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7pPr>
            <a:lvl8pPr marL="34290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8pPr>
            <a:lvl9pPr marL="38862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CCE74D7-004B-467A-9771-144A803A4AF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120"/>
          <p:cNvGrpSpPr>
            <a:grpSpLocks/>
          </p:cNvGrpSpPr>
          <p:nvPr/>
        </p:nvGrpSpPr>
        <p:grpSpPr bwMode="auto">
          <a:xfrm>
            <a:off x="5111221" y="993775"/>
            <a:ext cx="2001838" cy="1530350"/>
            <a:chOff x="4718762" y="993075"/>
            <a:chExt cx="1847138" cy="1530439"/>
          </a:xfrm>
        </p:grpSpPr>
        <p:sp>
          <p:nvSpPr>
            <p:cNvPr id="6" name="Oval 5"/>
            <p:cNvSpPr/>
            <p:nvPr/>
          </p:nvSpPr>
          <p:spPr>
            <a:xfrm>
              <a:off x="5479247" y="1436861"/>
              <a:ext cx="1086653" cy="1086653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  <a:effectLst/>
            <a:scene3d>
              <a:camera prst="orthographicFront">
                <a:rot lat="0" lon="0" rev="0"/>
              </a:camera>
              <a:lightRig rig="threePt" dir="tl"/>
            </a:scene3d>
            <a:sp3d extrusionH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5650541" y="1411791"/>
              <a:ext cx="830365" cy="830365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  <a:effectLst/>
            <a:scene3d>
              <a:camera prst="orthographicFront">
                <a:rot lat="0" lon="0" rev="0"/>
              </a:camera>
              <a:lightRig rig="threePt" dir="tl"/>
            </a:scene3d>
            <a:sp3d extrusionH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5256184" y="1894454"/>
              <a:ext cx="602364" cy="602364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  <a:effectLst/>
            <a:scene3d>
              <a:camera prst="orthographicFront">
                <a:rot lat="0" lon="0" rev="0"/>
              </a:camera>
              <a:lightRig rig="threePt" dir="tl"/>
            </a:scene3d>
            <a:sp3d extrusionH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5424145" y="1811313"/>
              <a:ext cx="489588" cy="489588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  <a:effectLst/>
            <a:scene3d>
              <a:camera prst="orthographicFront">
                <a:rot lat="0" lon="0" rev="0"/>
              </a:camera>
              <a:lightRig rig="threePt" dir="tl"/>
            </a:scene3d>
            <a:sp3d extrusionH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4718762" y="2083426"/>
              <a:ext cx="256601" cy="256601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  <a:effectLst/>
            <a:scene3d>
              <a:camera prst="orthographicFront">
                <a:rot lat="0" lon="0" rev="0"/>
              </a:camera>
              <a:lightRig rig="threePt" dir="tl"/>
            </a:scene3d>
            <a:sp3d extrusionH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6132091" y="993075"/>
              <a:ext cx="256601" cy="256601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  <a:effectLst/>
            <a:scene3d>
              <a:camera prst="orthographicFront">
                <a:rot lat="0" lon="0" rev="0"/>
              </a:camera>
              <a:lightRig rig="threePt" dir="tl"/>
            </a:scene3d>
            <a:sp3d extrusionH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5059596" y="1894454"/>
              <a:ext cx="197439" cy="197439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  <a:effectLst/>
            <a:scene3d>
              <a:camera prst="orthographicFront">
                <a:rot lat="0" lon="0" rev="0"/>
              </a:camera>
              <a:lightRig rig="threePt" dir="tl"/>
            </a:scene3d>
            <a:sp3d extrusionH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6148801" y="1060593"/>
              <a:ext cx="197439" cy="197439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  <a:effectLst/>
            <a:scene3d>
              <a:camera prst="orthographicFront">
                <a:rot lat="0" lon="0" rev="0"/>
              </a:camera>
              <a:lightRig rig="threePt" dir="tl"/>
            </a:scene3d>
            <a:sp3d extrusionH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3564" y="1387058"/>
            <a:ext cx="3771503" cy="1113254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3564" y="2500312"/>
            <a:ext cx="3771503" cy="2530200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8" name="Picture Placeholder 17"/>
          <p:cNvSpPr>
            <a:spLocks noGrp="1"/>
          </p:cNvSpPr>
          <p:nvPr>
            <p:ph type="pic" sz="quarter" idx="14"/>
          </p:nvPr>
        </p:nvSpPr>
        <p:spPr>
          <a:xfrm>
            <a:off x="5283200" y="1600200"/>
            <a:ext cx="3714750" cy="3429000"/>
          </a:xfrm>
          <a:prstGeom prst="ellipse">
            <a:avLst/>
          </a:prstGeom>
          <a:ln w="76200">
            <a:solidFill>
              <a:schemeClr val="bg2">
                <a:lumMod val="75000"/>
              </a:schemeClr>
            </a:solidFill>
          </a:ln>
        </p:spPr>
        <p:txBody>
          <a:bodyPr rtlCol="0">
            <a:normAutofit/>
          </a:bodyPr>
          <a:lstStyle>
            <a:lvl1pPr marL="0" indent="0" algn="ctr">
              <a:buFontTx/>
              <a:buNone/>
              <a:defRPr/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/>
          </a:p>
        </p:txBody>
      </p:sp>
      <p:sp>
        <p:nvSpPr>
          <p:cNvPr id="14" name="Date Placeholder 4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" name="Footer Placeholder 5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6" name="Slide Number Placeholder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5C2A6C-9D55-4D85-A45D-2DE955DE3E8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93563" y="1807361"/>
            <a:ext cx="7716670" cy="405143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5D45038-F7F4-4D32-B66E-24E7E2A81EA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214524" y="675723"/>
            <a:ext cx="1595709" cy="518532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93564" y="675726"/>
            <a:ext cx="5923187" cy="518532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0AB2104-A890-40D8-8317-5A0E99C39B4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2750" y="381000"/>
            <a:ext cx="8667750" cy="8382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42950" y="1295400"/>
            <a:ext cx="4127500" cy="464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5035550" y="1295400"/>
            <a:ext cx="4127500" cy="22479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5035550" y="3695700"/>
            <a:ext cx="4127500" cy="22479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SAHABAT REKAN SEBAYA (telp.021-7666085) </a:t>
            </a: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5D159A4-5689-4010-B4A0-111691911FA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742950" y="465141"/>
            <a:ext cx="8420100" cy="14319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742950" y="1981200"/>
            <a:ext cx="412750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5035550" y="1981200"/>
            <a:ext cx="412750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742950" y="4114800"/>
            <a:ext cx="412750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5550" y="4114800"/>
            <a:ext cx="412750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SAHABAT REKAN SEBAYA (telp.021-7666085) 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57252A2-CD92-4316-8B8D-D08F5539ABD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495300" y="274641"/>
            <a:ext cx="8915400" cy="58515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fld id="{2F7801B8-0220-4972-9F0E-B022B2793421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3562" y="3307358"/>
            <a:ext cx="7710278" cy="1470025"/>
          </a:xfrm>
        </p:spPr>
        <p:txBody>
          <a:bodyPr anchor="b"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3562" y="4777380"/>
            <a:ext cx="7710278" cy="86142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D1D1780-98F5-434B-8DC7-D4EC22EAF43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 marL="2514600" indent="-228600">
              <a:buClr>
                <a:schemeClr val="tx2"/>
              </a:buClr>
              <a:buSzPct val="101000"/>
              <a:buFont typeface="Courier New" pitchFamily="49" charset="0"/>
              <a:buChar char="o"/>
              <a:defRPr sz="1200"/>
            </a:lvl6pPr>
            <a:lvl7pPr marL="29718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7pPr>
            <a:lvl8pPr marL="34290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8pPr>
            <a:lvl9pPr marL="38862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620C938-C1AA-4959-9634-408C613361C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3563" y="3308581"/>
            <a:ext cx="7710276" cy="1468800"/>
          </a:xfrm>
        </p:spPr>
        <p:txBody>
          <a:bodyPr anchor="b"/>
          <a:lstStyle>
            <a:lvl1pPr algn="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3563" y="4777381"/>
            <a:ext cx="7710276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A2DF88-048E-4D2D-83FA-ECC88E5C485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3563" y="675727"/>
            <a:ext cx="7716670" cy="92447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3564" y="1809750"/>
            <a:ext cx="3760550" cy="4051301"/>
          </a:xfrm>
        </p:spPr>
        <p:txBody>
          <a:bodyPr>
            <a:normAutofit/>
          </a:bodyPr>
          <a:lstStyle>
            <a:lvl5pPr>
              <a:defRPr/>
            </a:lvl5pPr>
            <a:lvl6pPr marL="2514600" indent="-228600">
              <a:buClr>
                <a:schemeClr val="tx2"/>
              </a:buClr>
              <a:buSzPct val="101000"/>
              <a:buFont typeface="Courier New" pitchFamily="49" charset="0"/>
              <a:buChar char="o"/>
              <a:defRPr sz="1200"/>
            </a:lvl6pPr>
            <a:lvl7pPr marL="29718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7pPr>
            <a:lvl8pPr marL="34290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8pPr>
            <a:lvl9pPr marL="38862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51888" y="1809749"/>
            <a:ext cx="3758346" cy="4051302"/>
          </a:xfrm>
        </p:spPr>
        <p:txBody>
          <a:bodyPr>
            <a:normAutofit/>
          </a:bodyPr>
          <a:lstStyle>
            <a:lvl5pPr>
              <a:defRPr/>
            </a:lvl5pPr>
            <a:lvl6pPr marL="2514600" indent="-228600">
              <a:buClr>
                <a:schemeClr val="tx2"/>
              </a:buClr>
              <a:buSzPct val="101000"/>
              <a:buFont typeface="Courier New" pitchFamily="49" charset="0"/>
              <a:buChar char="o"/>
              <a:defRPr sz="1200"/>
            </a:lvl6pPr>
            <a:lvl7pPr marL="29718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7pPr>
            <a:lvl8pPr marL="34290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8pPr>
            <a:lvl9pPr marL="38862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3B44118-DEEE-4D06-AACB-50E640F7639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3968" y="1812927"/>
            <a:ext cx="341014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3564" y="2389192"/>
            <a:ext cx="3760550" cy="3471861"/>
          </a:xfrm>
        </p:spPr>
        <p:txBody>
          <a:bodyPr>
            <a:normAutofit/>
          </a:bodyPr>
          <a:lstStyle>
            <a:lvl5pPr>
              <a:defRPr/>
            </a:lvl5pPr>
            <a:lvl6pPr marL="2514600" indent="-228600">
              <a:buClr>
                <a:schemeClr val="tx2"/>
              </a:buClr>
              <a:buSzPct val="101000"/>
              <a:buFont typeface="Courier New" pitchFamily="49" charset="0"/>
              <a:buChar char="o"/>
              <a:defRPr sz="1200"/>
            </a:lvl6pPr>
            <a:lvl7pPr marL="29718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7pPr>
            <a:lvl8pPr marL="34290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8pPr>
            <a:lvl9pPr marL="38862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408072" y="1812927"/>
            <a:ext cx="340436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51887" y="2389192"/>
            <a:ext cx="3760548" cy="3471861"/>
          </a:xfrm>
        </p:spPr>
        <p:txBody>
          <a:bodyPr>
            <a:normAutofit/>
          </a:bodyPr>
          <a:lstStyle>
            <a:lvl5pPr>
              <a:defRPr/>
            </a:lvl5pPr>
            <a:lvl6pPr marL="2514600" indent="-228600">
              <a:buClr>
                <a:schemeClr val="tx2"/>
              </a:buClr>
              <a:buSzPct val="101000"/>
              <a:buFont typeface="Courier New" pitchFamily="49" charset="0"/>
              <a:buChar char="o"/>
              <a:defRPr sz="1200"/>
            </a:lvl6pPr>
            <a:lvl7pPr marL="29718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7pPr>
            <a:lvl8pPr marL="34290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8pPr>
            <a:lvl9pPr marL="38862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DA34C18-7224-4F2D-B609-2F862A65FD7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3968" y="1812927"/>
            <a:ext cx="341014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3564" y="2389192"/>
            <a:ext cx="3760550" cy="3471861"/>
          </a:xfrm>
        </p:spPr>
        <p:txBody>
          <a:bodyPr>
            <a:normAutofit/>
          </a:bodyPr>
          <a:lstStyle>
            <a:lvl5pPr>
              <a:defRPr/>
            </a:lvl5pPr>
            <a:lvl6pPr marL="2514600" indent="-228600">
              <a:buClr>
                <a:schemeClr val="tx2"/>
              </a:buClr>
              <a:buSzPct val="101000"/>
              <a:buFont typeface="Courier New" pitchFamily="49" charset="0"/>
              <a:buChar char="o"/>
              <a:defRPr sz="1200"/>
            </a:lvl6pPr>
            <a:lvl7pPr marL="29718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7pPr>
            <a:lvl8pPr marL="34290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8pPr>
            <a:lvl9pPr marL="38862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408072" y="1812927"/>
            <a:ext cx="340436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51887" y="2389192"/>
            <a:ext cx="3760548" cy="3471861"/>
          </a:xfrm>
        </p:spPr>
        <p:txBody>
          <a:bodyPr>
            <a:normAutofit/>
          </a:bodyPr>
          <a:lstStyle>
            <a:lvl5pPr>
              <a:defRPr/>
            </a:lvl5pPr>
            <a:lvl6pPr marL="2514600" indent="-228600">
              <a:buClr>
                <a:schemeClr val="tx2"/>
              </a:buClr>
              <a:buSzPct val="101000"/>
              <a:buFont typeface="Courier New" pitchFamily="49" charset="0"/>
              <a:buChar char="o"/>
              <a:defRPr sz="1200"/>
            </a:lvl6pPr>
            <a:lvl7pPr marL="29718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7pPr>
            <a:lvl8pPr marL="34290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8pPr>
            <a:lvl9pPr marL="38862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82FEDC4-7524-48CE-8016-3001392EBB6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A16547-60D8-4992-9508-C9A993F4380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37470A-3ECD-41BA-B68F-542A5EA3324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3562" y="446090"/>
            <a:ext cx="2882371" cy="1185861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73710" y="446090"/>
            <a:ext cx="4636525" cy="5414963"/>
          </a:xfrm>
        </p:spPr>
        <p:txBody>
          <a:bodyPr>
            <a:normAutofit/>
          </a:bodyPr>
          <a:lstStyle>
            <a:lvl5pPr>
              <a:defRPr/>
            </a:lvl5pPr>
            <a:lvl6pPr marL="2514600" indent="-228600">
              <a:buClr>
                <a:schemeClr val="tx2"/>
              </a:buClr>
              <a:buSzPct val="101000"/>
              <a:buFont typeface="Courier New" pitchFamily="49" charset="0"/>
              <a:buChar char="o"/>
              <a:defRPr sz="1200"/>
            </a:lvl6pPr>
            <a:lvl7pPr marL="29718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7pPr>
            <a:lvl8pPr marL="34290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8pPr>
            <a:lvl9pPr marL="38862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3562" y="1631952"/>
            <a:ext cx="2882371" cy="4229099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61C4FA2-C083-49B6-AB1C-0360880420A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120"/>
          <p:cNvGrpSpPr>
            <a:grpSpLocks/>
          </p:cNvGrpSpPr>
          <p:nvPr/>
        </p:nvGrpSpPr>
        <p:grpSpPr bwMode="auto">
          <a:xfrm>
            <a:off x="5111221" y="993775"/>
            <a:ext cx="2001838" cy="1530350"/>
            <a:chOff x="4718762" y="993075"/>
            <a:chExt cx="1847138" cy="1530439"/>
          </a:xfrm>
        </p:grpSpPr>
        <p:sp>
          <p:nvSpPr>
            <p:cNvPr id="6" name="Oval 5"/>
            <p:cNvSpPr/>
            <p:nvPr/>
          </p:nvSpPr>
          <p:spPr>
            <a:xfrm>
              <a:off x="5479247" y="1436861"/>
              <a:ext cx="1086653" cy="1086653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  <a:effectLst/>
            <a:scene3d>
              <a:camera prst="orthographicFront">
                <a:rot lat="0" lon="0" rev="0"/>
              </a:camera>
              <a:lightRig rig="threePt" dir="tl"/>
            </a:scene3d>
            <a:sp3d extrusionH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5650541" y="1411791"/>
              <a:ext cx="830365" cy="830365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  <a:effectLst/>
            <a:scene3d>
              <a:camera prst="orthographicFront">
                <a:rot lat="0" lon="0" rev="0"/>
              </a:camera>
              <a:lightRig rig="threePt" dir="tl"/>
            </a:scene3d>
            <a:sp3d extrusionH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5256184" y="1894454"/>
              <a:ext cx="602364" cy="602364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  <a:effectLst/>
            <a:scene3d>
              <a:camera prst="orthographicFront">
                <a:rot lat="0" lon="0" rev="0"/>
              </a:camera>
              <a:lightRig rig="threePt" dir="tl"/>
            </a:scene3d>
            <a:sp3d extrusionH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5424145" y="1811313"/>
              <a:ext cx="489588" cy="489588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  <a:effectLst/>
            <a:scene3d>
              <a:camera prst="orthographicFront">
                <a:rot lat="0" lon="0" rev="0"/>
              </a:camera>
              <a:lightRig rig="threePt" dir="tl"/>
            </a:scene3d>
            <a:sp3d extrusionH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4718762" y="2083426"/>
              <a:ext cx="256601" cy="256601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  <a:effectLst/>
            <a:scene3d>
              <a:camera prst="orthographicFront">
                <a:rot lat="0" lon="0" rev="0"/>
              </a:camera>
              <a:lightRig rig="threePt" dir="tl"/>
            </a:scene3d>
            <a:sp3d extrusionH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6132091" y="993075"/>
              <a:ext cx="256601" cy="256601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  <a:effectLst/>
            <a:scene3d>
              <a:camera prst="orthographicFront">
                <a:rot lat="0" lon="0" rev="0"/>
              </a:camera>
              <a:lightRig rig="threePt" dir="tl"/>
            </a:scene3d>
            <a:sp3d extrusionH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5059596" y="1894454"/>
              <a:ext cx="197439" cy="197439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  <a:effectLst/>
            <a:scene3d>
              <a:camera prst="orthographicFront">
                <a:rot lat="0" lon="0" rev="0"/>
              </a:camera>
              <a:lightRig rig="threePt" dir="tl"/>
            </a:scene3d>
            <a:sp3d extrusionH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6148801" y="1060593"/>
              <a:ext cx="197439" cy="197439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  <a:effectLst/>
            <a:scene3d>
              <a:camera prst="orthographicFront">
                <a:rot lat="0" lon="0" rev="0"/>
              </a:camera>
              <a:lightRig rig="threePt" dir="tl"/>
            </a:scene3d>
            <a:sp3d extrusionH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3564" y="1387058"/>
            <a:ext cx="3771503" cy="1113254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3564" y="2500312"/>
            <a:ext cx="3771503" cy="2530200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8" name="Picture Placeholder 17"/>
          <p:cNvSpPr>
            <a:spLocks noGrp="1"/>
          </p:cNvSpPr>
          <p:nvPr>
            <p:ph type="pic" sz="quarter" idx="14"/>
          </p:nvPr>
        </p:nvSpPr>
        <p:spPr>
          <a:xfrm>
            <a:off x="5283200" y="1600200"/>
            <a:ext cx="3714750" cy="3429000"/>
          </a:xfrm>
          <a:prstGeom prst="ellipse">
            <a:avLst/>
          </a:prstGeom>
          <a:ln w="76200">
            <a:solidFill>
              <a:schemeClr val="bg2">
                <a:lumMod val="75000"/>
              </a:schemeClr>
            </a:solidFill>
          </a:ln>
        </p:spPr>
        <p:txBody>
          <a:bodyPr rtlCol="0">
            <a:normAutofit/>
          </a:bodyPr>
          <a:lstStyle>
            <a:lvl1pPr marL="0" indent="0" algn="ctr">
              <a:buFontTx/>
              <a:buNone/>
              <a:defRPr/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/>
          </a:p>
        </p:txBody>
      </p:sp>
      <p:sp>
        <p:nvSpPr>
          <p:cNvPr id="14" name="Date Placeholder 4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" name="Footer Placeholder 5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6" name="Slide Number Placeholder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5C2A6C-9D55-4D85-A45D-2DE955DE3E8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93563" y="1807361"/>
            <a:ext cx="7716670" cy="405143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5D45038-F7F4-4D32-B66E-24E7E2A81EA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214524" y="675723"/>
            <a:ext cx="1595709" cy="518532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93564" y="675726"/>
            <a:ext cx="5923187" cy="518532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0AB2104-A890-40D8-8317-5A0E99C39B4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95300" y="1600203"/>
            <a:ext cx="437515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5035550" y="1600200"/>
            <a:ext cx="437515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5035550" y="3938591"/>
            <a:ext cx="437515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ctr"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r>
              <a:rPr lang="en-US"/>
              <a:t>dr. Aisah Dahlan (021) 7666085</a:t>
            </a: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fld id="{CF4207BC-53AD-49F6-88F8-FB1FA38DF3A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95300" y="1600203"/>
            <a:ext cx="437515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5550" y="1600203"/>
            <a:ext cx="437515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ctr"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r>
              <a:rPr lang="en-US"/>
              <a:t>dr. Aisah Dahlan (021) 7666085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fld id="{CD8B06EB-2642-4668-B6F2-651C5D5A0EF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742950" y="465141"/>
            <a:ext cx="8420100" cy="14319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742950" y="1981200"/>
            <a:ext cx="412750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5035550" y="1981200"/>
            <a:ext cx="412750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742950" y="4114800"/>
            <a:ext cx="412750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5550" y="4114800"/>
            <a:ext cx="412750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SAHABAT REKAN SEBAYA (telp.021-7666085) 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57252A2-CD92-4316-8B8D-D08F5539ABD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2390C44-1B07-4872-B232-88633ED0A20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2130428"/>
            <a:ext cx="84201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id-ID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(021) 70727373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44CA21F-A594-4D20-AFBB-A0C2C364F1A8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(021) 70727373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D78A4B1-FDB7-40F0-AC59-9D7543F68C66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506" y="4406903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506" y="2906713"/>
            <a:ext cx="84201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(021) 70727373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4668FE7-2D18-4E54-92C4-60EF098F6BDA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5300" y="1600203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5550" y="1600203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(021) 70727373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0D050FA-9748-4565-9797-F24EE1B67450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2112" y="1535113"/>
            <a:ext cx="437859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2112" y="2174875"/>
            <a:ext cx="437859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(021) 70727373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A9B7D7C-5560-4697-9FD0-6A9ECE18D972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(021) 70727373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887D4CE-721D-4D85-8716-A9777A314F4B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(021) 70727373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6AFA5A4-62A4-4086-80D5-50DB2CA23CD8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2972" y="273053"/>
            <a:ext cx="553772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" y="1435103"/>
            <a:ext cx="3259006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(021) 70727373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03ED44D-6B27-4501-B185-7A70E354A10A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id-ID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(021) 70727373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9BA1B0E-7679-4C1B-8131-8D3375A41934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(021) 70727373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F959831-A3D2-4F8D-B87A-B5F5E42ECD35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6DFD1F0-4951-40E3-B5F1-29CF0031454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81850" y="274641"/>
            <a:ext cx="222885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274641"/>
            <a:ext cx="652145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(021) 70727373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422DDF3-1237-4112-9886-D2D6E602C648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Title, Clip 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lipArt Placeholder 2"/>
          <p:cNvSpPr>
            <a:spLocks noGrp="1"/>
          </p:cNvSpPr>
          <p:nvPr>
            <p:ph type="clipArt" sz="half" idx="1"/>
          </p:nvPr>
        </p:nvSpPr>
        <p:spPr>
          <a:xfrm>
            <a:off x="495300" y="1600203"/>
            <a:ext cx="4375150" cy="4525963"/>
          </a:xfrm>
        </p:spPr>
        <p:txBody>
          <a:bodyPr/>
          <a:lstStyle/>
          <a:p>
            <a:pPr lvl="0"/>
            <a:endParaRPr lang="id-ID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35550" y="1600203"/>
            <a:ext cx="437515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(021) 70727373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E67C60F-9906-47ED-B698-CD9AD772A7FE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2130428"/>
            <a:ext cx="84201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B93DA0-4E84-4A6E-8988-E63C0B209964}" type="datetimeFigureOut">
              <a:rPr lang="en-US" smtClean="0"/>
              <a:pPr/>
              <a:t>1/16/2016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16B4B-CC36-44A6-A833-3F5F5FBFCAB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B93DA0-4E84-4A6E-8988-E63C0B209964}" type="datetimeFigureOut">
              <a:rPr lang="en-US" smtClean="0"/>
              <a:pPr/>
              <a:t>1/16/2016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16B4B-CC36-44A6-A833-3F5F5FBFCAB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506" y="4406903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506" y="2906713"/>
            <a:ext cx="84201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B93DA0-4E84-4A6E-8988-E63C0B209964}" type="datetimeFigureOut">
              <a:rPr lang="en-US" smtClean="0"/>
              <a:pPr/>
              <a:t>1/16/2016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16B4B-CC36-44A6-A833-3F5F5FBFCAB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5300" y="1600203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5550" y="1600203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B93DA0-4E84-4A6E-8988-E63C0B209964}" type="datetimeFigureOut">
              <a:rPr lang="en-US" smtClean="0"/>
              <a:pPr/>
              <a:t>1/16/2016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16B4B-CC36-44A6-A833-3F5F5FBFCAB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2112" y="1535113"/>
            <a:ext cx="437859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2112" y="2174875"/>
            <a:ext cx="437859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B93DA0-4E84-4A6E-8988-E63C0B209964}" type="datetimeFigureOut">
              <a:rPr lang="en-US" smtClean="0"/>
              <a:pPr/>
              <a:t>1/16/2016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16B4B-CC36-44A6-A833-3F5F5FBFCAB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B93DA0-4E84-4A6E-8988-E63C0B209964}" type="datetimeFigureOut">
              <a:rPr lang="en-US" smtClean="0"/>
              <a:pPr/>
              <a:t>1/16/2016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16B4B-CC36-44A6-A833-3F5F5FBFCAB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B93DA0-4E84-4A6E-8988-E63C0B209964}" type="datetimeFigureOut">
              <a:rPr lang="en-US" smtClean="0"/>
              <a:pPr/>
              <a:t>1/16/2016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16B4B-CC36-44A6-A833-3F5F5FBFCAB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2972" y="273053"/>
            <a:ext cx="553772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" y="1435103"/>
            <a:ext cx="3259006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B93DA0-4E84-4A6E-8988-E63C0B209964}" type="datetimeFigureOut">
              <a:rPr lang="en-US" smtClean="0"/>
              <a:pPr/>
              <a:t>1/16/2016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16B4B-CC36-44A6-A833-3F5F5FBFCAB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3562" y="446090"/>
            <a:ext cx="2882371" cy="1185861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73710" y="446090"/>
            <a:ext cx="4636525" cy="5414963"/>
          </a:xfrm>
        </p:spPr>
        <p:txBody>
          <a:bodyPr>
            <a:normAutofit/>
          </a:bodyPr>
          <a:lstStyle>
            <a:lvl5pPr>
              <a:defRPr/>
            </a:lvl5pPr>
            <a:lvl6pPr marL="2514600" indent="-228600">
              <a:buClr>
                <a:schemeClr val="tx2"/>
              </a:buClr>
              <a:buSzPct val="101000"/>
              <a:buFont typeface="Courier New" pitchFamily="49" charset="0"/>
              <a:buChar char="o"/>
              <a:defRPr sz="1200"/>
            </a:lvl6pPr>
            <a:lvl7pPr marL="29718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7pPr>
            <a:lvl8pPr marL="34290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8pPr>
            <a:lvl9pPr marL="38862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3562" y="1631952"/>
            <a:ext cx="2882371" cy="4229099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2212365-C36E-476C-8FD5-EDF9B589F7C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B93DA0-4E84-4A6E-8988-E63C0B209964}" type="datetimeFigureOut">
              <a:rPr lang="en-US" smtClean="0"/>
              <a:pPr/>
              <a:t>1/16/2016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16B4B-CC36-44A6-A833-3F5F5FBFCAB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B93DA0-4E84-4A6E-8988-E63C0B209964}" type="datetimeFigureOut">
              <a:rPr lang="en-US" smtClean="0"/>
              <a:pPr/>
              <a:t>1/16/2016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16B4B-CC36-44A6-A833-3F5F5FBFCAB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81850" y="274641"/>
            <a:ext cx="222885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274641"/>
            <a:ext cx="652145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B93DA0-4E84-4A6E-8988-E63C0B209964}" type="datetimeFigureOut">
              <a:rPr lang="en-US" smtClean="0"/>
              <a:pPr/>
              <a:t>1/16/2016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16B4B-CC36-44A6-A833-3F5F5FBFCAB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2130428"/>
            <a:ext cx="84201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F65726-7E0B-4F47-A454-415D87B9EC54}" type="datetimeFigureOut">
              <a:rPr lang="en-US"/>
              <a:pPr>
                <a:defRPr/>
              </a:pPr>
              <a:t>1/16/2016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1FA7CC6-296D-460D-9ED7-2361C11CAB0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D4CFF9-4A42-45F6-B81C-086A517387E6}" type="datetimeFigureOut">
              <a:rPr lang="en-US"/>
              <a:pPr>
                <a:defRPr/>
              </a:pPr>
              <a:t>1/16/2016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D52E2DE-059B-4DED-90BE-4373A6FBE0A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506" y="4406903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506" y="2906713"/>
            <a:ext cx="84201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1B609FD-9936-4AFC-8961-B022761346A2}" type="datetimeFigureOut">
              <a:rPr lang="en-US"/>
              <a:pPr>
                <a:defRPr/>
              </a:pPr>
              <a:t>1/16/2016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24178D2-BD04-4AF0-889B-8ACF0D544C5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5300" y="1600203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5550" y="1600203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7B2A2E3-CF91-4489-B70C-B1D08198E9C4}" type="datetimeFigureOut">
              <a:rPr lang="en-US"/>
              <a:pPr>
                <a:defRPr/>
              </a:pPr>
              <a:t>1/16/2016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243E7B-FC68-4B80-BA75-C3DB6A51A9A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2112" y="1535113"/>
            <a:ext cx="437859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2112" y="2174875"/>
            <a:ext cx="437859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8C1C3C-2F2A-4FBD-B587-3820E0DA7A48}" type="datetimeFigureOut">
              <a:rPr lang="en-US"/>
              <a:pPr>
                <a:defRPr/>
              </a:pPr>
              <a:t>1/16/2016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B712DC3-70B1-4160-B8E1-0562740A76A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331A3DA-4627-4C48-A0FB-0E715978A25A}" type="datetimeFigureOut">
              <a:rPr lang="en-US"/>
              <a:pPr>
                <a:defRPr/>
              </a:pPr>
              <a:t>1/16/2016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4011E3-D153-4AAF-A7D0-4E43EF1FB87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EE21E0E-1E19-4415-B8D6-9E1BCA279C42}" type="datetimeFigureOut">
              <a:rPr lang="en-US"/>
              <a:pPr>
                <a:defRPr/>
              </a:pPr>
              <a:t>1/16/2016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BD8A75-B73B-4B5D-8F93-04E2B294FFA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120"/>
          <p:cNvGrpSpPr>
            <a:grpSpLocks/>
          </p:cNvGrpSpPr>
          <p:nvPr/>
        </p:nvGrpSpPr>
        <p:grpSpPr bwMode="auto">
          <a:xfrm>
            <a:off x="5111221" y="993775"/>
            <a:ext cx="2001838" cy="1530350"/>
            <a:chOff x="4718762" y="993075"/>
            <a:chExt cx="1847138" cy="1530439"/>
          </a:xfrm>
        </p:grpSpPr>
        <p:sp>
          <p:nvSpPr>
            <p:cNvPr id="6" name="Oval 5"/>
            <p:cNvSpPr/>
            <p:nvPr/>
          </p:nvSpPr>
          <p:spPr>
            <a:xfrm>
              <a:off x="5479247" y="1436861"/>
              <a:ext cx="1086653" cy="1086653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  <a:effectLst/>
            <a:scene3d>
              <a:camera prst="orthographicFront">
                <a:rot lat="0" lon="0" rev="0"/>
              </a:camera>
              <a:lightRig rig="threePt" dir="tl"/>
            </a:scene3d>
            <a:sp3d extrusionH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5650541" y="1411791"/>
              <a:ext cx="830365" cy="830365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  <a:effectLst/>
            <a:scene3d>
              <a:camera prst="orthographicFront">
                <a:rot lat="0" lon="0" rev="0"/>
              </a:camera>
              <a:lightRig rig="threePt" dir="tl"/>
            </a:scene3d>
            <a:sp3d extrusionH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5256184" y="1894454"/>
              <a:ext cx="602364" cy="602364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  <a:effectLst/>
            <a:scene3d>
              <a:camera prst="orthographicFront">
                <a:rot lat="0" lon="0" rev="0"/>
              </a:camera>
              <a:lightRig rig="threePt" dir="tl"/>
            </a:scene3d>
            <a:sp3d extrusionH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5424145" y="1811313"/>
              <a:ext cx="489588" cy="489588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  <a:effectLst/>
            <a:scene3d>
              <a:camera prst="orthographicFront">
                <a:rot lat="0" lon="0" rev="0"/>
              </a:camera>
              <a:lightRig rig="threePt" dir="tl"/>
            </a:scene3d>
            <a:sp3d extrusionH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4718762" y="2083426"/>
              <a:ext cx="256601" cy="256601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  <a:effectLst/>
            <a:scene3d>
              <a:camera prst="orthographicFront">
                <a:rot lat="0" lon="0" rev="0"/>
              </a:camera>
              <a:lightRig rig="threePt" dir="tl"/>
            </a:scene3d>
            <a:sp3d extrusionH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6132091" y="993075"/>
              <a:ext cx="256601" cy="256601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  <a:effectLst/>
            <a:scene3d>
              <a:camera prst="orthographicFront">
                <a:rot lat="0" lon="0" rev="0"/>
              </a:camera>
              <a:lightRig rig="threePt" dir="tl"/>
            </a:scene3d>
            <a:sp3d extrusionH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5059596" y="1894454"/>
              <a:ext cx="197439" cy="197439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  <a:effectLst/>
            <a:scene3d>
              <a:camera prst="orthographicFront">
                <a:rot lat="0" lon="0" rev="0"/>
              </a:camera>
              <a:lightRig rig="threePt" dir="tl"/>
            </a:scene3d>
            <a:sp3d extrusionH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6148801" y="1060593"/>
              <a:ext cx="197439" cy="197439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  <a:effectLst/>
            <a:scene3d>
              <a:camera prst="orthographicFront">
                <a:rot lat="0" lon="0" rev="0"/>
              </a:camera>
              <a:lightRig rig="threePt" dir="tl"/>
            </a:scene3d>
            <a:sp3d extrusionH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3564" y="1387058"/>
            <a:ext cx="3771503" cy="1113254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3564" y="2500312"/>
            <a:ext cx="3771503" cy="2530200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8" name="Picture Placeholder 17"/>
          <p:cNvSpPr>
            <a:spLocks noGrp="1"/>
          </p:cNvSpPr>
          <p:nvPr>
            <p:ph type="pic" sz="quarter" idx="14"/>
          </p:nvPr>
        </p:nvSpPr>
        <p:spPr>
          <a:xfrm>
            <a:off x="5283200" y="1600200"/>
            <a:ext cx="3714750" cy="3429000"/>
          </a:xfrm>
          <a:prstGeom prst="ellipse">
            <a:avLst/>
          </a:prstGeom>
          <a:ln w="76200">
            <a:solidFill>
              <a:schemeClr val="bg2">
                <a:lumMod val="75000"/>
              </a:schemeClr>
            </a:solidFill>
          </a:ln>
        </p:spPr>
        <p:txBody>
          <a:bodyPr rtlCol="0">
            <a:normAutofit/>
          </a:bodyPr>
          <a:lstStyle>
            <a:lvl1pPr marL="0" indent="0" algn="ctr">
              <a:buFontTx/>
              <a:buNone/>
              <a:defRPr/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/>
          </a:p>
        </p:txBody>
      </p:sp>
      <p:sp>
        <p:nvSpPr>
          <p:cNvPr id="14" name="Date Placeholder 4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" name="Footer Placeholder 5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6" name="Slide Number Placeholder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E0772B1-1A4E-4DD2-A47F-19C9E880BCC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2972" y="273053"/>
            <a:ext cx="553772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" y="1435103"/>
            <a:ext cx="3259006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980299D-5452-4AF4-827A-FD7BCFEAD870}" type="datetimeFigureOut">
              <a:rPr lang="en-US"/>
              <a:pPr>
                <a:defRPr/>
              </a:pPr>
              <a:t>1/16/2016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CF9763-6F7D-4622-BE2D-F1DAC97303F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85A874F-211A-44C1-9258-28DF0BC5B025}" type="datetimeFigureOut">
              <a:rPr lang="en-US"/>
              <a:pPr>
                <a:defRPr/>
              </a:pPr>
              <a:t>1/16/2016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ABB7F96-0DD7-4DFC-8314-4C165FCE050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6888E20-EC4D-4BAE-8097-EC841D6011EC}" type="datetimeFigureOut">
              <a:rPr lang="en-US"/>
              <a:pPr>
                <a:defRPr/>
              </a:pPr>
              <a:t>1/16/2016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D8C59EF-761A-4EA6-9A9D-701A205C9D3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81850" y="274641"/>
            <a:ext cx="222885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274641"/>
            <a:ext cx="652145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A3FF7BF-610E-4A0C-8434-CF1CF5513E01}" type="datetimeFigureOut">
              <a:rPr lang="en-US"/>
              <a:pPr>
                <a:defRPr/>
              </a:pPr>
              <a:t>1/16/2016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C1CC54B-2467-43BD-9F03-0522EF66B6D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95300" y="1600203"/>
            <a:ext cx="437515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5035550" y="1600200"/>
            <a:ext cx="437515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5035550" y="3938591"/>
            <a:ext cx="437515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ctr"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r>
              <a:rPr lang="en-US"/>
              <a:t>dr. Aisah Dahlan (021) 7666085</a:t>
            </a: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fld id="{CF4207BC-53AD-49F6-88F8-FB1FA38DF3A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95300" y="1600203"/>
            <a:ext cx="437515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5550" y="1600203"/>
            <a:ext cx="437515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ctr"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r>
              <a:rPr lang="en-US"/>
              <a:t>dr. Aisah Dahlan (021) 7666085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fld id="{CD8B06EB-2642-4668-B6F2-651C5D5A0EF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2130428"/>
            <a:ext cx="84201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id-ID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r>
              <a:rPr lang="en-US"/>
              <a:t>(021) 70727373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D655AA6-C1BC-4B24-9FB9-187AC72AA37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r>
              <a:rPr lang="en-US"/>
              <a:t>(021) 70727373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447E2B3-9D9E-43DE-A36D-94E823E5134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506" y="4406903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506" y="2906713"/>
            <a:ext cx="84201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r>
              <a:rPr lang="en-US"/>
              <a:t>(021) 70727373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991B11-6740-4D2E-9C2A-B11362B4327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5300" y="1600203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5550" y="1600203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r>
              <a:rPr lang="en-US"/>
              <a:t>(021) 70727373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017BE2A-0595-4C2B-9791-17F1DE9A803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0.xml"/><Relationship Id="rId3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9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124.xml"/><Relationship Id="rId1" Type="http://schemas.openxmlformats.org/officeDocument/2006/relationships/slideLayout" Target="../slideLayouts/slideLayout123.xml"/><Relationship Id="rId6" Type="http://schemas.openxmlformats.org/officeDocument/2006/relationships/slideLayout" Target="../slideLayouts/slideLayout128.xml"/><Relationship Id="rId11" Type="http://schemas.openxmlformats.org/officeDocument/2006/relationships/slideLayout" Target="../slideLayouts/slideLayout133.xml"/><Relationship Id="rId5" Type="http://schemas.openxmlformats.org/officeDocument/2006/relationships/slideLayout" Target="../slideLayouts/slideLayout127.xml"/><Relationship Id="rId10" Type="http://schemas.openxmlformats.org/officeDocument/2006/relationships/slideLayout" Target="../slideLayouts/slideLayout132.xml"/><Relationship Id="rId4" Type="http://schemas.openxmlformats.org/officeDocument/2006/relationships/slideLayout" Target="../slideLayouts/slideLayout126.xml"/><Relationship Id="rId9" Type="http://schemas.openxmlformats.org/officeDocument/2006/relationships/slideLayout" Target="../slideLayouts/slideLayout131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1.xml"/><Relationship Id="rId13" Type="http://schemas.openxmlformats.org/officeDocument/2006/relationships/slideLayout" Target="../slideLayouts/slideLayout146.xml"/><Relationship Id="rId3" Type="http://schemas.openxmlformats.org/officeDocument/2006/relationships/slideLayout" Target="../slideLayouts/slideLayout136.xml"/><Relationship Id="rId7" Type="http://schemas.openxmlformats.org/officeDocument/2006/relationships/slideLayout" Target="../slideLayouts/slideLayout140.xml"/><Relationship Id="rId12" Type="http://schemas.openxmlformats.org/officeDocument/2006/relationships/slideLayout" Target="../slideLayouts/slideLayout145.xml"/><Relationship Id="rId2" Type="http://schemas.openxmlformats.org/officeDocument/2006/relationships/slideLayout" Target="../slideLayouts/slideLayout135.xml"/><Relationship Id="rId1" Type="http://schemas.openxmlformats.org/officeDocument/2006/relationships/slideLayout" Target="../slideLayouts/slideLayout134.xml"/><Relationship Id="rId6" Type="http://schemas.openxmlformats.org/officeDocument/2006/relationships/slideLayout" Target="../slideLayouts/slideLayout139.xml"/><Relationship Id="rId11" Type="http://schemas.openxmlformats.org/officeDocument/2006/relationships/slideLayout" Target="../slideLayouts/slideLayout144.xml"/><Relationship Id="rId5" Type="http://schemas.openxmlformats.org/officeDocument/2006/relationships/slideLayout" Target="../slideLayouts/slideLayout138.xml"/><Relationship Id="rId15" Type="http://schemas.openxmlformats.org/officeDocument/2006/relationships/theme" Target="../theme/theme11.xml"/><Relationship Id="rId10" Type="http://schemas.openxmlformats.org/officeDocument/2006/relationships/slideLayout" Target="../slideLayouts/slideLayout143.xml"/><Relationship Id="rId4" Type="http://schemas.openxmlformats.org/officeDocument/2006/relationships/slideLayout" Target="../slideLayouts/slideLayout137.xml"/><Relationship Id="rId9" Type="http://schemas.openxmlformats.org/officeDocument/2006/relationships/slideLayout" Target="../slideLayouts/slideLayout142.xml"/><Relationship Id="rId14" Type="http://schemas.openxmlformats.org/officeDocument/2006/relationships/slideLayout" Target="../slideLayouts/slideLayout147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5.xml"/><Relationship Id="rId13" Type="http://schemas.openxmlformats.org/officeDocument/2006/relationships/slideLayout" Target="../slideLayouts/slideLayout160.xml"/><Relationship Id="rId3" Type="http://schemas.openxmlformats.org/officeDocument/2006/relationships/slideLayout" Target="../slideLayouts/slideLayout150.xml"/><Relationship Id="rId7" Type="http://schemas.openxmlformats.org/officeDocument/2006/relationships/slideLayout" Target="../slideLayouts/slideLayout154.xml"/><Relationship Id="rId12" Type="http://schemas.openxmlformats.org/officeDocument/2006/relationships/slideLayout" Target="../slideLayouts/slideLayout159.xml"/><Relationship Id="rId2" Type="http://schemas.openxmlformats.org/officeDocument/2006/relationships/slideLayout" Target="../slideLayouts/slideLayout149.xml"/><Relationship Id="rId1" Type="http://schemas.openxmlformats.org/officeDocument/2006/relationships/slideLayout" Target="../slideLayouts/slideLayout148.xml"/><Relationship Id="rId6" Type="http://schemas.openxmlformats.org/officeDocument/2006/relationships/slideLayout" Target="../slideLayouts/slideLayout153.xml"/><Relationship Id="rId11" Type="http://schemas.openxmlformats.org/officeDocument/2006/relationships/slideLayout" Target="../slideLayouts/slideLayout158.xml"/><Relationship Id="rId5" Type="http://schemas.openxmlformats.org/officeDocument/2006/relationships/slideLayout" Target="../slideLayouts/slideLayout152.xml"/><Relationship Id="rId15" Type="http://schemas.openxmlformats.org/officeDocument/2006/relationships/theme" Target="../theme/theme12.xml"/><Relationship Id="rId10" Type="http://schemas.openxmlformats.org/officeDocument/2006/relationships/slideLayout" Target="../slideLayouts/slideLayout157.xml"/><Relationship Id="rId4" Type="http://schemas.openxmlformats.org/officeDocument/2006/relationships/slideLayout" Target="../slideLayouts/slideLayout151.xml"/><Relationship Id="rId9" Type="http://schemas.openxmlformats.org/officeDocument/2006/relationships/slideLayout" Target="../slideLayouts/slideLayout156.xml"/><Relationship Id="rId14" Type="http://schemas.openxmlformats.org/officeDocument/2006/relationships/slideLayout" Target="../slideLayouts/slideLayout161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9.xml"/><Relationship Id="rId13" Type="http://schemas.openxmlformats.org/officeDocument/2006/relationships/slideLayout" Target="../slideLayouts/slideLayout174.xml"/><Relationship Id="rId3" Type="http://schemas.openxmlformats.org/officeDocument/2006/relationships/slideLayout" Target="../slideLayouts/slideLayout164.xml"/><Relationship Id="rId7" Type="http://schemas.openxmlformats.org/officeDocument/2006/relationships/slideLayout" Target="../slideLayouts/slideLayout168.xml"/><Relationship Id="rId12" Type="http://schemas.openxmlformats.org/officeDocument/2006/relationships/slideLayout" Target="../slideLayouts/slideLayout173.xml"/><Relationship Id="rId2" Type="http://schemas.openxmlformats.org/officeDocument/2006/relationships/slideLayout" Target="../slideLayouts/slideLayout163.xml"/><Relationship Id="rId1" Type="http://schemas.openxmlformats.org/officeDocument/2006/relationships/slideLayout" Target="../slideLayouts/slideLayout162.xml"/><Relationship Id="rId6" Type="http://schemas.openxmlformats.org/officeDocument/2006/relationships/slideLayout" Target="../slideLayouts/slideLayout167.xml"/><Relationship Id="rId11" Type="http://schemas.openxmlformats.org/officeDocument/2006/relationships/slideLayout" Target="../slideLayouts/slideLayout172.xml"/><Relationship Id="rId5" Type="http://schemas.openxmlformats.org/officeDocument/2006/relationships/slideLayout" Target="../slideLayouts/slideLayout166.xml"/><Relationship Id="rId15" Type="http://schemas.openxmlformats.org/officeDocument/2006/relationships/theme" Target="../theme/theme13.xml"/><Relationship Id="rId10" Type="http://schemas.openxmlformats.org/officeDocument/2006/relationships/slideLayout" Target="../slideLayouts/slideLayout171.xml"/><Relationship Id="rId4" Type="http://schemas.openxmlformats.org/officeDocument/2006/relationships/slideLayout" Target="../slideLayouts/slideLayout165.xml"/><Relationship Id="rId9" Type="http://schemas.openxmlformats.org/officeDocument/2006/relationships/slideLayout" Target="../slideLayouts/slideLayout170.xml"/><Relationship Id="rId14" Type="http://schemas.openxmlformats.org/officeDocument/2006/relationships/slideLayout" Target="../slideLayouts/slideLayout175.xml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3.xml"/><Relationship Id="rId13" Type="http://schemas.openxmlformats.org/officeDocument/2006/relationships/slideLayout" Target="../slideLayouts/slideLayout188.xml"/><Relationship Id="rId18" Type="http://schemas.openxmlformats.org/officeDocument/2006/relationships/theme" Target="../theme/theme14.xml"/><Relationship Id="rId3" Type="http://schemas.openxmlformats.org/officeDocument/2006/relationships/slideLayout" Target="../slideLayouts/slideLayout178.xml"/><Relationship Id="rId7" Type="http://schemas.openxmlformats.org/officeDocument/2006/relationships/slideLayout" Target="../slideLayouts/slideLayout182.xml"/><Relationship Id="rId12" Type="http://schemas.openxmlformats.org/officeDocument/2006/relationships/slideLayout" Target="../slideLayouts/slideLayout187.xml"/><Relationship Id="rId17" Type="http://schemas.openxmlformats.org/officeDocument/2006/relationships/slideLayout" Target="../slideLayouts/slideLayout192.xml"/><Relationship Id="rId2" Type="http://schemas.openxmlformats.org/officeDocument/2006/relationships/slideLayout" Target="../slideLayouts/slideLayout177.xml"/><Relationship Id="rId16" Type="http://schemas.openxmlformats.org/officeDocument/2006/relationships/slideLayout" Target="../slideLayouts/slideLayout191.xml"/><Relationship Id="rId1" Type="http://schemas.openxmlformats.org/officeDocument/2006/relationships/slideLayout" Target="../slideLayouts/slideLayout176.xml"/><Relationship Id="rId6" Type="http://schemas.openxmlformats.org/officeDocument/2006/relationships/slideLayout" Target="../slideLayouts/slideLayout181.xml"/><Relationship Id="rId11" Type="http://schemas.openxmlformats.org/officeDocument/2006/relationships/slideLayout" Target="../slideLayouts/slideLayout186.xml"/><Relationship Id="rId5" Type="http://schemas.openxmlformats.org/officeDocument/2006/relationships/slideLayout" Target="../slideLayouts/slideLayout180.xml"/><Relationship Id="rId15" Type="http://schemas.openxmlformats.org/officeDocument/2006/relationships/slideLayout" Target="../slideLayouts/slideLayout190.xml"/><Relationship Id="rId10" Type="http://schemas.openxmlformats.org/officeDocument/2006/relationships/slideLayout" Target="../slideLayouts/slideLayout185.xml"/><Relationship Id="rId4" Type="http://schemas.openxmlformats.org/officeDocument/2006/relationships/slideLayout" Target="../slideLayouts/slideLayout179.xml"/><Relationship Id="rId9" Type="http://schemas.openxmlformats.org/officeDocument/2006/relationships/slideLayout" Target="../slideLayouts/slideLayout184.xml"/><Relationship Id="rId14" Type="http://schemas.openxmlformats.org/officeDocument/2006/relationships/slideLayout" Target="../slideLayouts/slideLayout189.xml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0.xml"/><Relationship Id="rId13" Type="http://schemas.openxmlformats.org/officeDocument/2006/relationships/slideLayout" Target="../slideLayouts/slideLayout205.xml"/><Relationship Id="rId18" Type="http://schemas.openxmlformats.org/officeDocument/2006/relationships/theme" Target="../theme/theme15.xml"/><Relationship Id="rId3" Type="http://schemas.openxmlformats.org/officeDocument/2006/relationships/slideLayout" Target="../slideLayouts/slideLayout195.xml"/><Relationship Id="rId7" Type="http://schemas.openxmlformats.org/officeDocument/2006/relationships/slideLayout" Target="../slideLayouts/slideLayout199.xml"/><Relationship Id="rId12" Type="http://schemas.openxmlformats.org/officeDocument/2006/relationships/slideLayout" Target="../slideLayouts/slideLayout204.xml"/><Relationship Id="rId17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194.xml"/><Relationship Id="rId16" Type="http://schemas.openxmlformats.org/officeDocument/2006/relationships/slideLayout" Target="../slideLayouts/slideLayout208.xml"/><Relationship Id="rId1" Type="http://schemas.openxmlformats.org/officeDocument/2006/relationships/slideLayout" Target="../slideLayouts/slideLayout193.xml"/><Relationship Id="rId6" Type="http://schemas.openxmlformats.org/officeDocument/2006/relationships/slideLayout" Target="../slideLayouts/slideLayout198.xml"/><Relationship Id="rId11" Type="http://schemas.openxmlformats.org/officeDocument/2006/relationships/slideLayout" Target="../slideLayouts/slideLayout203.xml"/><Relationship Id="rId5" Type="http://schemas.openxmlformats.org/officeDocument/2006/relationships/slideLayout" Target="../slideLayouts/slideLayout197.xml"/><Relationship Id="rId15" Type="http://schemas.openxmlformats.org/officeDocument/2006/relationships/slideLayout" Target="../slideLayouts/slideLayout207.xml"/><Relationship Id="rId10" Type="http://schemas.openxmlformats.org/officeDocument/2006/relationships/slideLayout" Target="../slideLayouts/slideLayout202.xml"/><Relationship Id="rId4" Type="http://schemas.openxmlformats.org/officeDocument/2006/relationships/slideLayout" Target="../slideLayouts/slideLayout196.xml"/><Relationship Id="rId9" Type="http://schemas.openxmlformats.org/officeDocument/2006/relationships/slideLayout" Target="../slideLayouts/slideLayout201.xml"/><Relationship Id="rId14" Type="http://schemas.openxmlformats.org/officeDocument/2006/relationships/slideLayout" Target="../slideLayouts/slideLayout206.xml"/></Relationships>
</file>

<file path=ppt/slideMasters/_rels/slideMaster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7.xml"/><Relationship Id="rId13" Type="http://schemas.openxmlformats.org/officeDocument/2006/relationships/slideLayout" Target="../slideLayouts/slideLayout222.xml"/><Relationship Id="rId3" Type="http://schemas.openxmlformats.org/officeDocument/2006/relationships/slideLayout" Target="../slideLayouts/slideLayout212.xml"/><Relationship Id="rId7" Type="http://schemas.openxmlformats.org/officeDocument/2006/relationships/slideLayout" Target="../slideLayouts/slideLayout216.xml"/><Relationship Id="rId12" Type="http://schemas.openxmlformats.org/officeDocument/2006/relationships/slideLayout" Target="../slideLayouts/slideLayout221.xml"/><Relationship Id="rId2" Type="http://schemas.openxmlformats.org/officeDocument/2006/relationships/slideLayout" Target="../slideLayouts/slideLayout211.xml"/><Relationship Id="rId1" Type="http://schemas.openxmlformats.org/officeDocument/2006/relationships/slideLayout" Target="../slideLayouts/slideLayout210.xml"/><Relationship Id="rId6" Type="http://schemas.openxmlformats.org/officeDocument/2006/relationships/slideLayout" Target="../slideLayouts/slideLayout215.xml"/><Relationship Id="rId11" Type="http://schemas.openxmlformats.org/officeDocument/2006/relationships/slideLayout" Target="../slideLayouts/slideLayout220.xml"/><Relationship Id="rId5" Type="http://schemas.openxmlformats.org/officeDocument/2006/relationships/slideLayout" Target="../slideLayouts/slideLayout214.xml"/><Relationship Id="rId15" Type="http://schemas.openxmlformats.org/officeDocument/2006/relationships/theme" Target="../theme/theme16.xml"/><Relationship Id="rId10" Type="http://schemas.openxmlformats.org/officeDocument/2006/relationships/slideLayout" Target="../slideLayouts/slideLayout219.xml"/><Relationship Id="rId4" Type="http://schemas.openxmlformats.org/officeDocument/2006/relationships/slideLayout" Target="../slideLayouts/slideLayout213.xml"/><Relationship Id="rId9" Type="http://schemas.openxmlformats.org/officeDocument/2006/relationships/slideLayout" Target="../slideLayouts/slideLayout218.xml"/><Relationship Id="rId14" Type="http://schemas.openxmlformats.org/officeDocument/2006/relationships/slideLayout" Target="../slideLayouts/slideLayout223.xml"/></Relationships>
</file>

<file path=ppt/slideMasters/_rels/slideMaster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1.xml"/><Relationship Id="rId13" Type="http://schemas.openxmlformats.org/officeDocument/2006/relationships/slideLayout" Target="../slideLayouts/slideLayout236.xml"/><Relationship Id="rId3" Type="http://schemas.openxmlformats.org/officeDocument/2006/relationships/slideLayout" Target="../slideLayouts/slideLayout226.xml"/><Relationship Id="rId7" Type="http://schemas.openxmlformats.org/officeDocument/2006/relationships/slideLayout" Target="../slideLayouts/slideLayout230.xml"/><Relationship Id="rId12" Type="http://schemas.openxmlformats.org/officeDocument/2006/relationships/slideLayout" Target="../slideLayouts/slideLayout235.xml"/><Relationship Id="rId2" Type="http://schemas.openxmlformats.org/officeDocument/2006/relationships/slideLayout" Target="../slideLayouts/slideLayout225.xml"/><Relationship Id="rId1" Type="http://schemas.openxmlformats.org/officeDocument/2006/relationships/slideLayout" Target="../slideLayouts/slideLayout224.xml"/><Relationship Id="rId6" Type="http://schemas.openxmlformats.org/officeDocument/2006/relationships/slideLayout" Target="../slideLayouts/slideLayout229.xml"/><Relationship Id="rId11" Type="http://schemas.openxmlformats.org/officeDocument/2006/relationships/slideLayout" Target="../slideLayouts/slideLayout234.xml"/><Relationship Id="rId5" Type="http://schemas.openxmlformats.org/officeDocument/2006/relationships/slideLayout" Target="../slideLayouts/slideLayout228.xml"/><Relationship Id="rId15" Type="http://schemas.openxmlformats.org/officeDocument/2006/relationships/theme" Target="../theme/theme17.xml"/><Relationship Id="rId10" Type="http://schemas.openxmlformats.org/officeDocument/2006/relationships/slideLayout" Target="../slideLayouts/slideLayout233.xml"/><Relationship Id="rId4" Type="http://schemas.openxmlformats.org/officeDocument/2006/relationships/slideLayout" Target="../slideLayouts/slideLayout227.xml"/><Relationship Id="rId9" Type="http://schemas.openxmlformats.org/officeDocument/2006/relationships/slideLayout" Target="../slideLayouts/slideLayout232.xml"/><Relationship Id="rId14" Type="http://schemas.openxmlformats.org/officeDocument/2006/relationships/slideLayout" Target="../slideLayouts/slideLayout237.xml"/></Relationships>
</file>

<file path=ppt/slideMasters/_rels/slideMaster1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5.xml"/><Relationship Id="rId13" Type="http://schemas.openxmlformats.org/officeDocument/2006/relationships/theme" Target="../theme/theme18.xml"/><Relationship Id="rId3" Type="http://schemas.openxmlformats.org/officeDocument/2006/relationships/slideLayout" Target="../slideLayouts/slideLayout240.xml"/><Relationship Id="rId7" Type="http://schemas.openxmlformats.org/officeDocument/2006/relationships/slideLayout" Target="../slideLayouts/slideLayout244.xml"/><Relationship Id="rId12" Type="http://schemas.openxmlformats.org/officeDocument/2006/relationships/slideLayout" Target="../slideLayouts/slideLayout249.xml"/><Relationship Id="rId2" Type="http://schemas.openxmlformats.org/officeDocument/2006/relationships/slideLayout" Target="../slideLayouts/slideLayout239.xml"/><Relationship Id="rId1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6.xml"/></Relationships>
</file>

<file path=ppt/slideMasters/_rels/slideMaster1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7.xml"/><Relationship Id="rId3" Type="http://schemas.openxmlformats.org/officeDocument/2006/relationships/slideLayout" Target="../slideLayouts/slideLayout252.xml"/><Relationship Id="rId7" Type="http://schemas.openxmlformats.org/officeDocument/2006/relationships/slideLayout" Target="../slideLayouts/slideLayout256.xml"/><Relationship Id="rId12" Type="http://schemas.openxmlformats.org/officeDocument/2006/relationships/theme" Target="../theme/theme19.xml"/><Relationship Id="rId2" Type="http://schemas.openxmlformats.org/officeDocument/2006/relationships/slideLayout" Target="../slideLayouts/slideLayout251.xml"/><Relationship Id="rId1" Type="http://schemas.openxmlformats.org/officeDocument/2006/relationships/slideLayout" Target="../slideLayouts/slideLayout250.xml"/><Relationship Id="rId6" Type="http://schemas.openxmlformats.org/officeDocument/2006/relationships/slideLayout" Target="../slideLayouts/slideLayout255.xml"/><Relationship Id="rId11" Type="http://schemas.openxmlformats.org/officeDocument/2006/relationships/slideLayout" Target="../slideLayouts/slideLayout260.xml"/><Relationship Id="rId5" Type="http://schemas.openxmlformats.org/officeDocument/2006/relationships/slideLayout" Target="../slideLayouts/slideLayout254.xml"/><Relationship Id="rId10" Type="http://schemas.openxmlformats.org/officeDocument/2006/relationships/slideLayout" Target="../slideLayouts/slideLayout259.xml"/><Relationship Id="rId4" Type="http://schemas.openxmlformats.org/officeDocument/2006/relationships/slideLayout" Target="../slideLayouts/slideLayout253.xml"/><Relationship Id="rId9" Type="http://schemas.openxmlformats.org/officeDocument/2006/relationships/slideLayout" Target="../slideLayouts/slideLayout258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31.xml"/><Relationship Id="rId2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30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9.xml"/><Relationship Id="rId13" Type="http://schemas.openxmlformats.org/officeDocument/2006/relationships/slideLayout" Target="../slideLayouts/slideLayout44.xml"/><Relationship Id="rId3" Type="http://schemas.openxmlformats.org/officeDocument/2006/relationships/slideLayout" Target="../slideLayouts/slideLayout34.xml"/><Relationship Id="rId7" Type="http://schemas.openxmlformats.org/officeDocument/2006/relationships/slideLayout" Target="../slideLayouts/slideLayout38.xml"/><Relationship Id="rId12" Type="http://schemas.openxmlformats.org/officeDocument/2006/relationships/slideLayout" Target="../slideLayouts/slideLayout43.xml"/><Relationship Id="rId2" Type="http://schemas.openxmlformats.org/officeDocument/2006/relationships/slideLayout" Target="../slideLayouts/slideLayout33.xml"/><Relationship Id="rId1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7.xml"/><Relationship Id="rId11" Type="http://schemas.openxmlformats.org/officeDocument/2006/relationships/slideLayout" Target="../slideLayouts/slideLayout42.xml"/><Relationship Id="rId5" Type="http://schemas.openxmlformats.org/officeDocument/2006/relationships/slideLayout" Target="../slideLayouts/slideLayout36.xml"/><Relationship Id="rId15" Type="http://schemas.openxmlformats.org/officeDocument/2006/relationships/theme" Target="../theme/theme3.xml"/><Relationship Id="rId10" Type="http://schemas.openxmlformats.org/officeDocument/2006/relationships/slideLayout" Target="../slideLayouts/slideLayout41.xml"/><Relationship Id="rId4" Type="http://schemas.openxmlformats.org/officeDocument/2006/relationships/slideLayout" Target="../slideLayouts/slideLayout35.xml"/><Relationship Id="rId9" Type="http://schemas.openxmlformats.org/officeDocument/2006/relationships/slideLayout" Target="../slideLayouts/slideLayout40.xml"/><Relationship Id="rId14" Type="http://schemas.openxmlformats.org/officeDocument/2006/relationships/slideLayout" Target="../slideLayouts/slideLayout45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13" Type="http://schemas.openxmlformats.org/officeDocument/2006/relationships/slideLayout" Target="../slideLayouts/slideLayout58.xml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12" Type="http://schemas.openxmlformats.org/officeDocument/2006/relationships/slideLayout" Target="../slideLayouts/slideLayout57.xml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0.xml"/><Relationship Id="rId15" Type="http://schemas.openxmlformats.org/officeDocument/2006/relationships/theme" Target="../theme/theme4.xml"/><Relationship Id="rId10" Type="http://schemas.openxmlformats.org/officeDocument/2006/relationships/slideLayout" Target="../slideLayouts/slideLayout55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Relationship Id="rId14" Type="http://schemas.openxmlformats.org/officeDocument/2006/relationships/slideLayout" Target="../slideLayouts/slideLayout59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7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62.xml"/><Relationship Id="rId7" Type="http://schemas.openxmlformats.org/officeDocument/2006/relationships/slideLayout" Target="../slideLayouts/slideLayout66.xml"/><Relationship Id="rId12" Type="http://schemas.openxmlformats.org/officeDocument/2006/relationships/slideLayout" Target="../slideLayouts/slideLayout71.xml"/><Relationship Id="rId2" Type="http://schemas.openxmlformats.org/officeDocument/2006/relationships/slideLayout" Target="../slideLayouts/slideLayout61.xml"/><Relationship Id="rId1" Type="http://schemas.openxmlformats.org/officeDocument/2006/relationships/slideLayout" Target="../slideLayouts/slideLayout60.xml"/><Relationship Id="rId6" Type="http://schemas.openxmlformats.org/officeDocument/2006/relationships/slideLayout" Target="../slideLayouts/slideLayout65.xml"/><Relationship Id="rId11" Type="http://schemas.openxmlformats.org/officeDocument/2006/relationships/slideLayout" Target="../slideLayouts/slideLayout70.xml"/><Relationship Id="rId5" Type="http://schemas.openxmlformats.org/officeDocument/2006/relationships/slideLayout" Target="../slideLayouts/slideLayout64.xml"/><Relationship Id="rId10" Type="http://schemas.openxmlformats.org/officeDocument/2006/relationships/slideLayout" Target="../slideLayouts/slideLayout69.xml"/><Relationship Id="rId4" Type="http://schemas.openxmlformats.org/officeDocument/2006/relationships/slideLayout" Target="../slideLayouts/slideLayout63.xml"/><Relationship Id="rId9" Type="http://schemas.openxmlformats.org/officeDocument/2006/relationships/slideLayout" Target="../slideLayouts/slideLayout68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9.xml"/><Relationship Id="rId3" Type="http://schemas.openxmlformats.org/officeDocument/2006/relationships/slideLayout" Target="../slideLayouts/slideLayout74.xml"/><Relationship Id="rId7" Type="http://schemas.openxmlformats.org/officeDocument/2006/relationships/slideLayout" Target="../slideLayouts/slideLayout78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73.xml"/><Relationship Id="rId1" Type="http://schemas.openxmlformats.org/officeDocument/2006/relationships/slideLayout" Target="../slideLayouts/slideLayout72.xml"/><Relationship Id="rId6" Type="http://schemas.openxmlformats.org/officeDocument/2006/relationships/slideLayout" Target="../slideLayouts/slideLayout77.xml"/><Relationship Id="rId11" Type="http://schemas.openxmlformats.org/officeDocument/2006/relationships/slideLayout" Target="../slideLayouts/slideLayout82.xml"/><Relationship Id="rId5" Type="http://schemas.openxmlformats.org/officeDocument/2006/relationships/slideLayout" Target="../slideLayouts/slideLayout76.xml"/><Relationship Id="rId10" Type="http://schemas.openxmlformats.org/officeDocument/2006/relationships/slideLayout" Target="../slideLayouts/slideLayout81.xml"/><Relationship Id="rId4" Type="http://schemas.openxmlformats.org/officeDocument/2006/relationships/slideLayout" Target="../slideLayouts/slideLayout75.xml"/><Relationship Id="rId9" Type="http://schemas.openxmlformats.org/officeDocument/2006/relationships/slideLayout" Target="../slideLayouts/slideLayout80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0.xml"/><Relationship Id="rId13" Type="http://schemas.openxmlformats.org/officeDocument/2006/relationships/slideLayout" Target="../slideLayouts/slideLayout95.xml"/><Relationship Id="rId3" Type="http://schemas.openxmlformats.org/officeDocument/2006/relationships/slideLayout" Target="../slideLayouts/slideLayout85.xml"/><Relationship Id="rId7" Type="http://schemas.openxmlformats.org/officeDocument/2006/relationships/slideLayout" Target="../slideLayouts/slideLayout89.xml"/><Relationship Id="rId12" Type="http://schemas.openxmlformats.org/officeDocument/2006/relationships/slideLayout" Target="../slideLayouts/slideLayout94.xml"/><Relationship Id="rId2" Type="http://schemas.openxmlformats.org/officeDocument/2006/relationships/slideLayout" Target="../slideLayouts/slideLayout84.xml"/><Relationship Id="rId1" Type="http://schemas.openxmlformats.org/officeDocument/2006/relationships/slideLayout" Target="../slideLayouts/slideLayout83.xml"/><Relationship Id="rId6" Type="http://schemas.openxmlformats.org/officeDocument/2006/relationships/slideLayout" Target="../slideLayouts/slideLayout88.xml"/><Relationship Id="rId11" Type="http://schemas.openxmlformats.org/officeDocument/2006/relationships/slideLayout" Target="../slideLayouts/slideLayout93.xml"/><Relationship Id="rId5" Type="http://schemas.openxmlformats.org/officeDocument/2006/relationships/slideLayout" Target="../slideLayouts/slideLayout87.xml"/><Relationship Id="rId10" Type="http://schemas.openxmlformats.org/officeDocument/2006/relationships/slideLayout" Target="../slideLayouts/slideLayout92.xml"/><Relationship Id="rId4" Type="http://schemas.openxmlformats.org/officeDocument/2006/relationships/slideLayout" Target="../slideLayouts/slideLayout86.xml"/><Relationship Id="rId9" Type="http://schemas.openxmlformats.org/officeDocument/2006/relationships/slideLayout" Target="../slideLayouts/slideLayout91.xml"/><Relationship Id="rId14" Type="http://schemas.openxmlformats.org/officeDocument/2006/relationships/theme" Target="../theme/theme7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3.xml"/><Relationship Id="rId13" Type="http://schemas.openxmlformats.org/officeDocument/2006/relationships/slideLayout" Target="../slideLayouts/slideLayout108.xml"/><Relationship Id="rId3" Type="http://schemas.openxmlformats.org/officeDocument/2006/relationships/slideLayout" Target="../slideLayouts/slideLayout98.xml"/><Relationship Id="rId7" Type="http://schemas.openxmlformats.org/officeDocument/2006/relationships/slideLayout" Target="../slideLayouts/slideLayout102.xml"/><Relationship Id="rId12" Type="http://schemas.openxmlformats.org/officeDocument/2006/relationships/slideLayout" Target="../slideLayouts/slideLayout107.xml"/><Relationship Id="rId2" Type="http://schemas.openxmlformats.org/officeDocument/2006/relationships/slideLayout" Target="../slideLayouts/slideLayout97.xml"/><Relationship Id="rId1" Type="http://schemas.openxmlformats.org/officeDocument/2006/relationships/slideLayout" Target="../slideLayouts/slideLayout96.xml"/><Relationship Id="rId6" Type="http://schemas.openxmlformats.org/officeDocument/2006/relationships/slideLayout" Target="../slideLayouts/slideLayout101.xml"/><Relationship Id="rId11" Type="http://schemas.openxmlformats.org/officeDocument/2006/relationships/slideLayout" Target="../slideLayouts/slideLayout106.xml"/><Relationship Id="rId5" Type="http://schemas.openxmlformats.org/officeDocument/2006/relationships/slideLayout" Target="../slideLayouts/slideLayout100.xml"/><Relationship Id="rId10" Type="http://schemas.openxmlformats.org/officeDocument/2006/relationships/slideLayout" Target="../slideLayouts/slideLayout105.xml"/><Relationship Id="rId4" Type="http://schemas.openxmlformats.org/officeDocument/2006/relationships/slideLayout" Target="../slideLayouts/slideLayout99.xml"/><Relationship Id="rId9" Type="http://schemas.openxmlformats.org/officeDocument/2006/relationships/slideLayout" Target="../slideLayouts/slideLayout104.xml"/><Relationship Id="rId14" Type="http://schemas.openxmlformats.org/officeDocument/2006/relationships/theme" Target="../theme/theme8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6.xml"/><Relationship Id="rId13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11.xml"/><Relationship Id="rId7" Type="http://schemas.openxmlformats.org/officeDocument/2006/relationships/slideLayout" Target="../slideLayouts/slideLayout115.xml"/><Relationship Id="rId12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10.xml"/><Relationship Id="rId1" Type="http://schemas.openxmlformats.org/officeDocument/2006/relationships/slideLayout" Target="../slideLayouts/slideLayout109.xml"/><Relationship Id="rId6" Type="http://schemas.openxmlformats.org/officeDocument/2006/relationships/slideLayout" Target="../slideLayouts/slideLayout114.xml"/><Relationship Id="rId11" Type="http://schemas.openxmlformats.org/officeDocument/2006/relationships/slideLayout" Target="../slideLayouts/slideLayout119.xml"/><Relationship Id="rId5" Type="http://schemas.openxmlformats.org/officeDocument/2006/relationships/slideLayout" Target="../slideLayouts/slideLayout113.xml"/><Relationship Id="rId15" Type="http://schemas.openxmlformats.org/officeDocument/2006/relationships/theme" Target="../theme/theme9.xml"/><Relationship Id="rId10" Type="http://schemas.openxmlformats.org/officeDocument/2006/relationships/slideLayout" Target="../slideLayouts/slideLayout118.xml"/><Relationship Id="rId4" Type="http://schemas.openxmlformats.org/officeDocument/2006/relationships/slideLayout" Target="../slideLayouts/slideLayout112.xml"/><Relationship Id="rId9" Type="http://schemas.openxmlformats.org/officeDocument/2006/relationships/slideLayout" Target="../slideLayouts/slideLayout117.xml"/><Relationship Id="rId14" Type="http://schemas.openxmlformats.org/officeDocument/2006/relationships/slideLayout" Target="../slideLayouts/slideLayout1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34"/>
          <p:cNvGrpSpPr>
            <a:grpSpLocks/>
          </p:cNvGrpSpPr>
          <p:nvPr/>
        </p:nvGrpSpPr>
        <p:grpSpPr bwMode="auto">
          <a:xfrm>
            <a:off x="0" y="0"/>
            <a:ext cx="10022946" cy="6858000"/>
            <a:chOff x="-9" y="-16"/>
            <a:chExt cx="9252346" cy="6858038"/>
          </a:xfrm>
        </p:grpSpPr>
        <p:grpSp>
          <p:nvGrpSpPr>
            <p:cNvPr id="3" name="Group 638"/>
            <p:cNvGrpSpPr>
              <a:grpSpLocks/>
            </p:cNvGrpSpPr>
            <p:nvPr/>
          </p:nvGrpSpPr>
          <p:grpSpPr bwMode="auto">
            <a:xfrm>
              <a:off x="8528" y="419213"/>
              <a:ext cx="9073251" cy="5913938"/>
              <a:chOff x="8528" y="419213"/>
              <a:chExt cx="9073251" cy="5913938"/>
            </a:xfrm>
          </p:grpSpPr>
          <p:grpSp>
            <p:nvGrpSpPr>
              <p:cNvPr id="7" name="Group 121"/>
              <p:cNvGrpSpPr>
                <a:grpSpLocks noChangeAspect="1"/>
              </p:cNvGrpSpPr>
              <p:nvPr/>
            </p:nvGrpSpPr>
            <p:grpSpPr>
              <a:xfrm rot="2429339">
                <a:off x="8528" y="447135"/>
                <a:ext cx="1128260" cy="875915"/>
                <a:chOff x="-162267" y="4120976"/>
                <a:chExt cx="3435350" cy="2667000"/>
              </a:xfrm>
              <a:solidFill>
                <a:schemeClr val="bg2">
                  <a:lumMod val="60000"/>
                  <a:lumOff val="40000"/>
                  <a:alpha val="1000"/>
                </a:schemeClr>
              </a:solidFill>
            </p:grpSpPr>
            <p:sp>
              <p:nvSpPr>
                <p:cNvPr id="250" name="Freeform 72"/>
                <p:cNvSpPr>
                  <a:spLocks/>
                </p:cNvSpPr>
                <p:nvPr/>
              </p:nvSpPr>
              <p:spPr bwMode="auto">
                <a:xfrm>
                  <a:off x="1644650" y="4162425"/>
                  <a:ext cx="441325" cy="657225"/>
                </a:xfrm>
                <a:custGeom>
                  <a:avLst/>
                  <a:gdLst/>
                  <a:ahLst/>
                  <a:cxnLst>
                    <a:cxn ang="0">
                      <a:pos x="276" y="414"/>
                    </a:cxn>
                    <a:cxn ang="0">
                      <a:pos x="276" y="414"/>
                    </a:cxn>
                    <a:cxn ang="0">
                      <a:pos x="278" y="414"/>
                    </a:cxn>
                    <a:cxn ang="0">
                      <a:pos x="278" y="412"/>
                    </a:cxn>
                    <a:cxn ang="0">
                      <a:pos x="278" y="412"/>
                    </a:cxn>
                    <a:cxn ang="0">
                      <a:pos x="270" y="396"/>
                    </a:cxn>
                    <a:cxn ang="0">
                      <a:pos x="54" y="60"/>
                    </a:cxn>
                    <a:cxn ang="0">
                      <a:pos x="54" y="60"/>
                    </a:cxn>
                    <a:cxn ang="0">
                      <a:pos x="38" y="32"/>
                    </a:cxn>
                    <a:cxn ang="0">
                      <a:pos x="36" y="28"/>
                    </a:cxn>
                    <a:cxn ang="0">
                      <a:pos x="36" y="28"/>
                    </a:cxn>
                    <a:cxn ang="0">
                      <a:pos x="26" y="14"/>
                    </a:cxn>
                    <a:cxn ang="0">
                      <a:pos x="14" y="4"/>
                    </a:cxn>
                    <a:cxn ang="0">
                      <a:pos x="10" y="2"/>
                    </a:cxn>
                    <a:cxn ang="0">
                      <a:pos x="10" y="2"/>
                    </a:cxn>
                    <a:cxn ang="0">
                      <a:pos x="6" y="0"/>
                    </a:cxn>
                    <a:cxn ang="0">
                      <a:pos x="2" y="0"/>
                    </a:cxn>
                    <a:cxn ang="0">
                      <a:pos x="0" y="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4" y="18"/>
                    </a:cxn>
                    <a:cxn ang="0">
                      <a:pos x="12" y="28"/>
                    </a:cxn>
                    <a:cxn ang="0">
                      <a:pos x="12" y="28"/>
                    </a:cxn>
                    <a:cxn ang="0">
                      <a:pos x="22" y="36"/>
                    </a:cxn>
                    <a:cxn ang="0">
                      <a:pos x="30" y="48"/>
                    </a:cxn>
                    <a:cxn ang="0">
                      <a:pos x="264" y="402"/>
                    </a:cxn>
                    <a:cxn ang="0">
                      <a:pos x="264" y="402"/>
                    </a:cxn>
                    <a:cxn ang="0">
                      <a:pos x="270" y="410"/>
                    </a:cxn>
                    <a:cxn ang="0">
                      <a:pos x="276" y="414"/>
                    </a:cxn>
                    <a:cxn ang="0">
                      <a:pos x="276" y="414"/>
                    </a:cxn>
                  </a:cxnLst>
                  <a:rect l="0" t="0" r="r" b="b"/>
                  <a:pathLst>
                    <a:path w="278" h="414">
                      <a:moveTo>
                        <a:pt x="276" y="414"/>
                      </a:moveTo>
                      <a:lnTo>
                        <a:pt x="276" y="414"/>
                      </a:lnTo>
                      <a:lnTo>
                        <a:pt x="278" y="414"/>
                      </a:lnTo>
                      <a:lnTo>
                        <a:pt x="278" y="412"/>
                      </a:lnTo>
                      <a:lnTo>
                        <a:pt x="278" y="412"/>
                      </a:lnTo>
                      <a:lnTo>
                        <a:pt x="270" y="396"/>
                      </a:lnTo>
                      <a:lnTo>
                        <a:pt x="54" y="60"/>
                      </a:lnTo>
                      <a:lnTo>
                        <a:pt x="54" y="60"/>
                      </a:lnTo>
                      <a:lnTo>
                        <a:pt x="38" y="32"/>
                      </a:lnTo>
                      <a:lnTo>
                        <a:pt x="36" y="28"/>
                      </a:lnTo>
                      <a:lnTo>
                        <a:pt x="36" y="28"/>
                      </a:lnTo>
                      <a:lnTo>
                        <a:pt x="26" y="14"/>
                      </a:lnTo>
                      <a:lnTo>
                        <a:pt x="14" y="4"/>
                      </a:lnTo>
                      <a:lnTo>
                        <a:pt x="10" y="2"/>
                      </a:lnTo>
                      <a:lnTo>
                        <a:pt x="10" y="2"/>
                      </a:lnTo>
                      <a:lnTo>
                        <a:pt x="6" y="0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4" y="18"/>
                      </a:lnTo>
                      <a:lnTo>
                        <a:pt x="12" y="28"/>
                      </a:lnTo>
                      <a:lnTo>
                        <a:pt x="12" y="28"/>
                      </a:lnTo>
                      <a:lnTo>
                        <a:pt x="22" y="36"/>
                      </a:lnTo>
                      <a:lnTo>
                        <a:pt x="30" y="48"/>
                      </a:lnTo>
                      <a:lnTo>
                        <a:pt x="264" y="402"/>
                      </a:lnTo>
                      <a:lnTo>
                        <a:pt x="264" y="402"/>
                      </a:lnTo>
                      <a:lnTo>
                        <a:pt x="270" y="410"/>
                      </a:lnTo>
                      <a:lnTo>
                        <a:pt x="276" y="414"/>
                      </a:lnTo>
                      <a:lnTo>
                        <a:pt x="276" y="41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charset="0"/>
                    <a:cs typeface="Arial" charset="0"/>
                  </a:endParaRPr>
                </a:p>
              </p:txBody>
            </p:sp>
            <p:sp>
              <p:nvSpPr>
                <p:cNvPr id="251" name="Freeform 73"/>
                <p:cNvSpPr>
                  <a:spLocks/>
                </p:cNvSpPr>
                <p:nvPr/>
              </p:nvSpPr>
              <p:spPr bwMode="auto">
                <a:xfrm>
                  <a:off x="2089150" y="4835525"/>
                  <a:ext cx="1588" cy="3175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2"/>
                    </a:cxn>
                    <a:cxn ang="0">
                      <a:pos x="0" y="2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h="2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charset="0"/>
                    <a:cs typeface="Arial" charset="0"/>
                  </a:endParaRPr>
                </a:p>
              </p:txBody>
            </p:sp>
            <p:sp>
              <p:nvSpPr>
                <p:cNvPr id="252" name="Freeform 74"/>
                <p:cNvSpPr>
                  <a:spLocks/>
                </p:cNvSpPr>
                <p:nvPr/>
              </p:nvSpPr>
              <p:spPr bwMode="auto">
                <a:xfrm>
                  <a:off x="2117725" y="4162425"/>
                  <a:ext cx="444500" cy="657225"/>
                </a:xfrm>
                <a:custGeom>
                  <a:avLst/>
                  <a:gdLst/>
                  <a:ahLst/>
                  <a:cxnLst>
                    <a:cxn ang="0">
                      <a:pos x="4" y="414"/>
                    </a:cxn>
                    <a:cxn ang="0">
                      <a:pos x="4" y="414"/>
                    </a:cxn>
                    <a:cxn ang="0">
                      <a:pos x="8" y="410"/>
                    </a:cxn>
                    <a:cxn ang="0">
                      <a:pos x="16" y="402"/>
                    </a:cxn>
                    <a:cxn ang="0">
                      <a:pos x="248" y="48"/>
                    </a:cxn>
                    <a:cxn ang="0">
                      <a:pos x="248" y="48"/>
                    </a:cxn>
                    <a:cxn ang="0">
                      <a:pos x="258" y="36"/>
                    </a:cxn>
                    <a:cxn ang="0">
                      <a:pos x="266" y="28"/>
                    </a:cxn>
                    <a:cxn ang="0">
                      <a:pos x="266" y="28"/>
                    </a:cxn>
                    <a:cxn ang="0">
                      <a:pos x="274" y="18"/>
                    </a:cxn>
                    <a:cxn ang="0">
                      <a:pos x="280" y="6"/>
                    </a:cxn>
                    <a:cxn ang="0">
                      <a:pos x="280" y="6"/>
                    </a:cxn>
                    <a:cxn ang="0">
                      <a:pos x="280" y="2"/>
                    </a:cxn>
                    <a:cxn ang="0">
                      <a:pos x="278" y="0"/>
                    </a:cxn>
                    <a:cxn ang="0">
                      <a:pos x="274" y="0"/>
                    </a:cxn>
                    <a:cxn ang="0">
                      <a:pos x="268" y="2"/>
                    </a:cxn>
                    <a:cxn ang="0">
                      <a:pos x="266" y="4"/>
                    </a:cxn>
                    <a:cxn ang="0">
                      <a:pos x="266" y="4"/>
                    </a:cxn>
                    <a:cxn ang="0">
                      <a:pos x="254" y="14"/>
                    </a:cxn>
                    <a:cxn ang="0">
                      <a:pos x="244" y="28"/>
                    </a:cxn>
                    <a:cxn ang="0">
                      <a:pos x="240" y="32"/>
                    </a:cxn>
                    <a:cxn ang="0">
                      <a:pos x="240" y="32"/>
                    </a:cxn>
                    <a:cxn ang="0">
                      <a:pos x="224" y="60"/>
                    </a:cxn>
                    <a:cxn ang="0">
                      <a:pos x="10" y="396"/>
                    </a:cxn>
                    <a:cxn ang="0">
                      <a:pos x="10" y="396"/>
                    </a:cxn>
                    <a:cxn ang="0">
                      <a:pos x="0" y="412"/>
                    </a:cxn>
                    <a:cxn ang="0">
                      <a:pos x="0" y="412"/>
                    </a:cxn>
                    <a:cxn ang="0">
                      <a:pos x="0" y="414"/>
                    </a:cxn>
                    <a:cxn ang="0">
                      <a:pos x="0" y="414"/>
                    </a:cxn>
                    <a:cxn ang="0">
                      <a:pos x="4" y="414"/>
                    </a:cxn>
                    <a:cxn ang="0">
                      <a:pos x="4" y="414"/>
                    </a:cxn>
                  </a:cxnLst>
                  <a:rect l="0" t="0" r="r" b="b"/>
                  <a:pathLst>
                    <a:path w="280" h="414">
                      <a:moveTo>
                        <a:pt x="4" y="414"/>
                      </a:moveTo>
                      <a:lnTo>
                        <a:pt x="4" y="414"/>
                      </a:lnTo>
                      <a:lnTo>
                        <a:pt x="8" y="410"/>
                      </a:lnTo>
                      <a:lnTo>
                        <a:pt x="16" y="402"/>
                      </a:lnTo>
                      <a:lnTo>
                        <a:pt x="248" y="48"/>
                      </a:lnTo>
                      <a:lnTo>
                        <a:pt x="248" y="48"/>
                      </a:lnTo>
                      <a:lnTo>
                        <a:pt x="258" y="36"/>
                      </a:lnTo>
                      <a:lnTo>
                        <a:pt x="266" y="28"/>
                      </a:lnTo>
                      <a:lnTo>
                        <a:pt x="266" y="28"/>
                      </a:lnTo>
                      <a:lnTo>
                        <a:pt x="274" y="18"/>
                      </a:lnTo>
                      <a:lnTo>
                        <a:pt x="280" y="6"/>
                      </a:lnTo>
                      <a:lnTo>
                        <a:pt x="280" y="6"/>
                      </a:lnTo>
                      <a:lnTo>
                        <a:pt x="280" y="2"/>
                      </a:lnTo>
                      <a:lnTo>
                        <a:pt x="278" y="0"/>
                      </a:lnTo>
                      <a:lnTo>
                        <a:pt x="274" y="0"/>
                      </a:lnTo>
                      <a:lnTo>
                        <a:pt x="268" y="2"/>
                      </a:lnTo>
                      <a:lnTo>
                        <a:pt x="266" y="4"/>
                      </a:lnTo>
                      <a:lnTo>
                        <a:pt x="266" y="4"/>
                      </a:lnTo>
                      <a:lnTo>
                        <a:pt x="254" y="14"/>
                      </a:lnTo>
                      <a:lnTo>
                        <a:pt x="244" y="28"/>
                      </a:lnTo>
                      <a:lnTo>
                        <a:pt x="240" y="32"/>
                      </a:lnTo>
                      <a:lnTo>
                        <a:pt x="240" y="32"/>
                      </a:lnTo>
                      <a:lnTo>
                        <a:pt x="224" y="60"/>
                      </a:lnTo>
                      <a:lnTo>
                        <a:pt x="10" y="396"/>
                      </a:lnTo>
                      <a:lnTo>
                        <a:pt x="10" y="396"/>
                      </a:lnTo>
                      <a:lnTo>
                        <a:pt x="0" y="412"/>
                      </a:lnTo>
                      <a:lnTo>
                        <a:pt x="0" y="412"/>
                      </a:lnTo>
                      <a:lnTo>
                        <a:pt x="0" y="414"/>
                      </a:lnTo>
                      <a:lnTo>
                        <a:pt x="0" y="414"/>
                      </a:lnTo>
                      <a:lnTo>
                        <a:pt x="4" y="414"/>
                      </a:lnTo>
                      <a:lnTo>
                        <a:pt x="4" y="41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charset="0"/>
                    <a:cs typeface="Arial" charset="0"/>
                  </a:endParaRPr>
                </a:p>
              </p:txBody>
            </p:sp>
            <p:sp>
              <p:nvSpPr>
                <p:cNvPr id="253" name="Freeform 75"/>
                <p:cNvSpPr>
                  <a:spLocks noEditPoints="1"/>
                </p:cNvSpPr>
                <p:nvPr/>
              </p:nvSpPr>
              <p:spPr bwMode="auto">
                <a:xfrm>
                  <a:off x="-162267" y="4120976"/>
                  <a:ext cx="3435350" cy="2667000"/>
                </a:xfrm>
                <a:custGeom>
                  <a:avLst/>
                  <a:gdLst/>
                  <a:ahLst/>
                  <a:cxnLst>
                    <a:cxn ang="0">
                      <a:pos x="2160" y="44"/>
                    </a:cxn>
                    <a:cxn ang="0">
                      <a:pos x="2102" y="6"/>
                    </a:cxn>
                    <a:cxn ang="0">
                      <a:pos x="1752" y="118"/>
                    </a:cxn>
                    <a:cxn ang="0">
                      <a:pos x="1142" y="870"/>
                    </a:cxn>
                    <a:cxn ang="0">
                      <a:pos x="1126" y="832"/>
                    </a:cxn>
                    <a:cxn ang="0">
                      <a:pos x="1126" y="794"/>
                    </a:cxn>
                    <a:cxn ang="0">
                      <a:pos x="1100" y="780"/>
                    </a:cxn>
                    <a:cxn ang="0">
                      <a:pos x="1080" y="778"/>
                    </a:cxn>
                    <a:cxn ang="0">
                      <a:pos x="1068" y="788"/>
                    </a:cxn>
                    <a:cxn ang="0">
                      <a:pos x="1034" y="802"/>
                    </a:cxn>
                    <a:cxn ang="0">
                      <a:pos x="1024" y="846"/>
                    </a:cxn>
                    <a:cxn ang="0">
                      <a:pos x="690" y="370"/>
                    </a:cxn>
                    <a:cxn ang="0">
                      <a:pos x="118" y="0"/>
                    </a:cxn>
                    <a:cxn ang="0">
                      <a:pos x="32" y="18"/>
                    </a:cxn>
                    <a:cxn ang="0">
                      <a:pos x="2" y="64"/>
                    </a:cxn>
                    <a:cxn ang="0">
                      <a:pos x="108" y="686"/>
                    </a:cxn>
                    <a:cxn ang="0">
                      <a:pos x="348" y="952"/>
                    </a:cxn>
                    <a:cxn ang="0">
                      <a:pos x="504" y="1020"/>
                    </a:cxn>
                    <a:cxn ang="0">
                      <a:pos x="346" y="1198"/>
                    </a:cxn>
                    <a:cxn ang="0">
                      <a:pos x="330" y="1284"/>
                    </a:cxn>
                    <a:cxn ang="0">
                      <a:pos x="372" y="1442"/>
                    </a:cxn>
                    <a:cxn ang="0">
                      <a:pos x="406" y="1476"/>
                    </a:cxn>
                    <a:cxn ang="0">
                      <a:pos x="436" y="1500"/>
                    </a:cxn>
                    <a:cxn ang="0">
                      <a:pos x="478" y="1550"/>
                    </a:cxn>
                    <a:cxn ang="0">
                      <a:pos x="516" y="1562"/>
                    </a:cxn>
                    <a:cxn ang="0">
                      <a:pos x="558" y="1608"/>
                    </a:cxn>
                    <a:cxn ang="0">
                      <a:pos x="622" y="1636"/>
                    </a:cxn>
                    <a:cxn ang="0">
                      <a:pos x="708" y="1676"/>
                    </a:cxn>
                    <a:cxn ang="0">
                      <a:pos x="742" y="1660"/>
                    </a:cxn>
                    <a:cxn ang="0">
                      <a:pos x="836" y="1606"/>
                    </a:cxn>
                    <a:cxn ang="0">
                      <a:pos x="892" y="1528"/>
                    </a:cxn>
                    <a:cxn ang="0">
                      <a:pos x="1012" y="1188"/>
                    </a:cxn>
                    <a:cxn ang="0">
                      <a:pos x="1016" y="1342"/>
                    </a:cxn>
                    <a:cxn ang="0">
                      <a:pos x="1018" y="1494"/>
                    </a:cxn>
                    <a:cxn ang="0">
                      <a:pos x="1120" y="1598"/>
                    </a:cxn>
                    <a:cxn ang="0">
                      <a:pos x="1146" y="1430"/>
                    </a:cxn>
                    <a:cxn ang="0">
                      <a:pos x="1128" y="1158"/>
                    </a:cxn>
                    <a:cxn ang="0">
                      <a:pos x="1150" y="1176"/>
                    </a:cxn>
                    <a:cxn ang="0">
                      <a:pos x="1274" y="1528"/>
                    </a:cxn>
                    <a:cxn ang="0">
                      <a:pos x="1370" y="1646"/>
                    </a:cxn>
                    <a:cxn ang="0">
                      <a:pos x="1424" y="1660"/>
                    </a:cxn>
                    <a:cxn ang="0">
                      <a:pos x="1458" y="1676"/>
                    </a:cxn>
                    <a:cxn ang="0">
                      <a:pos x="1544" y="1636"/>
                    </a:cxn>
                    <a:cxn ang="0">
                      <a:pos x="1608" y="1608"/>
                    </a:cxn>
                    <a:cxn ang="0">
                      <a:pos x="1650" y="1562"/>
                    </a:cxn>
                    <a:cxn ang="0">
                      <a:pos x="1688" y="1550"/>
                    </a:cxn>
                    <a:cxn ang="0">
                      <a:pos x="1730" y="1500"/>
                    </a:cxn>
                    <a:cxn ang="0">
                      <a:pos x="1760" y="1476"/>
                    </a:cxn>
                    <a:cxn ang="0">
                      <a:pos x="1794" y="1442"/>
                    </a:cxn>
                    <a:cxn ang="0">
                      <a:pos x="1836" y="1284"/>
                    </a:cxn>
                    <a:cxn ang="0">
                      <a:pos x="1820" y="1198"/>
                    </a:cxn>
                    <a:cxn ang="0">
                      <a:pos x="1662" y="1020"/>
                    </a:cxn>
                    <a:cxn ang="0">
                      <a:pos x="1882" y="942"/>
                    </a:cxn>
                    <a:cxn ang="0">
                      <a:pos x="2086" y="544"/>
                    </a:cxn>
                    <a:cxn ang="0">
                      <a:pos x="1076" y="792"/>
                    </a:cxn>
                  </a:cxnLst>
                  <a:rect l="0" t="0" r="r" b="b"/>
                  <a:pathLst>
                    <a:path w="2164" h="1680">
                      <a:moveTo>
                        <a:pt x="2162" y="70"/>
                      </a:moveTo>
                      <a:lnTo>
                        <a:pt x="2162" y="70"/>
                      </a:lnTo>
                      <a:lnTo>
                        <a:pt x="2164" y="64"/>
                      </a:lnTo>
                      <a:lnTo>
                        <a:pt x="2164" y="60"/>
                      </a:lnTo>
                      <a:lnTo>
                        <a:pt x="2164" y="52"/>
                      </a:lnTo>
                      <a:lnTo>
                        <a:pt x="2160" y="44"/>
                      </a:lnTo>
                      <a:lnTo>
                        <a:pt x="2156" y="36"/>
                      </a:lnTo>
                      <a:lnTo>
                        <a:pt x="2146" y="28"/>
                      </a:lnTo>
                      <a:lnTo>
                        <a:pt x="2134" y="18"/>
                      </a:lnTo>
                      <a:lnTo>
                        <a:pt x="2134" y="18"/>
                      </a:lnTo>
                      <a:lnTo>
                        <a:pt x="2118" y="12"/>
                      </a:lnTo>
                      <a:lnTo>
                        <a:pt x="2102" y="6"/>
                      </a:lnTo>
                      <a:lnTo>
                        <a:pt x="2086" y="4"/>
                      </a:lnTo>
                      <a:lnTo>
                        <a:pt x="2072" y="2"/>
                      </a:lnTo>
                      <a:lnTo>
                        <a:pt x="2048" y="0"/>
                      </a:lnTo>
                      <a:lnTo>
                        <a:pt x="2038" y="0"/>
                      </a:lnTo>
                      <a:lnTo>
                        <a:pt x="1904" y="40"/>
                      </a:lnTo>
                      <a:lnTo>
                        <a:pt x="1752" y="118"/>
                      </a:lnTo>
                      <a:lnTo>
                        <a:pt x="1598" y="244"/>
                      </a:lnTo>
                      <a:lnTo>
                        <a:pt x="1476" y="370"/>
                      </a:lnTo>
                      <a:lnTo>
                        <a:pt x="1312" y="580"/>
                      </a:lnTo>
                      <a:lnTo>
                        <a:pt x="1216" y="732"/>
                      </a:lnTo>
                      <a:lnTo>
                        <a:pt x="1160" y="836"/>
                      </a:lnTo>
                      <a:lnTo>
                        <a:pt x="1142" y="870"/>
                      </a:lnTo>
                      <a:lnTo>
                        <a:pt x="1142" y="870"/>
                      </a:lnTo>
                      <a:lnTo>
                        <a:pt x="1142" y="860"/>
                      </a:lnTo>
                      <a:lnTo>
                        <a:pt x="1142" y="860"/>
                      </a:lnTo>
                      <a:lnTo>
                        <a:pt x="1142" y="856"/>
                      </a:lnTo>
                      <a:lnTo>
                        <a:pt x="1138" y="848"/>
                      </a:lnTo>
                      <a:lnTo>
                        <a:pt x="1126" y="832"/>
                      </a:lnTo>
                      <a:lnTo>
                        <a:pt x="1126" y="832"/>
                      </a:lnTo>
                      <a:lnTo>
                        <a:pt x="1132" y="822"/>
                      </a:lnTo>
                      <a:lnTo>
                        <a:pt x="1134" y="812"/>
                      </a:lnTo>
                      <a:lnTo>
                        <a:pt x="1134" y="812"/>
                      </a:lnTo>
                      <a:lnTo>
                        <a:pt x="1132" y="802"/>
                      </a:lnTo>
                      <a:lnTo>
                        <a:pt x="1126" y="794"/>
                      </a:lnTo>
                      <a:lnTo>
                        <a:pt x="1118" y="788"/>
                      </a:lnTo>
                      <a:lnTo>
                        <a:pt x="1108" y="786"/>
                      </a:lnTo>
                      <a:lnTo>
                        <a:pt x="1108" y="786"/>
                      </a:lnTo>
                      <a:lnTo>
                        <a:pt x="1104" y="786"/>
                      </a:lnTo>
                      <a:lnTo>
                        <a:pt x="1108" y="780"/>
                      </a:lnTo>
                      <a:lnTo>
                        <a:pt x="1100" y="780"/>
                      </a:lnTo>
                      <a:lnTo>
                        <a:pt x="1094" y="780"/>
                      </a:lnTo>
                      <a:lnTo>
                        <a:pt x="1094" y="780"/>
                      </a:lnTo>
                      <a:lnTo>
                        <a:pt x="1086" y="774"/>
                      </a:lnTo>
                      <a:lnTo>
                        <a:pt x="1086" y="776"/>
                      </a:lnTo>
                      <a:lnTo>
                        <a:pt x="1084" y="774"/>
                      </a:lnTo>
                      <a:lnTo>
                        <a:pt x="1080" y="778"/>
                      </a:lnTo>
                      <a:lnTo>
                        <a:pt x="1074" y="776"/>
                      </a:lnTo>
                      <a:lnTo>
                        <a:pt x="1074" y="780"/>
                      </a:lnTo>
                      <a:lnTo>
                        <a:pt x="1068" y="780"/>
                      </a:lnTo>
                      <a:lnTo>
                        <a:pt x="1064" y="780"/>
                      </a:lnTo>
                      <a:lnTo>
                        <a:pt x="1068" y="788"/>
                      </a:lnTo>
                      <a:lnTo>
                        <a:pt x="1068" y="788"/>
                      </a:lnTo>
                      <a:lnTo>
                        <a:pt x="1068" y="788"/>
                      </a:lnTo>
                      <a:lnTo>
                        <a:pt x="1058" y="786"/>
                      </a:lnTo>
                      <a:lnTo>
                        <a:pt x="1058" y="786"/>
                      </a:lnTo>
                      <a:lnTo>
                        <a:pt x="1048" y="788"/>
                      </a:lnTo>
                      <a:lnTo>
                        <a:pt x="1040" y="794"/>
                      </a:lnTo>
                      <a:lnTo>
                        <a:pt x="1034" y="802"/>
                      </a:lnTo>
                      <a:lnTo>
                        <a:pt x="1032" y="812"/>
                      </a:lnTo>
                      <a:lnTo>
                        <a:pt x="1032" y="812"/>
                      </a:lnTo>
                      <a:lnTo>
                        <a:pt x="1034" y="820"/>
                      </a:lnTo>
                      <a:lnTo>
                        <a:pt x="1036" y="828"/>
                      </a:lnTo>
                      <a:lnTo>
                        <a:pt x="1036" y="828"/>
                      </a:lnTo>
                      <a:lnTo>
                        <a:pt x="1024" y="846"/>
                      </a:lnTo>
                      <a:lnTo>
                        <a:pt x="1020" y="854"/>
                      </a:lnTo>
                      <a:lnTo>
                        <a:pt x="1018" y="860"/>
                      </a:lnTo>
                      <a:lnTo>
                        <a:pt x="1006" y="836"/>
                      </a:lnTo>
                      <a:lnTo>
                        <a:pt x="950" y="732"/>
                      </a:lnTo>
                      <a:lnTo>
                        <a:pt x="854" y="580"/>
                      </a:lnTo>
                      <a:lnTo>
                        <a:pt x="690" y="370"/>
                      </a:lnTo>
                      <a:lnTo>
                        <a:pt x="568" y="244"/>
                      </a:lnTo>
                      <a:lnTo>
                        <a:pt x="412" y="118"/>
                      </a:lnTo>
                      <a:lnTo>
                        <a:pt x="262" y="40"/>
                      </a:lnTo>
                      <a:lnTo>
                        <a:pt x="128" y="0"/>
                      </a:lnTo>
                      <a:lnTo>
                        <a:pt x="128" y="0"/>
                      </a:lnTo>
                      <a:lnTo>
                        <a:pt x="118" y="0"/>
                      </a:lnTo>
                      <a:lnTo>
                        <a:pt x="94" y="2"/>
                      </a:lnTo>
                      <a:lnTo>
                        <a:pt x="80" y="4"/>
                      </a:lnTo>
                      <a:lnTo>
                        <a:pt x="64" y="6"/>
                      </a:lnTo>
                      <a:lnTo>
                        <a:pt x="48" y="12"/>
                      </a:lnTo>
                      <a:lnTo>
                        <a:pt x="32" y="18"/>
                      </a:lnTo>
                      <a:lnTo>
                        <a:pt x="32" y="18"/>
                      </a:lnTo>
                      <a:lnTo>
                        <a:pt x="20" y="28"/>
                      </a:lnTo>
                      <a:lnTo>
                        <a:pt x="10" y="36"/>
                      </a:lnTo>
                      <a:lnTo>
                        <a:pt x="6" y="44"/>
                      </a:lnTo>
                      <a:lnTo>
                        <a:pt x="2" y="52"/>
                      </a:lnTo>
                      <a:lnTo>
                        <a:pt x="2" y="60"/>
                      </a:lnTo>
                      <a:lnTo>
                        <a:pt x="2" y="64"/>
                      </a:lnTo>
                      <a:lnTo>
                        <a:pt x="4" y="70"/>
                      </a:lnTo>
                      <a:lnTo>
                        <a:pt x="0" y="114"/>
                      </a:lnTo>
                      <a:lnTo>
                        <a:pt x="12" y="226"/>
                      </a:lnTo>
                      <a:lnTo>
                        <a:pt x="58" y="452"/>
                      </a:lnTo>
                      <a:lnTo>
                        <a:pt x="80" y="544"/>
                      </a:lnTo>
                      <a:lnTo>
                        <a:pt x="108" y="686"/>
                      </a:lnTo>
                      <a:lnTo>
                        <a:pt x="122" y="734"/>
                      </a:lnTo>
                      <a:lnTo>
                        <a:pt x="154" y="810"/>
                      </a:lnTo>
                      <a:lnTo>
                        <a:pt x="196" y="876"/>
                      </a:lnTo>
                      <a:lnTo>
                        <a:pt x="240" y="918"/>
                      </a:lnTo>
                      <a:lnTo>
                        <a:pt x="284" y="942"/>
                      </a:lnTo>
                      <a:lnTo>
                        <a:pt x="348" y="952"/>
                      </a:lnTo>
                      <a:lnTo>
                        <a:pt x="410" y="960"/>
                      </a:lnTo>
                      <a:lnTo>
                        <a:pt x="622" y="978"/>
                      </a:lnTo>
                      <a:lnTo>
                        <a:pt x="622" y="978"/>
                      </a:lnTo>
                      <a:lnTo>
                        <a:pt x="580" y="992"/>
                      </a:lnTo>
                      <a:lnTo>
                        <a:pt x="538" y="1006"/>
                      </a:lnTo>
                      <a:lnTo>
                        <a:pt x="504" y="1020"/>
                      </a:lnTo>
                      <a:lnTo>
                        <a:pt x="486" y="1028"/>
                      </a:lnTo>
                      <a:lnTo>
                        <a:pt x="486" y="1028"/>
                      </a:lnTo>
                      <a:lnTo>
                        <a:pt x="444" y="1066"/>
                      </a:lnTo>
                      <a:lnTo>
                        <a:pt x="410" y="1098"/>
                      </a:lnTo>
                      <a:lnTo>
                        <a:pt x="346" y="1198"/>
                      </a:lnTo>
                      <a:lnTo>
                        <a:pt x="346" y="1198"/>
                      </a:lnTo>
                      <a:lnTo>
                        <a:pt x="338" y="1222"/>
                      </a:lnTo>
                      <a:lnTo>
                        <a:pt x="330" y="1242"/>
                      </a:lnTo>
                      <a:lnTo>
                        <a:pt x="326" y="1256"/>
                      </a:lnTo>
                      <a:lnTo>
                        <a:pt x="326" y="1256"/>
                      </a:lnTo>
                      <a:lnTo>
                        <a:pt x="326" y="1270"/>
                      </a:lnTo>
                      <a:lnTo>
                        <a:pt x="330" y="1284"/>
                      </a:lnTo>
                      <a:lnTo>
                        <a:pt x="334" y="1302"/>
                      </a:lnTo>
                      <a:lnTo>
                        <a:pt x="334" y="1346"/>
                      </a:lnTo>
                      <a:lnTo>
                        <a:pt x="358" y="1386"/>
                      </a:lnTo>
                      <a:lnTo>
                        <a:pt x="370" y="1438"/>
                      </a:lnTo>
                      <a:lnTo>
                        <a:pt x="370" y="1438"/>
                      </a:lnTo>
                      <a:lnTo>
                        <a:pt x="372" y="1442"/>
                      </a:lnTo>
                      <a:lnTo>
                        <a:pt x="376" y="1454"/>
                      </a:lnTo>
                      <a:lnTo>
                        <a:pt x="380" y="1460"/>
                      </a:lnTo>
                      <a:lnTo>
                        <a:pt x="386" y="1466"/>
                      </a:lnTo>
                      <a:lnTo>
                        <a:pt x="396" y="1472"/>
                      </a:lnTo>
                      <a:lnTo>
                        <a:pt x="406" y="1476"/>
                      </a:lnTo>
                      <a:lnTo>
                        <a:pt x="406" y="1476"/>
                      </a:lnTo>
                      <a:lnTo>
                        <a:pt x="418" y="1480"/>
                      </a:lnTo>
                      <a:lnTo>
                        <a:pt x="424" y="1484"/>
                      </a:lnTo>
                      <a:lnTo>
                        <a:pt x="430" y="1488"/>
                      </a:lnTo>
                      <a:lnTo>
                        <a:pt x="434" y="1492"/>
                      </a:lnTo>
                      <a:lnTo>
                        <a:pt x="436" y="1498"/>
                      </a:lnTo>
                      <a:lnTo>
                        <a:pt x="436" y="1500"/>
                      </a:lnTo>
                      <a:lnTo>
                        <a:pt x="436" y="1500"/>
                      </a:lnTo>
                      <a:lnTo>
                        <a:pt x="444" y="1514"/>
                      </a:lnTo>
                      <a:lnTo>
                        <a:pt x="458" y="1534"/>
                      </a:lnTo>
                      <a:lnTo>
                        <a:pt x="458" y="1534"/>
                      </a:lnTo>
                      <a:lnTo>
                        <a:pt x="466" y="1540"/>
                      </a:lnTo>
                      <a:lnTo>
                        <a:pt x="478" y="1550"/>
                      </a:lnTo>
                      <a:lnTo>
                        <a:pt x="490" y="1556"/>
                      </a:lnTo>
                      <a:lnTo>
                        <a:pt x="498" y="1558"/>
                      </a:lnTo>
                      <a:lnTo>
                        <a:pt x="504" y="1558"/>
                      </a:lnTo>
                      <a:lnTo>
                        <a:pt x="504" y="1558"/>
                      </a:lnTo>
                      <a:lnTo>
                        <a:pt x="510" y="1558"/>
                      </a:lnTo>
                      <a:lnTo>
                        <a:pt x="516" y="1562"/>
                      </a:lnTo>
                      <a:lnTo>
                        <a:pt x="528" y="1572"/>
                      </a:lnTo>
                      <a:lnTo>
                        <a:pt x="536" y="1582"/>
                      </a:lnTo>
                      <a:lnTo>
                        <a:pt x="540" y="1588"/>
                      </a:lnTo>
                      <a:lnTo>
                        <a:pt x="540" y="1588"/>
                      </a:lnTo>
                      <a:lnTo>
                        <a:pt x="548" y="1598"/>
                      </a:lnTo>
                      <a:lnTo>
                        <a:pt x="558" y="1608"/>
                      </a:lnTo>
                      <a:lnTo>
                        <a:pt x="564" y="1612"/>
                      </a:lnTo>
                      <a:lnTo>
                        <a:pt x="570" y="1614"/>
                      </a:lnTo>
                      <a:lnTo>
                        <a:pt x="570" y="1614"/>
                      </a:lnTo>
                      <a:lnTo>
                        <a:pt x="586" y="1618"/>
                      </a:lnTo>
                      <a:lnTo>
                        <a:pt x="602" y="1626"/>
                      </a:lnTo>
                      <a:lnTo>
                        <a:pt x="622" y="1636"/>
                      </a:lnTo>
                      <a:lnTo>
                        <a:pt x="648" y="1656"/>
                      </a:lnTo>
                      <a:lnTo>
                        <a:pt x="676" y="1678"/>
                      </a:lnTo>
                      <a:lnTo>
                        <a:pt x="676" y="1678"/>
                      </a:lnTo>
                      <a:lnTo>
                        <a:pt x="682" y="1678"/>
                      </a:lnTo>
                      <a:lnTo>
                        <a:pt x="694" y="1680"/>
                      </a:lnTo>
                      <a:lnTo>
                        <a:pt x="708" y="1676"/>
                      </a:lnTo>
                      <a:lnTo>
                        <a:pt x="716" y="1674"/>
                      </a:lnTo>
                      <a:lnTo>
                        <a:pt x="724" y="1670"/>
                      </a:lnTo>
                      <a:lnTo>
                        <a:pt x="724" y="1670"/>
                      </a:lnTo>
                      <a:lnTo>
                        <a:pt x="730" y="1664"/>
                      </a:lnTo>
                      <a:lnTo>
                        <a:pt x="736" y="1662"/>
                      </a:lnTo>
                      <a:lnTo>
                        <a:pt x="742" y="1660"/>
                      </a:lnTo>
                      <a:lnTo>
                        <a:pt x="746" y="1660"/>
                      </a:lnTo>
                      <a:lnTo>
                        <a:pt x="754" y="1664"/>
                      </a:lnTo>
                      <a:lnTo>
                        <a:pt x="756" y="1664"/>
                      </a:lnTo>
                      <a:lnTo>
                        <a:pt x="772" y="1662"/>
                      </a:lnTo>
                      <a:lnTo>
                        <a:pt x="796" y="1646"/>
                      </a:lnTo>
                      <a:lnTo>
                        <a:pt x="836" y="1606"/>
                      </a:lnTo>
                      <a:lnTo>
                        <a:pt x="836" y="1606"/>
                      </a:lnTo>
                      <a:lnTo>
                        <a:pt x="840" y="1602"/>
                      </a:lnTo>
                      <a:lnTo>
                        <a:pt x="852" y="1588"/>
                      </a:lnTo>
                      <a:lnTo>
                        <a:pt x="870" y="1564"/>
                      </a:lnTo>
                      <a:lnTo>
                        <a:pt x="892" y="1528"/>
                      </a:lnTo>
                      <a:lnTo>
                        <a:pt x="892" y="1528"/>
                      </a:lnTo>
                      <a:lnTo>
                        <a:pt x="914" y="1478"/>
                      </a:lnTo>
                      <a:lnTo>
                        <a:pt x="938" y="1424"/>
                      </a:lnTo>
                      <a:lnTo>
                        <a:pt x="964" y="1362"/>
                      </a:lnTo>
                      <a:lnTo>
                        <a:pt x="964" y="1362"/>
                      </a:lnTo>
                      <a:lnTo>
                        <a:pt x="988" y="1268"/>
                      </a:lnTo>
                      <a:lnTo>
                        <a:pt x="1012" y="1188"/>
                      </a:lnTo>
                      <a:lnTo>
                        <a:pt x="1034" y="1116"/>
                      </a:lnTo>
                      <a:lnTo>
                        <a:pt x="1032" y="1158"/>
                      </a:lnTo>
                      <a:lnTo>
                        <a:pt x="1024" y="1232"/>
                      </a:lnTo>
                      <a:lnTo>
                        <a:pt x="1026" y="1256"/>
                      </a:lnTo>
                      <a:lnTo>
                        <a:pt x="1016" y="1290"/>
                      </a:lnTo>
                      <a:lnTo>
                        <a:pt x="1016" y="1342"/>
                      </a:lnTo>
                      <a:lnTo>
                        <a:pt x="1016" y="1356"/>
                      </a:lnTo>
                      <a:lnTo>
                        <a:pt x="1016" y="1430"/>
                      </a:lnTo>
                      <a:lnTo>
                        <a:pt x="1026" y="1436"/>
                      </a:lnTo>
                      <a:lnTo>
                        <a:pt x="1026" y="1446"/>
                      </a:lnTo>
                      <a:lnTo>
                        <a:pt x="1016" y="1458"/>
                      </a:lnTo>
                      <a:lnTo>
                        <a:pt x="1018" y="1494"/>
                      </a:lnTo>
                      <a:lnTo>
                        <a:pt x="1018" y="1552"/>
                      </a:lnTo>
                      <a:lnTo>
                        <a:pt x="1040" y="1598"/>
                      </a:lnTo>
                      <a:lnTo>
                        <a:pt x="1076" y="1628"/>
                      </a:lnTo>
                      <a:lnTo>
                        <a:pt x="1080" y="1596"/>
                      </a:lnTo>
                      <a:lnTo>
                        <a:pt x="1084" y="1628"/>
                      </a:lnTo>
                      <a:lnTo>
                        <a:pt x="1120" y="1598"/>
                      </a:lnTo>
                      <a:lnTo>
                        <a:pt x="1142" y="1552"/>
                      </a:lnTo>
                      <a:lnTo>
                        <a:pt x="1142" y="1494"/>
                      </a:lnTo>
                      <a:lnTo>
                        <a:pt x="1146" y="1458"/>
                      </a:lnTo>
                      <a:lnTo>
                        <a:pt x="1134" y="1446"/>
                      </a:lnTo>
                      <a:lnTo>
                        <a:pt x="1134" y="1436"/>
                      </a:lnTo>
                      <a:lnTo>
                        <a:pt x="1146" y="1430"/>
                      </a:lnTo>
                      <a:lnTo>
                        <a:pt x="1146" y="1356"/>
                      </a:lnTo>
                      <a:lnTo>
                        <a:pt x="1146" y="1342"/>
                      </a:lnTo>
                      <a:lnTo>
                        <a:pt x="1146" y="1290"/>
                      </a:lnTo>
                      <a:lnTo>
                        <a:pt x="1134" y="1256"/>
                      </a:lnTo>
                      <a:lnTo>
                        <a:pt x="1136" y="1232"/>
                      </a:lnTo>
                      <a:lnTo>
                        <a:pt x="1128" y="1158"/>
                      </a:lnTo>
                      <a:lnTo>
                        <a:pt x="1126" y="1116"/>
                      </a:lnTo>
                      <a:lnTo>
                        <a:pt x="1126" y="1116"/>
                      </a:lnTo>
                      <a:lnTo>
                        <a:pt x="1126" y="1106"/>
                      </a:lnTo>
                      <a:lnTo>
                        <a:pt x="1126" y="1106"/>
                      </a:lnTo>
                      <a:lnTo>
                        <a:pt x="1138" y="1136"/>
                      </a:lnTo>
                      <a:lnTo>
                        <a:pt x="1150" y="1176"/>
                      </a:lnTo>
                      <a:lnTo>
                        <a:pt x="1174" y="1260"/>
                      </a:lnTo>
                      <a:lnTo>
                        <a:pt x="1202" y="1362"/>
                      </a:lnTo>
                      <a:lnTo>
                        <a:pt x="1202" y="1362"/>
                      </a:lnTo>
                      <a:lnTo>
                        <a:pt x="1228" y="1424"/>
                      </a:lnTo>
                      <a:lnTo>
                        <a:pt x="1250" y="1478"/>
                      </a:lnTo>
                      <a:lnTo>
                        <a:pt x="1274" y="1528"/>
                      </a:lnTo>
                      <a:lnTo>
                        <a:pt x="1274" y="1528"/>
                      </a:lnTo>
                      <a:lnTo>
                        <a:pt x="1296" y="1564"/>
                      </a:lnTo>
                      <a:lnTo>
                        <a:pt x="1312" y="1588"/>
                      </a:lnTo>
                      <a:lnTo>
                        <a:pt x="1326" y="1602"/>
                      </a:lnTo>
                      <a:lnTo>
                        <a:pt x="1330" y="1606"/>
                      </a:lnTo>
                      <a:lnTo>
                        <a:pt x="1370" y="1646"/>
                      </a:lnTo>
                      <a:lnTo>
                        <a:pt x="1394" y="1662"/>
                      </a:lnTo>
                      <a:lnTo>
                        <a:pt x="1410" y="1664"/>
                      </a:lnTo>
                      <a:lnTo>
                        <a:pt x="1410" y="1664"/>
                      </a:lnTo>
                      <a:lnTo>
                        <a:pt x="1412" y="1664"/>
                      </a:lnTo>
                      <a:lnTo>
                        <a:pt x="1420" y="1660"/>
                      </a:lnTo>
                      <a:lnTo>
                        <a:pt x="1424" y="1660"/>
                      </a:lnTo>
                      <a:lnTo>
                        <a:pt x="1430" y="1662"/>
                      </a:lnTo>
                      <a:lnTo>
                        <a:pt x="1436" y="1664"/>
                      </a:lnTo>
                      <a:lnTo>
                        <a:pt x="1442" y="1670"/>
                      </a:lnTo>
                      <a:lnTo>
                        <a:pt x="1442" y="1670"/>
                      </a:lnTo>
                      <a:lnTo>
                        <a:pt x="1450" y="1674"/>
                      </a:lnTo>
                      <a:lnTo>
                        <a:pt x="1458" y="1676"/>
                      </a:lnTo>
                      <a:lnTo>
                        <a:pt x="1472" y="1680"/>
                      </a:lnTo>
                      <a:lnTo>
                        <a:pt x="1484" y="1678"/>
                      </a:lnTo>
                      <a:lnTo>
                        <a:pt x="1490" y="1678"/>
                      </a:lnTo>
                      <a:lnTo>
                        <a:pt x="1518" y="1656"/>
                      </a:lnTo>
                      <a:lnTo>
                        <a:pt x="1544" y="1636"/>
                      </a:lnTo>
                      <a:lnTo>
                        <a:pt x="1544" y="1636"/>
                      </a:lnTo>
                      <a:lnTo>
                        <a:pt x="1564" y="1626"/>
                      </a:lnTo>
                      <a:lnTo>
                        <a:pt x="1580" y="1618"/>
                      </a:lnTo>
                      <a:lnTo>
                        <a:pt x="1596" y="1614"/>
                      </a:lnTo>
                      <a:lnTo>
                        <a:pt x="1596" y="1614"/>
                      </a:lnTo>
                      <a:lnTo>
                        <a:pt x="1602" y="1612"/>
                      </a:lnTo>
                      <a:lnTo>
                        <a:pt x="1608" y="1608"/>
                      </a:lnTo>
                      <a:lnTo>
                        <a:pt x="1618" y="1598"/>
                      </a:lnTo>
                      <a:lnTo>
                        <a:pt x="1626" y="1588"/>
                      </a:lnTo>
                      <a:lnTo>
                        <a:pt x="1626" y="1588"/>
                      </a:lnTo>
                      <a:lnTo>
                        <a:pt x="1630" y="1582"/>
                      </a:lnTo>
                      <a:lnTo>
                        <a:pt x="1638" y="1572"/>
                      </a:lnTo>
                      <a:lnTo>
                        <a:pt x="1650" y="1562"/>
                      </a:lnTo>
                      <a:lnTo>
                        <a:pt x="1656" y="1558"/>
                      </a:lnTo>
                      <a:lnTo>
                        <a:pt x="1662" y="1558"/>
                      </a:lnTo>
                      <a:lnTo>
                        <a:pt x="1662" y="1558"/>
                      </a:lnTo>
                      <a:lnTo>
                        <a:pt x="1668" y="1558"/>
                      </a:lnTo>
                      <a:lnTo>
                        <a:pt x="1674" y="1556"/>
                      </a:lnTo>
                      <a:lnTo>
                        <a:pt x="1688" y="1550"/>
                      </a:lnTo>
                      <a:lnTo>
                        <a:pt x="1700" y="1540"/>
                      </a:lnTo>
                      <a:lnTo>
                        <a:pt x="1708" y="1534"/>
                      </a:lnTo>
                      <a:lnTo>
                        <a:pt x="1708" y="1534"/>
                      </a:lnTo>
                      <a:lnTo>
                        <a:pt x="1722" y="1514"/>
                      </a:lnTo>
                      <a:lnTo>
                        <a:pt x="1730" y="1500"/>
                      </a:lnTo>
                      <a:lnTo>
                        <a:pt x="1730" y="1500"/>
                      </a:lnTo>
                      <a:lnTo>
                        <a:pt x="1730" y="1498"/>
                      </a:lnTo>
                      <a:lnTo>
                        <a:pt x="1732" y="1492"/>
                      </a:lnTo>
                      <a:lnTo>
                        <a:pt x="1736" y="1488"/>
                      </a:lnTo>
                      <a:lnTo>
                        <a:pt x="1740" y="1484"/>
                      </a:lnTo>
                      <a:lnTo>
                        <a:pt x="1748" y="1480"/>
                      </a:lnTo>
                      <a:lnTo>
                        <a:pt x="1760" y="1476"/>
                      </a:lnTo>
                      <a:lnTo>
                        <a:pt x="1760" y="1476"/>
                      </a:lnTo>
                      <a:lnTo>
                        <a:pt x="1770" y="1472"/>
                      </a:lnTo>
                      <a:lnTo>
                        <a:pt x="1780" y="1466"/>
                      </a:lnTo>
                      <a:lnTo>
                        <a:pt x="1786" y="1460"/>
                      </a:lnTo>
                      <a:lnTo>
                        <a:pt x="1790" y="1454"/>
                      </a:lnTo>
                      <a:lnTo>
                        <a:pt x="1794" y="1442"/>
                      </a:lnTo>
                      <a:lnTo>
                        <a:pt x="1794" y="1438"/>
                      </a:lnTo>
                      <a:lnTo>
                        <a:pt x="1808" y="1386"/>
                      </a:lnTo>
                      <a:lnTo>
                        <a:pt x="1832" y="1346"/>
                      </a:lnTo>
                      <a:lnTo>
                        <a:pt x="1832" y="1302"/>
                      </a:lnTo>
                      <a:lnTo>
                        <a:pt x="1832" y="1302"/>
                      </a:lnTo>
                      <a:lnTo>
                        <a:pt x="1836" y="1284"/>
                      </a:lnTo>
                      <a:lnTo>
                        <a:pt x="1840" y="1270"/>
                      </a:lnTo>
                      <a:lnTo>
                        <a:pt x="1840" y="1256"/>
                      </a:lnTo>
                      <a:lnTo>
                        <a:pt x="1840" y="1256"/>
                      </a:lnTo>
                      <a:lnTo>
                        <a:pt x="1836" y="1242"/>
                      </a:lnTo>
                      <a:lnTo>
                        <a:pt x="1828" y="1222"/>
                      </a:lnTo>
                      <a:lnTo>
                        <a:pt x="1820" y="1198"/>
                      </a:lnTo>
                      <a:lnTo>
                        <a:pt x="1756" y="1098"/>
                      </a:lnTo>
                      <a:lnTo>
                        <a:pt x="1756" y="1098"/>
                      </a:lnTo>
                      <a:lnTo>
                        <a:pt x="1722" y="1066"/>
                      </a:lnTo>
                      <a:lnTo>
                        <a:pt x="1680" y="1028"/>
                      </a:lnTo>
                      <a:lnTo>
                        <a:pt x="1680" y="1028"/>
                      </a:lnTo>
                      <a:lnTo>
                        <a:pt x="1662" y="1020"/>
                      </a:lnTo>
                      <a:lnTo>
                        <a:pt x="1628" y="1006"/>
                      </a:lnTo>
                      <a:lnTo>
                        <a:pt x="1586" y="992"/>
                      </a:lnTo>
                      <a:lnTo>
                        <a:pt x="1544" y="978"/>
                      </a:lnTo>
                      <a:lnTo>
                        <a:pt x="1756" y="960"/>
                      </a:lnTo>
                      <a:lnTo>
                        <a:pt x="1818" y="952"/>
                      </a:lnTo>
                      <a:lnTo>
                        <a:pt x="1882" y="942"/>
                      </a:lnTo>
                      <a:lnTo>
                        <a:pt x="1926" y="918"/>
                      </a:lnTo>
                      <a:lnTo>
                        <a:pt x="1970" y="876"/>
                      </a:lnTo>
                      <a:lnTo>
                        <a:pt x="2012" y="810"/>
                      </a:lnTo>
                      <a:lnTo>
                        <a:pt x="2044" y="734"/>
                      </a:lnTo>
                      <a:lnTo>
                        <a:pt x="2058" y="686"/>
                      </a:lnTo>
                      <a:lnTo>
                        <a:pt x="2086" y="544"/>
                      </a:lnTo>
                      <a:lnTo>
                        <a:pt x="2108" y="452"/>
                      </a:lnTo>
                      <a:lnTo>
                        <a:pt x="2154" y="226"/>
                      </a:lnTo>
                      <a:lnTo>
                        <a:pt x="2164" y="114"/>
                      </a:lnTo>
                      <a:lnTo>
                        <a:pt x="2162" y="70"/>
                      </a:lnTo>
                      <a:close/>
                      <a:moveTo>
                        <a:pt x="1076" y="792"/>
                      </a:moveTo>
                      <a:lnTo>
                        <a:pt x="1076" y="792"/>
                      </a:lnTo>
                      <a:lnTo>
                        <a:pt x="1076" y="790"/>
                      </a:lnTo>
                      <a:lnTo>
                        <a:pt x="1076" y="790"/>
                      </a:lnTo>
                      <a:lnTo>
                        <a:pt x="1076" y="792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effectLst>
                  <a:glow rad="177800">
                    <a:schemeClr val="bg2">
                      <a:lumMod val="60000"/>
                      <a:lumOff val="40000"/>
                      <a:alpha val="11000"/>
                    </a:schemeClr>
                  </a:glow>
                  <a:softEdge rad="25400"/>
                </a:effectLst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charset="0"/>
                    <a:cs typeface="Arial" charset="0"/>
                  </a:endParaRPr>
                </a:p>
              </p:txBody>
            </p:sp>
          </p:grpSp>
          <p:grpSp>
            <p:nvGrpSpPr>
              <p:cNvPr id="8" name="Group 142"/>
              <p:cNvGrpSpPr>
                <a:grpSpLocks noChangeAspect="1"/>
              </p:cNvGrpSpPr>
              <p:nvPr/>
            </p:nvGrpSpPr>
            <p:grpSpPr>
              <a:xfrm rot="19493664">
                <a:off x="353923" y="1671596"/>
                <a:ext cx="992740" cy="814144"/>
                <a:chOff x="381000" y="304800"/>
                <a:chExt cx="3317876" cy="2720975"/>
              </a:xfrm>
              <a:solidFill>
                <a:schemeClr val="bg2">
                  <a:lumMod val="60000"/>
                  <a:lumOff val="40000"/>
                  <a:alpha val="1000"/>
                </a:schemeClr>
              </a:solidFill>
            </p:grpSpPr>
            <p:sp>
              <p:nvSpPr>
                <p:cNvPr id="246" name="Freeform 79"/>
                <p:cNvSpPr>
                  <a:spLocks/>
                </p:cNvSpPr>
                <p:nvPr/>
              </p:nvSpPr>
              <p:spPr bwMode="auto">
                <a:xfrm>
                  <a:off x="1660525" y="654050"/>
                  <a:ext cx="368300" cy="546100"/>
                </a:xfrm>
                <a:custGeom>
                  <a:avLst/>
                  <a:gdLst/>
                  <a:ahLst/>
                  <a:cxnLst>
                    <a:cxn ang="0">
                      <a:pos x="230" y="344"/>
                    </a:cxn>
                    <a:cxn ang="0">
                      <a:pos x="230" y="344"/>
                    </a:cxn>
                    <a:cxn ang="0">
                      <a:pos x="232" y="344"/>
                    </a:cxn>
                    <a:cxn ang="0">
                      <a:pos x="232" y="342"/>
                    </a:cxn>
                    <a:cxn ang="0">
                      <a:pos x="232" y="342"/>
                    </a:cxn>
                    <a:cxn ang="0">
                      <a:pos x="224" y="328"/>
                    </a:cxn>
                    <a:cxn ang="0">
                      <a:pos x="48" y="50"/>
                    </a:cxn>
                    <a:cxn ang="0">
                      <a:pos x="48" y="50"/>
                    </a:cxn>
                    <a:cxn ang="0">
                      <a:pos x="30" y="24"/>
                    </a:cxn>
                    <a:cxn ang="0">
                      <a:pos x="30" y="24"/>
                    </a:cxn>
                    <a:cxn ang="0">
                      <a:pos x="22" y="12"/>
                    </a:cxn>
                    <a:cxn ang="0">
                      <a:pos x="10" y="2"/>
                    </a:cxn>
                    <a:cxn ang="0">
                      <a:pos x="10" y="2"/>
                    </a:cxn>
                    <a:cxn ang="0">
                      <a:pos x="6" y="0"/>
                    </a:cxn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4"/>
                    </a:cxn>
                    <a:cxn ang="0">
                      <a:pos x="0" y="4"/>
                    </a:cxn>
                    <a:cxn ang="0">
                      <a:pos x="4" y="14"/>
                    </a:cxn>
                    <a:cxn ang="0">
                      <a:pos x="10" y="22"/>
                    </a:cxn>
                    <a:cxn ang="0">
                      <a:pos x="10" y="22"/>
                    </a:cxn>
                    <a:cxn ang="0">
                      <a:pos x="18" y="30"/>
                    </a:cxn>
                    <a:cxn ang="0">
                      <a:pos x="26" y="42"/>
                    </a:cxn>
                    <a:cxn ang="0">
                      <a:pos x="218" y="332"/>
                    </a:cxn>
                    <a:cxn ang="0">
                      <a:pos x="218" y="332"/>
                    </a:cxn>
                    <a:cxn ang="0">
                      <a:pos x="226" y="340"/>
                    </a:cxn>
                    <a:cxn ang="0">
                      <a:pos x="230" y="344"/>
                    </a:cxn>
                    <a:cxn ang="0">
                      <a:pos x="230" y="344"/>
                    </a:cxn>
                  </a:cxnLst>
                  <a:rect l="0" t="0" r="r" b="b"/>
                  <a:pathLst>
                    <a:path w="232" h="344">
                      <a:moveTo>
                        <a:pt x="230" y="344"/>
                      </a:moveTo>
                      <a:lnTo>
                        <a:pt x="230" y="344"/>
                      </a:lnTo>
                      <a:lnTo>
                        <a:pt x="232" y="344"/>
                      </a:lnTo>
                      <a:lnTo>
                        <a:pt x="232" y="342"/>
                      </a:lnTo>
                      <a:lnTo>
                        <a:pt x="232" y="342"/>
                      </a:lnTo>
                      <a:lnTo>
                        <a:pt x="224" y="328"/>
                      </a:lnTo>
                      <a:lnTo>
                        <a:pt x="48" y="50"/>
                      </a:lnTo>
                      <a:lnTo>
                        <a:pt x="48" y="50"/>
                      </a:lnTo>
                      <a:lnTo>
                        <a:pt x="30" y="24"/>
                      </a:lnTo>
                      <a:lnTo>
                        <a:pt x="30" y="24"/>
                      </a:lnTo>
                      <a:lnTo>
                        <a:pt x="22" y="12"/>
                      </a:lnTo>
                      <a:lnTo>
                        <a:pt x="10" y="2"/>
                      </a:lnTo>
                      <a:lnTo>
                        <a:pt x="10" y="2"/>
                      </a:lnTo>
                      <a:lnTo>
                        <a:pt x="6" y="0"/>
                      </a:lnTo>
                      <a:lnTo>
                        <a:pt x="2" y="0"/>
                      </a:lnTo>
                      <a:lnTo>
                        <a:pt x="0" y="0"/>
                      </a:lnTo>
                      <a:lnTo>
                        <a:pt x="0" y="4"/>
                      </a:lnTo>
                      <a:lnTo>
                        <a:pt x="0" y="4"/>
                      </a:lnTo>
                      <a:lnTo>
                        <a:pt x="4" y="14"/>
                      </a:lnTo>
                      <a:lnTo>
                        <a:pt x="10" y="22"/>
                      </a:lnTo>
                      <a:lnTo>
                        <a:pt x="10" y="22"/>
                      </a:lnTo>
                      <a:lnTo>
                        <a:pt x="18" y="30"/>
                      </a:lnTo>
                      <a:lnTo>
                        <a:pt x="26" y="42"/>
                      </a:lnTo>
                      <a:lnTo>
                        <a:pt x="218" y="332"/>
                      </a:lnTo>
                      <a:lnTo>
                        <a:pt x="218" y="332"/>
                      </a:lnTo>
                      <a:lnTo>
                        <a:pt x="226" y="340"/>
                      </a:lnTo>
                      <a:lnTo>
                        <a:pt x="230" y="344"/>
                      </a:lnTo>
                      <a:lnTo>
                        <a:pt x="230" y="34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charset="0"/>
                    <a:cs typeface="Arial" charset="0"/>
                  </a:endParaRPr>
                </a:p>
              </p:txBody>
            </p:sp>
            <p:sp>
              <p:nvSpPr>
                <p:cNvPr id="247" name="Freeform 80"/>
                <p:cNvSpPr>
                  <a:spLocks/>
                </p:cNvSpPr>
                <p:nvPr/>
              </p:nvSpPr>
              <p:spPr bwMode="auto">
                <a:xfrm>
                  <a:off x="2032000" y="1216025"/>
                  <a:ext cx="1588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charset="0"/>
                    <a:cs typeface="Arial" charset="0"/>
                  </a:endParaRPr>
                </a:p>
              </p:txBody>
            </p:sp>
            <p:sp>
              <p:nvSpPr>
                <p:cNvPr id="248" name="Freeform 81"/>
                <p:cNvSpPr>
                  <a:spLocks/>
                </p:cNvSpPr>
                <p:nvPr/>
              </p:nvSpPr>
              <p:spPr bwMode="auto">
                <a:xfrm>
                  <a:off x="2057401" y="654050"/>
                  <a:ext cx="368300" cy="546100"/>
                </a:xfrm>
                <a:custGeom>
                  <a:avLst/>
                  <a:gdLst/>
                  <a:ahLst/>
                  <a:cxnLst>
                    <a:cxn ang="0">
                      <a:pos x="2" y="344"/>
                    </a:cxn>
                    <a:cxn ang="0">
                      <a:pos x="2" y="344"/>
                    </a:cxn>
                    <a:cxn ang="0">
                      <a:pos x="6" y="340"/>
                    </a:cxn>
                    <a:cxn ang="0">
                      <a:pos x="14" y="332"/>
                    </a:cxn>
                    <a:cxn ang="0">
                      <a:pos x="206" y="42"/>
                    </a:cxn>
                    <a:cxn ang="0">
                      <a:pos x="206" y="42"/>
                    </a:cxn>
                    <a:cxn ang="0">
                      <a:pos x="214" y="30"/>
                    </a:cxn>
                    <a:cxn ang="0">
                      <a:pos x="222" y="22"/>
                    </a:cxn>
                    <a:cxn ang="0">
                      <a:pos x="222" y="22"/>
                    </a:cxn>
                    <a:cxn ang="0">
                      <a:pos x="228" y="14"/>
                    </a:cxn>
                    <a:cxn ang="0">
                      <a:pos x="232" y="4"/>
                    </a:cxn>
                    <a:cxn ang="0">
                      <a:pos x="232" y="4"/>
                    </a:cxn>
                    <a:cxn ang="0">
                      <a:pos x="232" y="0"/>
                    </a:cxn>
                    <a:cxn ang="0">
                      <a:pos x="230" y="0"/>
                    </a:cxn>
                    <a:cxn ang="0">
                      <a:pos x="226" y="0"/>
                    </a:cxn>
                    <a:cxn ang="0">
                      <a:pos x="222" y="2"/>
                    </a:cxn>
                    <a:cxn ang="0">
                      <a:pos x="222" y="2"/>
                    </a:cxn>
                    <a:cxn ang="0">
                      <a:pos x="210" y="12"/>
                    </a:cxn>
                    <a:cxn ang="0">
                      <a:pos x="202" y="24"/>
                    </a:cxn>
                    <a:cxn ang="0">
                      <a:pos x="202" y="24"/>
                    </a:cxn>
                    <a:cxn ang="0">
                      <a:pos x="184" y="50"/>
                    </a:cxn>
                    <a:cxn ang="0">
                      <a:pos x="8" y="328"/>
                    </a:cxn>
                    <a:cxn ang="0">
                      <a:pos x="8" y="328"/>
                    </a:cxn>
                    <a:cxn ang="0">
                      <a:pos x="0" y="342"/>
                    </a:cxn>
                    <a:cxn ang="0">
                      <a:pos x="0" y="342"/>
                    </a:cxn>
                    <a:cxn ang="0">
                      <a:pos x="0" y="344"/>
                    </a:cxn>
                    <a:cxn ang="0">
                      <a:pos x="0" y="344"/>
                    </a:cxn>
                    <a:cxn ang="0">
                      <a:pos x="2" y="344"/>
                    </a:cxn>
                    <a:cxn ang="0">
                      <a:pos x="2" y="344"/>
                    </a:cxn>
                  </a:cxnLst>
                  <a:rect l="0" t="0" r="r" b="b"/>
                  <a:pathLst>
                    <a:path w="232" h="344">
                      <a:moveTo>
                        <a:pt x="2" y="344"/>
                      </a:moveTo>
                      <a:lnTo>
                        <a:pt x="2" y="344"/>
                      </a:lnTo>
                      <a:lnTo>
                        <a:pt x="6" y="340"/>
                      </a:lnTo>
                      <a:lnTo>
                        <a:pt x="14" y="332"/>
                      </a:lnTo>
                      <a:lnTo>
                        <a:pt x="206" y="42"/>
                      </a:lnTo>
                      <a:lnTo>
                        <a:pt x="206" y="42"/>
                      </a:lnTo>
                      <a:lnTo>
                        <a:pt x="214" y="30"/>
                      </a:lnTo>
                      <a:lnTo>
                        <a:pt x="222" y="22"/>
                      </a:lnTo>
                      <a:lnTo>
                        <a:pt x="222" y="22"/>
                      </a:lnTo>
                      <a:lnTo>
                        <a:pt x="228" y="14"/>
                      </a:lnTo>
                      <a:lnTo>
                        <a:pt x="232" y="4"/>
                      </a:lnTo>
                      <a:lnTo>
                        <a:pt x="232" y="4"/>
                      </a:lnTo>
                      <a:lnTo>
                        <a:pt x="232" y="0"/>
                      </a:lnTo>
                      <a:lnTo>
                        <a:pt x="230" y="0"/>
                      </a:lnTo>
                      <a:lnTo>
                        <a:pt x="226" y="0"/>
                      </a:lnTo>
                      <a:lnTo>
                        <a:pt x="222" y="2"/>
                      </a:lnTo>
                      <a:lnTo>
                        <a:pt x="222" y="2"/>
                      </a:lnTo>
                      <a:lnTo>
                        <a:pt x="210" y="12"/>
                      </a:lnTo>
                      <a:lnTo>
                        <a:pt x="202" y="24"/>
                      </a:lnTo>
                      <a:lnTo>
                        <a:pt x="202" y="24"/>
                      </a:lnTo>
                      <a:lnTo>
                        <a:pt x="184" y="50"/>
                      </a:lnTo>
                      <a:lnTo>
                        <a:pt x="8" y="328"/>
                      </a:lnTo>
                      <a:lnTo>
                        <a:pt x="8" y="328"/>
                      </a:lnTo>
                      <a:lnTo>
                        <a:pt x="0" y="342"/>
                      </a:lnTo>
                      <a:lnTo>
                        <a:pt x="0" y="342"/>
                      </a:lnTo>
                      <a:lnTo>
                        <a:pt x="0" y="344"/>
                      </a:lnTo>
                      <a:lnTo>
                        <a:pt x="0" y="344"/>
                      </a:lnTo>
                      <a:lnTo>
                        <a:pt x="2" y="344"/>
                      </a:lnTo>
                      <a:lnTo>
                        <a:pt x="2" y="34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charset="0"/>
                    <a:cs typeface="Arial" charset="0"/>
                  </a:endParaRPr>
                </a:p>
              </p:txBody>
            </p:sp>
            <p:sp>
              <p:nvSpPr>
                <p:cNvPr id="249" name="Freeform 82"/>
                <p:cNvSpPr>
                  <a:spLocks noEditPoints="1"/>
                </p:cNvSpPr>
                <p:nvPr/>
              </p:nvSpPr>
              <p:spPr bwMode="auto">
                <a:xfrm>
                  <a:off x="381000" y="304800"/>
                  <a:ext cx="3317876" cy="2720975"/>
                </a:xfrm>
                <a:custGeom>
                  <a:avLst/>
                  <a:gdLst/>
                  <a:ahLst/>
                  <a:cxnLst>
                    <a:cxn ang="0">
                      <a:pos x="1784" y="18"/>
                    </a:cxn>
                    <a:cxn ang="0">
                      <a:pos x="1368" y="254"/>
                    </a:cxn>
                    <a:cxn ang="0">
                      <a:pos x="1096" y="632"/>
                    </a:cxn>
                    <a:cxn ang="0">
                      <a:pos x="1066" y="570"/>
                    </a:cxn>
                    <a:cxn ang="0">
                      <a:pos x="1044" y="562"/>
                    </a:cxn>
                    <a:cxn ang="0">
                      <a:pos x="1016" y="572"/>
                    </a:cxn>
                    <a:cxn ang="0">
                      <a:pos x="992" y="628"/>
                    </a:cxn>
                    <a:cxn ang="0">
                      <a:pos x="680" y="216"/>
                    </a:cxn>
                    <a:cxn ang="0">
                      <a:pos x="268" y="10"/>
                    </a:cxn>
                    <a:cxn ang="0">
                      <a:pos x="34" y="198"/>
                    </a:cxn>
                    <a:cxn ang="0">
                      <a:pos x="86" y="264"/>
                    </a:cxn>
                    <a:cxn ang="0">
                      <a:pos x="156" y="340"/>
                    </a:cxn>
                    <a:cxn ang="0">
                      <a:pos x="198" y="442"/>
                    </a:cxn>
                    <a:cxn ang="0">
                      <a:pos x="224" y="492"/>
                    </a:cxn>
                    <a:cxn ang="0">
                      <a:pos x="240" y="572"/>
                    </a:cxn>
                    <a:cxn ang="0">
                      <a:pos x="272" y="640"/>
                    </a:cxn>
                    <a:cxn ang="0">
                      <a:pos x="378" y="740"/>
                    </a:cxn>
                    <a:cxn ang="0">
                      <a:pos x="470" y="858"/>
                    </a:cxn>
                    <a:cxn ang="0">
                      <a:pos x="342" y="1124"/>
                    </a:cxn>
                    <a:cxn ang="0">
                      <a:pos x="376" y="1176"/>
                    </a:cxn>
                    <a:cxn ang="0">
                      <a:pos x="406" y="1268"/>
                    </a:cxn>
                    <a:cxn ang="0">
                      <a:pos x="458" y="1316"/>
                    </a:cxn>
                    <a:cxn ang="0">
                      <a:pos x="502" y="1380"/>
                    </a:cxn>
                    <a:cxn ang="0">
                      <a:pos x="536" y="1422"/>
                    </a:cxn>
                    <a:cxn ang="0">
                      <a:pos x="460" y="1554"/>
                    </a:cxn>
                    <a:cxn ang="0">
                      <a:pos x="414" y="1686"/>
                    </a:cxn>
                    <a:cxn ang="0">
                      <a:pos x="486" y="1704"/>
                    </a:cxn>
                    <a:cxn ang="0">
                      <a:pos x="586" y="1526"/>
                    </a:cxn>
                    <a:cxn ang="0">
                      <a:pos x="662" y="1528"/>
                    </a:cxn>
                    <a:cxn ang="0">
                      <a:pos x="700" y="1528"/>
                    </a:cxn>
                    <a:cxn ang="0">
                      <a:pos x="768" y="1532"/>
                    </a:cxn>
                    <a:cxn ang="0">
                      <a:pos x="816" y="1452"/>
                    </a:cxn>
                    <a:cxn ang="0">
                      <a:pos x="978" y="928"/>
                    </a:cxn>
                    <a:cxn ang="0">
                      <a:pos x="996" y="942"/>
                    </a:cxn>
                    <a:cxn ang="0">
                      <a:pos x="992" y="1208"/>
                    </a:cxn>
                    <a:cxn ang="0">
                      <a:pos x="1088" y="1112"/>
                    </a:cxn>
                    <a:cxn ang="0">
                      <a:pos x="1088" y="854"/>
                    </a:cxn>
                    <a:cxn ang="0">
                      <a:pos x="1138" y="1056"/>
                    </a:cxn>
                    <a:cxn ang="0">
                      <a:pos x="1284" y="1500"/>
                    </a:cxn>
                    <a:cxn ang="0">
                      <a:pos x="1334" y="1528"/>
                    </a:cxn>
                    <a:cxn ang="0">
                      <a:pos x="1406" y="1536"/>
                    </a:cxn>
                    <a:cxn ang="0">
                      <a:pos x="1458" y="1516"/>
                    </a:cxn>
                    <a:cxn ang="0">
                      <a:pos x="1542" y="1592"/>
                    </a:cxn>
                    <a:cxn ang="0">
                      <a:pos x="1626" y="1714"/>
                    </a:cxn>
                    <a:cxn ang="0">
                      <a:pos x="1680" y="1650"/>
                    </a:cxn>
                    <a:cxn ang="0">
                      <a:pos x="1618" y="1546"/>
                    </a:cxn>
                    <a:cxn ang="0">
                      <a:pos x="1560" y="1404"/>
                    </a:cxn>
                    <a:cxn ang="0">
                      <a:pos x="1616" y="1378"/>
                    </a:cxn>
                    <a:cxn ang="0">
                      <a:pos x="1634" y="1294"/>
                    </a:cxn>
                    <a:cxn ang="0">
                      <a:pos x="1706" y="1248"/>
                    </a:cxn>
                    <a:cxn ang="0">
                      <a:pos x="1726" y="1166"/>
                    </a:cxn>
                    <a:cxn ang="0">
                      <a:pos x="1702" y="1004"/>
                    </a:cxn>
                    <a:cxn ang="0">
                      <a:pos x="1528" y="790"/>
                    </a:cxn>
                    <a:cxn ang="0">
                      <a:pos x="1758" y="718"/>
                    </a:cxn>
                    <a:cxn ang="0">
                      <a:pos x="1830" y="612"/>
                    </a:cxn>
                    <a:cxn ang="0">
                      <a:pos x="1868" y="536"/>
                    </a:cxn>
                    <a:cxn ang="0">
                      <a:pos x="1876" y="472"/>
                    </a:cxn>
                    <a:cxn ang="0">
                      <a:pos x="1898" y="394"/>
                    </a:cxn>
                    <a:cxn ang="0">
                      <a:pos x="1964" y="304"/>
                    </a:cxn>
                    <a:cxn ang="0">
                      <a:pos x="2020" y="236"/>
                    </a:cxn>
                    <a:cxn ang="0">
                      <a:pos x="1040" y="574"/>
                    </a:cxn>
                  </a:cxnLst>
                  <a:rect l="0" t="0" r="r" b="b"/>
                  <a:pathLst>
                    <a:path w="2090" h="1714">
                      <a:moveTo>
                        <a:pt x="2088" y="78"/>
                      </a:moveTo>
                      <a:lnTo>
                        <a:pt x="2070" y="44"/>
                      </a:lnTo>
                      <a:lnTo>
                        <a:pt x="2028" y="16"/>
                      </a:lnTo>
                      <a:lnTo>
                        <a:pt x="1964" y="4"/>
                      </a:lnTo>
                      <a:lnTo>
                        <a:pt x="1896" y="0"/>
                      </a:lnTo>
                      <a:lnTo>
                        <a:pt x="1896" y="0"/>
                      </a:lnTo>
                      <a:lnTo>
                        <a:pt x="1876" y="2"/>
                      </a:lnTo>
                      <a:lnTo>
                        <a:pt x="1852" y="4"/>
                      </a:lnTo>
                      <a:lnTo>
                        <a:pt x="1822" y="10"/>
                      </a:lnTo>
                      <a:lnTo>
                        <a:pt x="1784" y="18"/>
                      </a:lnTo>
                      <a:lnTo>
                        <a:pt x="1740" y="30"/>
                      </a:lnTo>
                      <a:lnTo>
                        <a:pt x="1694" y="46"/>
                      </a:lnTo>
                      <a:lnTo>
                        <a:pt x="1642" y="66"/>
                      </a:lnTo>
                      <a:lnTo>
                        <a:pt x="1642" y="66"/>
                      </a:lnTo>
                      <a:lnTo>
                        <a:pt x="1592" y="92"/>
                      </a:lnTo>
                      <a:lnTo>
                        <a:pt x="1544" y="118"/>
                      </a:lnTo>
                      <a:lnTo>
                        <a:pt x="1498" y="148"/>
                      </a:lnTo>
                      <a:lnTo>
                        <a:pt x="1454" y="180"/>
                      </a:lnTo>
                      <a:lnTo>
                        <a:pt x="1410" y="216"/>
                      </a:lnTo>
                      <a:lnTo>
                        <a:pt x="1368" y="254"/>
                      </a:lnTo>
                      <a:lnTo>
                        <a:pt x="1328" y="296"/>
                      </a:lnTo>
                      <a:lnTo>
                        <a:pt x="1286" y="342"/>
                      </a:lnTo>
                      <a:lnTo>
                        <a:pt x="1286" y="342"/>
                      </a:lnTo>
                      <a:lnTo>
                        <a:pt x="1254" y="380"/>
                      </a:lnTo>
                      <a:lnTo>
                        <a:pt x="1224" y="420"/>
                      </a:lnTo>
                      <a:lnTo>
                        <a:pt x="1196" y="462"/>
                      </a:lnTo>
                      <a:lnTo>
                        <a:pt x="1170" y="504"/>
                      </a:lnTo>
                      <a:lnTo>
                        <a:pt x="1124" y="578"/>
                      </a:lnTo>
                      <a:lnTo>
                        <a:pt x="1096" y="632"/>
                      </a:lnTo>
                      <a:lnTo>
                        <a:pt x="1096" y="632"/>
                      </a:lnTo>
                      <a:lnTo>
                        <a:pt x="1092" y="622"/>
                      </a:lnTo>
                      <a:lnTo>
                        <a:pt x="1082" y="608"/>
                      </a:lnTo>
                      <a:lnTo>
                        <a:pt x="1082" y="608"/>
                      </a:lnTo>
                      <a:lnTo>
                        <a:pt x="1086" y="600"/>
                      </a:lnTo>
                      <a:lnTo>
                        <a:pt x="1088" y="592"/>
                      </a:lnTo>
                      <a:lnTo>
                        <a:pt x="1088" y="592"/>
                      </a:lnTo>
                      <a:lnTo>
                        <a:pt x="1086" y="584"/>
                      </a:lnTo>
                      <a:lnTo>
                        <a:pt x="1082" y="576"/>
                      </a:lnTo>
                      <a:lnTo>
                        <a:pt x="1074" y="572"/>
                      </a:lnTo>
                      <a:lnTo>
                        <a:pt x="1066" y="570"/>
                      </a:lnTo>
                      <a:lnTo>
                        <a:pt x="1066" y="570"/>
                      </a:lnTo>
                      <a:lnTo>
                        <a:pt x="1064" y="570"/>
                      </a:lnTo>
                      <a:lnTo>
                        <a:pt x="1066" y="564"/>
                      </a:lnTo>
                      <a:lnTo>
                        <a:pt x="1060" y="564"/>
                      </a:lnTo>
                      <a:lnTo>
                        <a:pt x="1056" y="564"/>
                      </a:lnTo>
                      <a:lnTo>
                        <a:pt x="1056" y="564"/>
                      </a:lnTo>
                      <a:lnTo>
                        <a:pt x="1050" y="558"/>
                      </a:lnTo>
                      <a:lnTo>
                        <a:pt x="1048" y="560"/>
                      </a:lnTo>
                      <a:lnTo>
                        <a:pt x="1048" y="558"/>
                      </a:lnTo>
                      <a:lnTo>
                        <a:pt x="1044" y="562"/>
                      </a:lnTo>
                      <a:lnTo>
                        <a:pt x="1038" y="560"/>
                      </a:lnTo>
                      <a:lnTo>
                        <a:pt x="1038" y="564"/>
                      </a:lnTo>
                      <a:lnTo>
                        <a:pt x="1034" y="564"/>
                      </a:lnTo>
                      <a:lnTo>
                        <a:pt x="1030" y="564"/>
                      </a:lnTo>
                      <a:lnTo>
                        <a:pt x="1034" y="572"/>
                      </a:lnTo>
                      <a:lnTo>
                        <a:pt x="1034" y="572"/>
                      </a:lnTo>
                      <a:lnTo>
                        <a:pt x="1034" y="572"/>
                      </a:lnTo>
                      <a:lnTo>
                        <a:pt x="1026" y="570"/>
                      </a:lnTo>
                      <a:lnTo>
                        <a:pt x="1026" y="570"/>
                      </a:lnTo>
                      <a:lnTo>
                        <a:pt x="1016" y="572"/>
                      </a:lnTo>
                      <a:lnTo>
                        <a:pt x="1010" y="576"/>
                      </a:lnTo>
                      <a:lnTo>
                        <a:pt x="1004" y="584"/>
                      </a:lnTo>
                      <a:lnTo>
                        <a:pt x="1004" y="592"/>
                      </a:lnTo>
                      <a:lnTo>
                        <a:pt x="1004" y="592"/>
                      </a:lnTo>
                      <a:lnTo>
                        <a:pt x="1004" y="598"/>
                      </a:lnTo>
                      <a:lnTo>
                        <a:pt x="1008" y="604"/>
                      </a:lnTo>
                      <a:lnTo>
                        <a:pt x="1008" y="604"/>
                      </a:lnTo>
                      <a:lnTo>
                        <a:pt x="998" y="618"/>
                      </a:lnTo>
                      <a:lnTo>
                        <a:pt x="992" y="628"/>
                      </a:lnTo>
                      <a:lnTo>
                        <a:pt x="992" y="628"/>
                      </a:lnTo>
                      <a:lnTo>
                        <a:pt x="962" y="574"/>
                      </a:lnTo>
                      <a:lnTo>
                        <a:pt x="918" y="500"/>
                      </a:lnTo>
                      <a:lnTo>
                        <a:pt x="892" y="460"/>
                      </a:lnTo>
                      <a:lnTo>
                        <a:pt x="864" y="420"/>
                      </a:lnTo>
                      <a:lnTo>
                        <a:pt x="834" y="378"/>
                      </a:lnTo>
                      <a:lnTo>
                        <a:pt x="802" y="342"/>
                      </a:lnTo>
                      <a:lnTo>
                        <a:pt x="802" y="342"/>
                      </a:lnTo>
                      <a:lnTo>
                        <a:pt x="762" y="296"/>
                      </a:lnTo>
                      <a:lnTo>
                        <a:pt x="720" y="254"/>
                      </a:lnTo>
                      <a:lnTo>
                        <a:pt x="680" y="216"/>
                      </a:lnTo>
                      <a:lnTo>
                        <a:pt x="636" y="180"/>
                      </a:lnTo>
                      <a:lnTo>
                        <a:pt x="592" y="148"/>
                      </a:lnTo>
                      <a:lnTo>
                        <a:pt x="546" y="118"/>
                      </a:lnTo>
                      <a:lnTo>
                        <a:pt x="498" y="92"/>
                      </a:lnTo>
                      <a:lnTo>
                        <a:pt x="448" y="66"/>
                      </a:lnTo>
                      <a:lnTo>
                        <a:pt x="448" y="66"/>
                      </a:lnTo>
                      <a:lnTo>
                        <a:pt x="396" y="46"/>
                      </a:lnTo>
                      <a:lnTo>
                        <a:pt x="348" y="30"/>
                      </a:lnTo>
                      <a:lnTo>
                        <a:pt x="306" y="18"/>
                      </a:lnTo>
                      <a:lnTo>
                        <a:pt x="268" y="10"/>
                      </a:lnTo>
                      <a:lnTo>
                        <a:pt x="238" y="4"/>
                      </a:lnTo>
                      <a:lnTo>
                        <a:pt x="214" y="2"/>
                      </a:lnTo>
                      <a:lnTo>
                        <a:pt x="194" y="0"/>
                      </a:lnTo>
                      <a:lnTo>
                        <a:pt x="126" y="4"/>
                      </a:lnTo>
                      <a:lnTo>
                        <a:pt x="62" y="16"/>
                      </a:lnTo>
                      <a:lnTo>
                        <a:pt x="20" y="44"/>
                      </a:lnTo>
                      <a:lnTo>
                        <a:pt x="2" y="78"/>
                      </a:lnTo>
                      <a:lnTo>
                        <a:pt x="0" y="112"/>
                      </a:lnTo>
                      <a:lnTo>
                        <a:pt x="12" y="154"/>
                      </a:lnTo>
                      <a:lnTo>
                        <a:pt x="34" y="198"/>
                      </a:lnTo>
                      <a:lnTo>
                        <a:pt x="34" y="198"/>
                      </a:lnTo>
                      <a:lnTo>
                        <a:pt x="44" y="214"/>
                      </a:lnTo>
                      <a:lnTo>
                        <a:pt x="56" y="226"/>
                      </a:lnTo>
                      <a:lnTo>
                        <a:pt x="60" y="232"/>
                      </a:lnTo>
                      <a:lnTo>
                        <a:pt x="66" y="234"/>
                      </a:lnTo>
                      <a:lnTo>
                        <a:pt x="66" y="234"/>
                      </a:lnTo>
                      <a:lnTo>
                        <a:pt x="70" y="236"/>
                      </a:lnTo>
                      <a:lnTo>
                        <a:pt x="74" y="240"/>
                      </a:lnTo>
                      <a:lnTo>
                        <a:pt x="80" y="252"/>
                      </a:lnTo>
                      <a:lnTo>
                        <a:pt x="86" y="264"/>
                      </a:lnTo>
                      <a:lnTo>
                        <a:pt x="86" y="264"/>
                      </a:lnTo>
                      <a:lnTo>
                        <a:pt x="94" y="278"/>
                      </a:lnTo>
                      <a:lnTo>
                        <a:pt x="104" y="290"/>
                      </a:lnTo>
                      <a:lnTo>
                        <a:pt x="112" y="296"/>
                      </a:lnTo>
                      <a:lnTo>
                        <a:pt x="118" y="300"/>
                      </a:lnTo>
                      <a:lnTo>
                        <a:pt x="118" y="300"/>
                      </a:lnTo>
                      <a:lnTo>
                        <a:pt x="126" y="304"/>
                      </a:lnTo>
                      <a:lnTo>
                        <a:pt x="132" y="310"/>
                      </a:lnTo>
                      <a:lnTo>
                        <a:pt x="146" y="324"/>
                      </a:lnTo>
                      <a:lnTo>
                        <a:pt x="156" y="340"/>
                      </a:lnTo>
                      <a:lnTo>
                        <a:pt x="160" y="350"/>
                      </a:lnTo>
                      <a:lnTo>
                        <a:pt x="160" y="350"/>
                      </a:lnTo>
                      <a:lnTo>
                        <a:pt x="160" y="354"/>
                      </a:lnTo>
                      <a:lnTo>
                        <a:pt x="164" y="360"/>
                      </a:lnTo>
                      <a:lnTo>
                        <a:pt x="176" y="374"/>
                      </a:lnTo>
                      <a:lnTo>
                        <a:pt x="192" y="394"/>
                      </a:lnTo>
                      <a:lnTo>
                        <a:pt x="192" y="394"/>
                      </a:lnTo>
                      <a:lnTo>
                        <a:pt x="198" y="416"/>
                      </a:lnTo>
                      <a:lnTo>
                        <a:pt x="200" y="434"/>
                      </a:lnTo>
                      <a:lnTo>
                        <a:pt x="198" y="442"/>
                      </a:lnTo>
                      <a:lnTo>
                        <a:pt x="196" y="446"/>
                      </a:lnTo>
                      <a:lnTo>
                        <a:pt x="196" y="446"/>
                      </a:lnTo>
                      <a:lnTo>
                        <a:pt x="194" y="450"/>
                      </a:lnTo>
                      <a:lnTo>
                        <a:pt x="196" y="454"/>
                      </a:lnTo>
                      <a:lnTo>
                        <a:pt x="202" y="462"/>
                      </a:lnTo>
                      <a:lnTo>
                        <a:pt x="214" y="472"/>
                      </a:lnTo>
                      <a:lnTo>
                        <a:pt x="214" y="472"/>
                      </a:lnTo>
                      <a:lnTo>
                        <a:pt x="216" y="476"/>
                      </a:lnTo>
                      <a:lnTo>
                        <a:pt x="222" y="486"/>
                      </a:lnTo>
                      <a:lnTo>
                        <a:pt x="224" y="492"/>
                      </a:lnTo>
                      <a:lnTo>
                        <a:pt x="226" y="498"/>
                      </a:lnTo>
                      <a:lnTo>
                        <a:pt x="226" y="506"/>
                      </a:lnTo>
                      <a:lnTo>
                        <a:pt x="222" y="512"/>
                      </a:lnTo>
                      <a:lnTo>
                        <a:pt x="222" y="512"/>
                      </a:lnTo>
                      <a:lnTo>
                        <a:pt x="220" y="518"/>
                      </a:lnTo>
                      <a:lnTo>
                        <a:pt x="220" y="526"/>
                      </a:lnTo>
                      <a:lnTo>
                        <a:pt x="222" y="536"/>
                      </a:lnTo>
                      <a:lnTo>
                        <a:pt x="226" y="546"/>
                      </a:lnTo>
                      <a:lnTo>
                        <a:pt x="236" y="564"/>
                      </a:lnTo>
                      <a:lnTo>
                        <a:pt x="240" y="572"/>
                      </a:lnTo>
                      <a:lnTo>
                        <a:pt x="244" y="574"/>
                      </a:lnTo>
                      <a:lnTo>
                        <a:pt x="244" y="574"/>
                      </a:lnTo>
                      <a:lnTo>
                        <a:pt x="248" y="578"/>
                      </a:lnTo>
                      <a:lnTo>
                        <a:pt x="250" y="582"/>
                      </a:lnTo>
                      <a:lnTo>
                        <a:pt x="256" y="594"/>
                      </a:lnTo>
                      <a:lnTo>
                        <a:pt x="260" y="612"/>
                      </a:lnTo>
                      <a:lnTo>
                        <a:pt x="260" y="612"/>
                      </a:lnTo>
                      <a:lnTo>
                        <a:pt x="260" y="614"/>
                      </a:lnTo>
                      <a:lnTo>
                        <a:pt x="264" y="624"/>
                      </a:lnTo>
                      <a:lnTo>
                        <a:pt x="272" y="640"/>
                      </a:lnTo>
                      <a:lnTo>
                        <a:pt x="288" y="660"/>
                      </a:lnTo>
                      <a:lnTo>
                        <a:pt x="288" y="660"/>
                      </a:lnTo>
                      <a:lnTo>
                        <a:pt x="304" y="680"/>
                      </a:lnTo>
                      <a:lnTo>
                        <a:pt x="314" y="694"/>
                      </a:lnTo>
                      <a:lnTo>
                        <a:pt x="328" y="714"/>
                      </a:lnTo>
                      <a:lnTo>
                        <a:pt x="328" y="714"/>
                      </a:lnTo>
                      <a:lnTo>
                        <a:pt x="332" y="718"/>
                      </a:lnTo>
                      <a:lnTo>
                        <a:pt x="338" y="724"/>
                      </a:lnTo>
                      <a:lnTo>
                        <a:pt x="356" y="732"/>
                      </a:lnTo>
                      <a:lnTo>
                        <a:pt x="378" y="740"/>
                      </a:lnTo>
                      <a:lnTo>
                        <a:pt x="430" y="746"/>
                      </a:lnTo>
                      <a:lnTo>
                        <a:pt x="484" y="746"/>
                      </a:lnTo>
                      <a:lnTo>
                        <a:pt x="534" y="746"/>
                      </a:lnTo>
                      <a:lnTo>
                        <a:pt x="604" y="752"/>
                      </a:lnTo>
                      <a:lnTo>
                        <a:pt x="622" y="754"/>
                      </a:lnTo>
                      <a:lnTo>
                        <a:pt x="622" y="754"/>
                      </a:lnTo>
                      <a:lnTo>
                        <a:pt x="562" y="790"/>
                      </a:lnTo>
                      <a:lnTo>
                        <a:pt x="518" y="820"/>
                      </a:lnTo>
                      <a:lnTo>
                        <a:pt x="488" y="842"/>
                      </a:lnTo>
                      <a:lnTo>
                        <a:pt x="470" y="858"/>
                      </a:lnTo>
                      <a:lnTo>
                        <a:pt x="462" y="868"/>
                      </a:lnTo>
                      <a:lnTo>
                        <a:pt x="458" y="874"/>
                      </a:lnTo>
                      <a:lnTo>
                        <a:pt x="458" y="876"/>
                      </a:lnTo>
                      <a:lnTo>
                        <a:pt x="458" y="878"/>
                      </a:lnTo>
                      <a:lnTo>
                        <a:pt x="384" y="988"/>
                      </a:lnTo>
                      <a:lnTo>
                        <a:pt x="388" y="1004"/>
                      </a:lnTo>
                      <a:lnTo>
                        <a:pt x="384" y="1022"/>
                      </a:lnTo>
                      <a:lnTo>
                        <a:pt x="366" y="1052"/>
                      </a:lnTo>
                      <a:lnTo>
                        <a:pt x="354" y="1078"/>
                      </a:lnTo>
                      <a:lnTo>
                        <a:pt x="342" y="1124"/>
                      </a:lnTo>
                      <a:lnTo>
                        <a:pt x="342" y="1124"/>
                      </a:lnTo>
                      <a:lnTo>
                        <a:pt x="342" y="1130"/>
                      </a:lnTo>
                      <a:lnTo>
                        <a:pt x="344" y="1142"/>
                      </a:lnTo>
                      <a:lnTo>
                        <a:pt x="348" y="1148"/>
                      </a:lnTo>
                      <a:lnTo>
                        <a:pt x="350" y="1156"/>
                      </a:lnTo>
                      <a:lnTo>
                        <a:pt x="356" y="1162"/>
                      </a:lnTo>
                      <a:lnTo>
                        <a:pt x="364" y="1166"/>
                      </a:lnTo>
                      <a:lnTo>
                        <a:pt x="364" y="1166"/>
                      </a:lnTo>
                      <a:lnTo>
                        <a:pt x="372" y="1170"/>
                      </a:lnTo>
                      <a:lnTo>
                        <a:pt x="376" y="1176"/>
                      </a:lnTo>
                      <a:lnTo>
                        <a:pt x="380" y="1184"/>
                      </a:lnTo>
                      <a:lnTo>
                        <a:pt x="382" y="1192"/>
                      </a:lnTo>
                      <a:lnTo>
                        <a:pt x="380" y="1206"/>
                      </a:lnTo>
                      <a:lnTo>
                        <a:pt x="380" y="1212"/>
                      </a:lnTo>
                      <a:lnTo>
                        <a:pt x="382" y="1244"/>
                      </a:lnTo>
                      <a:lnTo>
                        <a:pt x="382" y="1244"/>
                      </a:lnTo>
                      <a:lnTo>
                        <a:pt x="384" y="1248"/>
                      </a:lnTo>
                      <a:lnTo>
                        <a:pt x="392" y="1258"/>
                      </a:lnTo>
                      <a:lnTo>
                        <a:pt x="398" y="1264"/>
                      </a:lnTo>
                      <a:lnTo>
                        <a:pt x="406" y="1268"/>
                      </a:lnTo>
                      <a:lnTo>
                        <a:pt x="416" y="1272"/>
                      </a:lnTo>
                      <a:lnTo>
                        <a:pt x="428" y="1272"/>
                      </a:lnTo>
                      <a:lnTo>
                        <a:pt x="428" y="1272"/>
                      </a:lnTo>
                      <a:lnTo>
                        <a:pt x="440" y="1274"/>
                      </a:lnTo>
                      <a:lnTo>
                        <a:pt x="448" y="1280"/>
                      </a:lnTo>
                      <a:lnTo>
                        <a:pt x="452" y="1286"/>
                      </a:lnTo>
                      <a:lnTo>
                        <a:pt x="456" y="1294"/>
                      </a:lnTo>
                      <a:lnTo>
                        <a:pt x="458" y="1310"/>
                      </a:lnTo>
                      <a:lnTo>
                        <a:pt x="458" y="1316"/>
                      </a:lnTo>
                      <a:lnTo>
                        <a:pt x="458" y="1316"/>
                      </a:lnTo>
                      <a:lnTo>
                        <a:pt x="456" y="1338"/>
                      </a:lnTo>
                      <a:lnTo>
                        <a:pt x="458" y="1354"/>
                      </a:lnTo>
                      <a:lnTo>
                        <a:pt x="458" y="1360"/>
                      </a:lnTo>
                      <a:lnTo>
                        <a:pt x="460" y="1364"/>
                      </a:lnTo>
                      <a:lnTo>
                        <a:pt x="460" y="1364"/>
                      </a:lnTo>
                      <a:lnTo>
                        <a:pt x="468" y="1374"/>
                      </a:lnTo>
                      <a:lnTo>
                        <a:pt x="474" y="1378"/>
                      </a:lnTo>
                      <a:lnTo>
                        <a:pt x="486" y="1380"/>
                      </a:lnTo>
                      <a:lnTo>
                        <a:pt x="486" y="1380"/>
                      </a:lnTo>
                      <a:lnTo>
                        <a:pt x="502" y="1380"/>
                      </a:lnTo>
                      <a:lnTo>
                        <a:pt x="514" y="1384"/>
                      </a:lnTo>
                      <a:lnTo>
                        <a:pt x="522" y="1390"/>
                      </a:lnTo>
                      <a:lnTo>
                        <a:pt x="526" y="1394"/>
                      </a:lnTo>
                      <a:lnTo>
                        <a:pt x="526" y="1396"/>
                      </a:lnTo>
                      <a:lnTo>
                        <a:pt x="526" y="1396"/>
                      </a:lnTo>
                      <a:lnTo>
                        <a:pt x="526" y="1400"/>
                      </a:lnTo>
                      <a:lnTo>
                        <a:pt x="530" y="1404"/>
                      </a:lnTo>
                      <a:lnTo>
                        <a:pt x="532" y="1408"/>
                      </a:lnTo>
                      <a:lnTo>
                        <a:pt x="534" y="1414"/>
                      </a:lnTo>
                      <a:lnTo>
                        <a:pt x="536" y="1422"/>
                      </a:lnTo>
                      <a:lnTo>
                        <a:pt x="536" y="1432"/>
                      </a:lnTo>
                      <a:lnTo>
                        <a:pt x="532" y="1446"/>
                      </a:lnTo>
                      <a:lnTo>
                        <a:pt x="524" y="1462"/>
                      </a:lnTo>
                      <a:lnTo>
                        <a:pt x="524" y="1462"/>
                      </a:lnTo>
                      <a:lnTo>
                        <a:pt x="492" y="1522"/>
                      </a:lnTo>
                      <a:lnTo>
                        <a:pt x="478" y="1540"/>
                      </a:lnTo>
                      <a:lnTo>
                        <a:pt x="472" y="1546"/>
                      </a:lnTo>
                      <a:lnTo>
                        <a:pt x="466" y="1550"/>
                      </a:lnTo>
                      <a:lnTo>
                        <a:pt x="466" y="1550"/>
                      </a:lnTo>
                      <a:lnTo>
                        <a:pt x="460" y="1554"/>
                      </a:lnTo>
                      <a:lnTo>
                        <a:pt x="454" y="1560"/>
                      </a:lnTo>
                      <a:lnTo>
                        <a:pt x="440" y="1578"/>
                      </a:lnTo>
                      <a:lnTo>
                        <a:pt x="424" y="1604"/>
                      </a:lnTo>
                      <a:lnTo>
                        <a:pt x="424" y="1604"/>
                      </a:lnTo>
                      <a:lnTo>
                        <a:pt x="420" y="1614"/>
                      </a:lnTo>
                      <a:lnTo>
                        <a:pt x="412" y="1636"/>
                      </a:lnTo>
                      <a:lnTo>
                        <a:pt x="410" y="1650"/>
                      </a:lnTo>
                      <a:lnTo>
                        <a:pt x="408" y="1666"/>
                      </a:lnTo>
                      <a:lnTo>
                        <a:pt x="410" y="1680"/>
                      </a:lnTo>
                      <a:lnTo>
                        <a:pt x="414" y="1686"/>
                      </a:lnTo>
                      <a:lnTo>
                        <a:pt x="416" y="1692"/>
                      </a:lnTo>
                      <a:lnTo>
                        <a:pt x="416" y="1692"/>
                      </a:lnTo>
                      <a:lnTo>
                        <a:pt x="426" y="1702"/>
                      </a:lnTo>
                      <a:lnTo>
                        <a:pt x="438" y="1710"/>
                      </a:lnTo>
                      <a:lnTo>
                        <a:pt x="450" y="1714"/>
                      </a:lnTo>
                      <a:lnTo>
                        <a:pt x="456" y="1714"/>
                      </a:lnTo>
                      <a:lnTo>
                        <a:pt x="464" y="1714"/>
                      </a:lnTo>
                      <a:lnTo>
                        <a:pt x="470" y="1712"/>
                      </a:lnTo>
                      <a:lnTo>
                        <a:pt x="478" y="1710"/>
                      </a:lnTo>
                      <a:lnTo>
                        <a:pt x="486" y="1704"/>
                      </a:lnTo>
                      <a:lnTo>
                        <a:pt x="492" y="1698"/>
                      </a:lnTo>
                      <a:lnTo>
                        <a:pt x="500" y="1690"/>
                      </a:lnTo>
                      <a:lnTo>
                        <a:pt x="508" y="1678"/>
                      </a:lnTo>
                      <a:lnTo>
                        <a:pt x="514" y="1666"/>
                      </a:lnTo>
                      <a:lnTo>
                        <a:pt x="522" y="1650"/>
                      </a:lnTo>
                      <a:lnTo>
                        <a:pt x="522" y="1650"/>
                      </a:lnTo>
                      <a:lnTo>
                        <a:pt x="548" y="1592"/>
                      </a:lnTo>
                      <a:lnTo>
                        <a:pt x="568" y="1554"/>
                      </a:lnTo>
                      <a:lnTo>
                        <a:pt x="582" y="1532"/>
                      </a:lnTo>
                      <a:lnTo>
                        <a:pt x="586" y="1526"/>
                      </a:lnTo>
                      <a:lnTo>
                        <a:pt x="586" y="1526"/>
                      </a:lnTo>
                      <a:lnTo>
                        <a:pt x="590" y="1522"/>
                      </a:lnTo>
                      <a:lnTo>
                        <a:pt x="594" y="1518"/>
                      </a:lnTo>
                      <a:lnTo>
                        <a:pt x="600" y="1516"/>
                      </a:lnTo>
                      <a:lnTo>
                        <a:pt x="608" y="1514"/>
                      </a:lnTo>
                      <a:lnTo>
                        <a:pt x="620" y="1514"/>
                      </a:lnTo>
                      <a:lnTo>
                        <a:pt x="632" y="1516"/>
                      </a:lnTo>
                      <a:lnTo>
                        <a:pt x="648" y="1520"/>
                      </a:lnTo>
                      <a:lnTo>
                        <a:pt x="648" y="1520"/>
                      </a:lnTo>
                      <a:lnTo>
                        <a:pt x="662" y="1528"/>
                      </a:lnTo>
                      <a:lnTo>
                        <a:pt x="668" y="1532"/>
                      </a:lnTo>
                      <a:lnTo>
                        <a:pt x="670" y="1536"/>
                      </a:lnTo>
                      <a:lnTo>
                        <a:pt x="668" y="1536"/>
                      </a:lnTo>
                      <a:lnTo>
                        <a:pt x="664" y="1538"/>
                      </a:lnTo>
                      <a:lnTo>
                        <a:pt x="670" y="1538"/>
                      </a:lnTo>
                      <a:lnTo>
                        <a:pt x="670" y="1538"/>
                      </a:lnTo>
                      <a:lnTo>
                        <a:pt x="682" y="1536"/>
                      </a:lnTo>
                      <a:lnTo>
                        <a:pt x="692" y="1532"/>
                      </a:lnTo>
                      <a:lnTo>
                        <a:pt x="700" y="1528"/>
                      </a:lnTo>
                      <a:lnTo>
                        <a:pt x="700" y="1528"/>
                      </a:lnTo>
                      <a:lnTo>
                        <a:pt x="708" y="1522"/>
                      </a:lnTo>
                      <a:lnTo>
                        <a:pt x="716" y="1518"/>
                      </a:lnTo>
                      <a:lnTo>
                        <a:pt x="724" y="1516"/>
                      </a:lnTo>
                      <a:lnTo>
                        <a:pt x="724" y="1516"/>
                      </a:lnTo>
                      <a:lnTo>
                        <a:pt x="734" y="1518"/>
                      </a:lnTo>
                      <a:lnTo>
                        <a:pt x="744" y="1522"/>
                      </a:lnTo>
                      <a:lnTo>
                        <a:pt x="754" y="1528"/>
                      </a:lnTo>
                      <a:lnTo>
                        <a:pt x="754" y="1528"/>
                      </a:lnTo>
                      <a:lnTo>
                        <a:pt x="758" y="1530"/>
                      </a:lnTo>
                      <a:lnTo>
                        <a:pt x="768" y="1532"/>
                      </a:lnTo>
                      <a:lnTo>
                        <a:pt x="774" y="1532"/>
                      </a:lnTo>
                      <a:lnTo>
                        <a:pt x="780" y="1532"/>
                      </a:lnTo>
                      <a:lnTo>
                        <a:pt x="786" y="1528"/>
                      </a:lnTo>
                      <a:lnTo>
                        <a:pt x="794" y="1520"/>
                      </a:lnTo>
                      <a:lnTo>
                        <a:pt x="794" y="1520"/>
                      </a:lnTo>
                      <a:lnTo>
                        <a:pt x="800" y="1512"/>
                      </a:lnTo>
                      <a:lnTo>
                        <a:pt x="806" y="1500"/>
                      </a:lnTo>
                      <a:lnTo>
                        <a:pt x="812" y="1478"/>
                      </a:lnTo>
                      <a:lnTo>
                        <a:pt x="816" y="1458"/>
                      </a:lnTo>
                      <a:lnTo>
                        <a:pt x="816" y="1452"/>
                      </a:lnTo>
                      <a:lnTo>
                        <a:pt x="840" y="1406"/>
                      </a:lnTo>
                      <a:lnTo>
                        <a:pt x="844" y="1388"/>
                      </a:lnTo>
                      <a:lnTo>
                        <a:pt x="870" y="1386"/>
                      </a:lnTo>
                      <a:lnTo>
                        <a:pt x="894" y="1318"/>
                      </a:lnTo>
                      <a:lnTo>
                        <a:pt x="922" y="1204"/>
                      </a:lnTo>
                      <a:lnTo>
                        <a:pt x="952" y="1056"/>
                      </a:lnTo>
                      <a:lnTo>
                        <a:pt x="970" y="942"/>
                      </a:lnTo>
                      <a:lnTo>
                        <a:pt x="970" y="942"/>
                      </a:lnTo>
                      <a:lnTo>
                        <a:pt x="974" y="940"/>
                      </a:lnTo>
                      <a:lnTo>
                        <a:pt x="978" y="928"/>
                      </a:lnTo>
                      <a:lnTo>
                        <a:pt x="984" y="908"/>
                      </a:lnTo>
                      <a:lnTo>
                        <a:pt x="986" y="894"/>
                      </a:lnTo>
                      <a:lnTo>
                        <a:pt x="988" y="880"/>
                      </a:lnTo>
                      <a:lnTo>
                        <a:pt x="988" y="880"/>
                      </a:lnTo>
                      <a:lnTo>
                        <a:pt x="990" y="866"/>
                      </a:lnTo>
                      <a:lnTo>
                        <a:pt x="994" y="858"/>
                      </a:lnTo>
                      <a:lnTo>
                        <a:pt x="1000" y="856"/>
                      </a:lnTo>
                      <a:lnTo>
                        <a:pt x="1004" y="854"/>
                      </a:lnTo>
                      <a:lnTo>
                        <a:pt x="1004" y="880"/>
                      </a:lnTo>
                      <a:lnTo>
                        <a:pt x="996" y="942"/>
                      </a:lnTo>
                      <a:lnTo>
                        <a:pt x="998" y="962"/>
                      </a:lnTo>
                      <a:lnTo>
                        <a:pt x="990" y="990"/>
                      </a:lnTo>
                      <a:lnTo>
                        <a:pt x="990" y="1034"/>
                      </a:lnTo>
                      <a:lnTo>
                        <a:pt x="990" y="1046"/>
                      </a:lnTo>
                      <a:lnTo>
                        <a:pt x="990" y="1108"/>
                      </a:lnTo>
                      <a:lnTo>
                        <a:pt x="998" y="1112"/>
                      </a:lnTo>
                      <a:lnTo>
                        <a:pt x="998" y="1122"/>
                      </a:lnTo>
                      <a:lnTo>
                        <a:pt x="990" y="1130"/>
                      </a:lnTo>
                      <a:lnTo>
                        <a:pt x="992" y="1160"/>
                      </a:lnTo>
                      <a:lnTo>
                        <a:pt x="992" y="1208"/>
                      </a:lnTo>
                      <a:lnTo>
                        <a:pt x="1010" y="1248"/>
                      </a:lnTo>
                      <a:lnTo>
                        <a:pt x="1040" y="1274"/>
                      </a:lnTo>
                      <a:lnTo>
                        <a:pt x="1044" y="1246"/>
                      </a:lnTo>
                      <a:lnTo>
                        <a:pt x="1048" y="1274"/>
                      </a:lnTo>
                      <a:lnTo>
                        <a:pt x="1078" y="1248"/>
                      </a:lnTo>
                      <a:lnTo>
                        <a:pt x="1096" y="1208"/>
                      </a:lnTo>
                      <a:lnTo>
                        <a:pt x="1096" y="1160"/>
                      </a:lnTo>
                      <a:lnTo>
                        <a:pt x="1098" y="1130"/>
                      </a:lnTo>
                      <a:lnTo>
                        <a:pt x="1088" y="1122"/>
                      </a:lnTo>
                      <a:lnTo>
                        <a:pt x="1088" y="1112"/>
                      </a:lnTo>
                      <a:lnTo>
                        <a:pt x="1098" y="1108"/>
                      </a:lnTo>
                      <a:lnTo>
                        <a:pt x="1098" y="1046"/>
                      </a:lnTo>
                      <a:lnTo>
                        <a:pt x="1098" y="1034"/>
                      </a:lnTo>
                      <a:lnTo>
                        <a:pt x="1098" y="990"/>
                      </a:lnTo>
                      <a:lnTo>
                        <a:pt x="1088" y="962"/>
                      </a:lnTo>
                      <a:lnTo>
                        <a:pt x="1090" y="942"/>
                      </a:lnTo>
                      <a:lnTo>
                        <a:pt x="1084" y="880"/>
                      </a:lnTo>
                      <a:lnTo>
                        <a:pt x="1082" y="856"/>
                      </a:lnTo>
                      <a:lnTo>
                        <a:pt x="1082" y="856"/>
                      </a:lnTo>
                      <a:lnTo>
                        <a:pt x="1088" y="854"/>
                      </a:lnTo>
                      <a:lnTo>
                        <a:pt x="1094" y="858"/>
                      </a:lnTo>
                      <a:lnTo>
                        <a:pt x="1100" y="866"/>
                      </a:lnTo>
                      <a:lnTo>
                        <a:pt x="1102" y="880"/>
                      </a:lnTo>
                      <a:lnTo>
                        <a:pt x="1102" y="880"/>
                      </a:lnTo>
                      <a:lnTo>
                        <a:pt x="1102" y="894"/>
                      </a:lnTo>
                      <a:lnTo>
                        <a:pt x="1106" y="908"/>
                      </a:lnTo>
                      <a:lnTo>
                        <a:pt x="1112" y="928"/>
                      </a:lnTo>
                      <a:lnTo>
                        <a:pt x="1116" y="940"/>
                      </a:lnTo>
                      <a:lnTo>
                        <a:pt x="1120" y="942"/>
                      </a:lnTo>
                      <a:lnTo>
                        <a:pt x="1138" y="1056"/>
                      </a:lnTo>
                      <a:lnTo>
                        <a:pt x="1168" y="1204"/>
                      </a:lnTo>
                      <a:lnTo>
                        <a:pt x="1196" y="1318"/>
                      </a:lnTo>
                      <a:lnTo>
                        <a:pt x="1220" y="1386"/>
                      </a:lnTo>
                      <a:lnTo>
                        <a:pt x="1246" y="1388"/>
                      </a:lnTo>
                      <a:lnTo>
                        <a:pt x="1250" y="1406"/>
                      </a:lnTo>
                      <a:lnTo>
                        <a:pt x="1274" y="1452"/>
                      </a:lnTo>
                      <a:lnTo>
                        <a:pt x="1274" y="1452"/>
                      </a:lnTo>
                      <a:lnTo>
                        <a:pt x="1274" y="1458"/>
                      </a:lnTo>
                      <a:lnTo>
                        <a:pt x="1278" y="1478"/>
                      </a:lnTo>
                      <a:lnTo>
                        <a:pt x="1284" y="1500"/>
                      </a:lnTo>
                      <a:lnTo>
                        <a:pt x="1290" y="1512"/>
                      </a:lnTo>
                      <a:lnTo>
                        <a:pt x="1296" y="1520"/>
                      </a:lnTo>
                      <a:lnTo>
                        <a:pt x="1296" y="1520"/>
                      </a:lnTo>
                      <a:lnTo>
                        <a:pt x="1304" y="1528"/>
                      </a:lnTo>
                      <a:lnTo>
                        <a:pt x="1310" y="1532"/>
                      </a:lnTo>
                      <a:lnTo>
                        <a:pt x="1316" y="1532"/>
                      </a:lnTo>
                      <a:lnTo>
                        <a:pt x="1322" y="1532"/>
                      </a:lnTo>
                      <a:lnTo>
                        <a:pt x="1332" y="1530"/>
                      </a:lnTo>
                      <a:lnTo>
                        <a:pt x="1334" y="1528"/>
                      </a:lnTo>
                      <a:lnTo>
                        <a:pt x="1334" y="1528"/>
                      </a:lnTo>
                      <a:lnTo>
                        <a:pt x="1346" y="1522"/>
                      </a:lnTo>
                      <a:lnTo>
                        <a:pt x="1356" y="1518"/>
                      </a:lnTo>
                      <a:lnTo>
                        <a:pt x="1366" y="1516"/>
                      </a:lnTo>
                      <a:lnTo>
                        <a:pt x="1366" y="1516"/>
                      </a:lnTo>
                      <a:lnTo>
                        <a:pt x="1374" y="1518"/>
                      </a:lnTo>
                      <a:lnTo>
                        <a:pt x="1382" y="1522"/>
                      </a:lnTo>
                      <a:lnTo>
                        <a:pt x="1390" y="1528"/>
                      </a:lnTo>
                      <a:lnTo>
                        <a:pt x="1390" y="1528"/>
                      </a:lnTo>
                      <a:lnTo>
                        <a:pt x="1398" y="1532"/>
                      </a:lnTo>
                      <a:lnTo>
                        <a:pt x="1406" y="1536"/>
                      </a:lnTo>
                      <a:lnTo>
                        <a:pt x="1420" y="1538"/>
                      </a:lnTo>
                      <a:lnTo>
                        <a:pt x="1420" y="1538"/>
                      </a:lnTo>
                      <a:lnTo>
                        <a:pt x="1426" y="1538"/>
                      </a:lnTo>
                      <a:lnTo>
                        <a:pt x="1422" y="1536"/>
                      </a:lnTo>
                      <a:lnTo>
                        <a:pt x="1420" y="1536"/>
                      </a:lnTo>
                      <a:lnTo>
                        <a:pt x="1422" y="1532"/>
                      </a:lnTo>
                      <a:lnTo>
                        <a:pt x="1428" y="1528"/>
                      </a:lnTo>
                      <a:lnTo>
                        <a:pt x="1442" y="1520"/>
                      </a:lnTo>
                      <a:lnTo>
                        <a:pt x="1442" y="1520"/>
                      </a:lnTo>
                      <a:lnTo>
                        <a:pt x="1458" y="1516"/>
                      </a:lnTo>
                      <a:lnTo>
                        <a:pt x="1470" y="1514"/>
                      </a:lnTo>
                      <a:lnTo>
                        <a:pt x="1482" y="1514"/>
                      </a:lnTo>
                      <a:lnTo>
                        <a:pt x="1490" y="1516"/>
                      </a:lnTo>
                      <a:lnTo>
                        <a:pt x="1496" y="1518"/>
                      </a:lnTo>
                      <a:lnTo>
                        <a:pt x="1500" y="1522"/>
                      </a:lnTo>
                      <a:lnTo>
                        <a:pt x="1502" y="1526"/>
                      </a:lnTo>
                      <a:lnTo>
                        <a:pt x="1502" y="1526"/>
                      </a:lnTo>
                      <a:lnTo>
                        <a:pt x="1508" y="1532"/>
                      </a:lnTo>
                      <a:lnTo>
                        <a:pt x="1522" y="1554"/>
                      </a:lnTo>
                      <a:lnTo>
                        <a:pt x="1542" y="1592"/>
                      </a:lnTo>
                      <a:lnTo>
                        <a:pt x="1568" y="1650"/>
                      </a:lnTo>
                      <a:lnTo>
                        <a:pt x="1568" y="1650"/>
                      </a:lnTo>
                      <a:lnTo>
                        <a:pt x="1576" y="1666"/>
                      </a:lnTo>
                      <a:lnTo>
                        <a:pt x="1582" y="1678"/>
                      </a:lnTo>
                      <a:lnTo>
                        <a:pt x="1590" y="1690"/>
                      </a:lnTo>
                      <a:lnTo>
                        <a:pt x="1598" y="1698"/>
                      </a:lnTo>
                      <a:lnTo>
                        <a:pt x="1604" y="1704"/>
                      </a:lnTo>
                      <a:lnTo>
                        <a:pt x="1612" y="1710"/>
                      </a:lnTo>
                      <a:lnTo>
                        <a:pt x="1620" y="1712"/>
                      </a:lnTo>
                      <a:lnTo>
                        <a:pt x="1626" y="1714"/>
                      </a:lnTo>
                      <a:lnTo>
                        <a:pt x="1634" y="1714"/>
                      </a:lnTo>
                      <a:lnTo>
                        <a:pt x="1640" y="1714"/>
                      </a:lnTo>
                      <a:lnTo>
                        <a:pt x="1652" y="1710"/>
                      </a:lnTo>
                      <a:lnTo>
                        <a:pt x="1664" y="1702"/>
                      </a:lnTo>
                      <a:lnTo>
                        <a:pt x="1672" y="1692"/>
                      </a:lnTo>
                      <a:lnTo>
                        <a:pt x="1672" y="1692"/>
                      </a:lnTo>
                      <a:lnTo>
                        <a:pt x="1676" y="1686"/>
                      </a:lnTo>
                      <a:lnTo>
                        <a:pt x="1678" y="1680"/>
                      </a:lnTo>
                      <a:lnTo>
                        <a:pt x="1682" y="1666"/>
                      </a:lnTo>
                      <a:lnTo>
                        <a:pt x="1680" y="1650"/>
                      </a:lnTo>
                      <a:lnTo>
                        <a:pt x="1678" y="1636"/>
                      </a:lnTo>
                      <a:lnTo>
                        <a:pt x="1670" y="1614"/>
                      </a:lnTo>
                      <a:lnTo>
                        <a:pt x="1666" y="1604"/>
                      </a:lnTo>
                      <a:lnTo>
                        <a:pt x="1666" y="1604"/>
                      </a:lnTo>
                      <a:lnTo>
                        <a:pt x="1650" y="1578"/>
                      </a:lnTo>
                      <a:lnTo>
                        <a:pt x="1636" y="1560"/>
                      </a:lnTo>
                      <a:lnTo>
                        <a:pt x="1630" y="1554"/>
                      </a:lnTo>
                      <a:lnTo>
                        <a:pt x="1622" y="1550"/>
                      </a:lnTo>
                      <a:lnTo>
                        <a:pt x="1622" y="1550"/>
                      </a:lnTo>
                      <a:lnTo>
                        <a:pt x="1618" y="1546"/>
                      </a:lnTo>
                      <a:lnTo>
                        <a:pt x="1612" y="1540"/>
                      </a:lnTo>
                      <a:lnTo>
                        <a:pt x="1598" y="1522"/>
                      </a:lnTo>
                      <a:lnTo>
                        <a:pt x="1566" y="1462"/>
                      </a:lnTo>
                      <a:lnTo>
                        <a:pt x="1566" y="1462"/>
                      </a:lnTo>
                      <a:lnTo>
                        <a:pt x="1558" y="1446"/>
                      </a:lnTo>
                      <a:lnTo>
                        <a:pt x="1554" y="1432"/>
                      </a:lnTo>
                      <a:lnTo>
                        <a:pt x="1554" y="1422"/>
                      </a:lnTo>
                      <a:lnTo>
                        <a:pt x="1556" y="1414"/>
                      </a:lnTo>
                      <a:lnTo>
                        <a:pt x="1558" y="1408"/>
                      </a:lnTo>
                      <a:lnTo>
                        <a:pt x="1560" y="1404"/>
                      </a:lnTo>
                      <a:lnTo>
                        <a:pt x="1562" y="1400"/>
                      </a:lnTo>
                      <a:lnTo>
                        <a:pt x="1564" y="1396"/>
                      </a:lnTo>
                      <a:lnTo>
                        <a:pt x="1564" y="1396"/>
                      </a:lnTo>
                      <a:lnTo>
                        <a:pt x="1564" y="1394"/>
                      </a:lnTo>
                      <a:lnTo>
                        <a:pt x="1566" y="1390"/>
                      </a:lnTo>
                      <a:lnTo>
                        <a:pt x="1576" y="1384"/>
                      </a:lnTo>
                      <a:lnTo>
                        <a:pt x="1588" y="1380"/>
                      </a:lnTo>
                      <a:lnTo>
                        <a:pt x="1604" y="1380"/>
                      </a:lnTo>
                      <a:lnTo>
                        <a:pt x="1604" y="1380"/>
                      </a:lnTo>
                      <a:lnTo>
                        <a:pt x="1616" y="1378"/>
                      </a:lnTo>
                      <a:lnTo>
                        <a:pt x="1622" y="1374"/>
                      </a:lnTo>
                      <a:lnTo>
                        <a:pt x="1630" y="1364"/>
                      </a:lnTo>
                      <a:lnTo>
                        <a:pt x="1630" y="1364"/>
                      </a:lnTo>
                      <a:lnTo>
                        <a:pt x="1632" y="1360"/>
                      </a:lnTo>
                      <a:lnTo>
                        <a:pt x="1632" y="1354"/>
                      </a:lnTo>
                      <a:lnTo>
                        <a:pt x="1632" y="1338"/>
                      </a:lnTo>
                      <a:lnTo>
                        <a:pt x="1632" y="1316"/>
                      </a:lnTo>
                      <a:lnTo>
                        <a:pt x="1632" y="1316"/>
                      </a:lnTo>
                      <a:lnTo>
                        <a:pt x="1632" y="1310"/>
                      </a:lnTo>
                      <a:lnTo>
                        <a:pt x="1634" y="1294"/>
                      </a:lnTo>
                      <a:lnTo>
                        <a:pt x="1638" y="1286"/>
                      </a:lnTo>
                      <a:lnTo>
                        <a:pt x="1642" y="1280"/>
                      </a:lnTo>
                      <a:lnTo>
                        <a:pt x="1650" y="1274"/>
                      </a:lnTo>
                      <a:lnTo>
                        <a:pt x="1662" y="1272"/>
                      </a:lnTo>
                      <a:lnTo>
                        <a:pt x="1662" y="1272"/>
                      </a:lnTo>
                      <a:lnTo>
                        <a:pt x="1674" y="1272"/>
                      </a:lnTo>
                      <a:lnTo>
                        <a:pt x="1684" y="1268"/>
                      </a:lnTo>
                      <a:lnTo>
                        <a:pt x="1692" y="1264"/>
                      </a:lnTo>
                      <a:lnTo>
                        <a:pt x="1698" y="1258"/>
                      </a:lnTo>
                      <a:lnTo>
                        <a:pt x="1706" y="1248"/>
                      </a:lnTo>
                      <a:lnTo>
                        <a:pt x="1708" y="1244"/>
                      </a:lnTo>
                      <a:lnTo>
                        <a:pt x="1710" y="1212"/>
                      </a:lnTo>
                      <a:lnTo>
                        <a:pt x="1710" y="1212"/>
                      </a:lnTo>
                      <a:lnTo>
                        <a:pt x="1710" y="1206"/>
                      </a:lnTo>
                      <a:lnTo>
                        <a:pt x="1708" y="1192"/>
                      </a:lnTo>
                      <a:lnTo>
                        <a:pt x="1710" y="1184"/>
                      </a:lnTo>
                      <a:lnTo>
                        <a:pt x="1712" y="1176"/>
                      </a:lnTo>
                      <a:lnTo>
                        <a:pt x="1718" y="1170"/>
                      </a:lnTo>
                      <a:lnTo>
                        <a:pt x="1726" y="1166"/>
                      </a:lnTo>
                      <a:lnTo>
                        <a:pt x="1726" y="1166"/>
                      </a:lnTo>
                      <a:lnTo>
                        <a:pt x="1734" y="1162"/>
                      </a:lnTo>
                      <a:lnTo>
                        <a:pt x="1738" y="1156"/>
                      </a:lnTo>
                      <a:lnTo>
                        <a:pt x="1742" y="1148"/>
                      </a:lnTo>
                      <a:lnTo>
                        <a:pt x="1746" y="1142"/>
                      </a:lnTo>
                      <a:lnTo>
                        <a:pt x="1748" y="1130"/>
                      </a:lnTo>
                      <a:lnTo>
                        <a:pt x="1748" y="1124"/>
                      </a:lnTo>
                      <a:lnTo>
                        <a:pt x="1736" y="1078"/>
                      </a:lnTo>
                      <a:lnTo>
                        <a:pt x="1724" y="1052"/>
                      </a:lnTo>
                      <a:lnTo>
                        <a:pt x="1706" y="1022"/>
                      </a:lnTo>
                      <a:lnTo>
                        <a:pt x="1702" y="1004"/>
                      </a:lnTo>
                      <a:lnTo>
                        <a:pt x="1706" y="988"/>
                      </a:lnTo>
                      <a:lnTo>
                        <a:pt x="1632" y="878"/>
                      </a:lnTo>
                      <a:lnTo>
                        <a:pt x="1632" y="878"/>
                      </a:lnTo>
                      <a:lnTo>
                        <a:pt x="1632" y="876"/>
                      </a:lnTo>
                      <a:lnTo>
                        <a:pt x="1632" y="874"/>
                      </a:lnTo>
                      <a:lnTo>
                        <a:pt x="1628" y="868"/>
                      </a:lnTo>
                      <a:lnTo>
                        <a:pt x="1620" y="858"/>
                      </a:lnTo>
                      <a:lnTo>
                        <a:pt x="1600" y="842"/>
                      </a:lnTo>
                      <a:lnTo>
                        <a:pt x="1572" y="820"/>
                      </a:lnTo>
                      <a:lnTo>
                        <a:pt x="1528" y="790"/>
                      </a:lnTo>
                      <a:lnTo>
                        <a:pt x="1466" y="754"/>
                      </a:lnTo>
                      <a:lnTo>
                        <a:pt x="1486" y="752"/>
                      </a:lnTo>
                      <a:lnTo>
                        <a:pt x="1556" y="746"/>
                      </a:lnTo>
                      <a:lnTo>
                        <a:pt x="1606" y="746"/>
                      </a:lnTo>
                      <a:lnTo>
                        <a:pt x="1660" y="746"/>
                      </a:lnTo>
                      <a:lnTo>
                        <a:pt x="1712" y="740"/>
                      </a:lnTo>
                      <a:lnTo>
                        <a:pt x="1712" y="740"/>
                      </a:lnTo>
                      <a:lnTo>
                        <a:pt x="1734" y="732"/>
                      </a:lnTo>
                      <a:lnTo>
                        <a:pt x="1750" y="724"/>
                      </a:lnTo>
                      <a:lnTo>
                        <a:pt x="1758" y="718"/>
                      </a:lnTo>
                      <a:lnTo>
                        <a:pt x="1762" y="714"/>
                      </a:lnTo>
                      <a:lnTo>
                        <a:pt x="1762" y="714"/>
                      </a:lnTo>
                      <a:lnTo>
                        <a:pt x="1776" y="694"/>
                      </a:lnTo>
                      <a:lnTo>
                        <a:pt x="1786" y="680"/>
                      </a:lnTo>
                      <a:lnTo>
                        <a:pt x="1802" y="660"/>
                      </a:lnTo>
                      <a:lnTo>
                        <a:pt x="1802" y="660"/>
                      </a:lnTo>
                      <a:lnTo>
                        <a:pt x="1818" y="640"/>
                      </a:lnTo>
                      <a:lnTo>
                        <a:pt x="1826" y="624"/>
                      </a:lnTo>
                      <a:lnTo>
                        <a:pt x="1830" y="614"/>
                      </a:lnTo>
                      <a:lnTo>
                        <a:pt x="1830" y="612"/>
                      </a:lnTo>
                      <a:lnTo>
                        <a:pt x="1830" y="612"/>
                      </a:lnTo>
                      <a:lnTo>
                        <a:pt x="1834" y="594"/>
                      </a:lnTo>
                      <a:lnTo>
                        <a:pt x="1840" y="582"/>
                      </a:lnTo>
                      <a:lnTo>
                        <a:pt x="1842" y="578"/>
                      </a:lnTo>
                      <a:lnTo>
                        <a:pt x="1846" y="574"/>
                      </a:lnTo>
                      <a:lnTo>
                        <a:pt x="1846" y="574"/>
                      </a:lnTo>
                      <a:lnTo>
                        <a:pt x="1850" y="572"/>
                      </a:lnTo>
                      <a:lnTo>
                        <a:pt x="1854" y="564"/>
                      </a:lnTo>
                      <a:lnTo>
                        <a:pt x="1864" y="546"/>
                      </a:lnTo>
                      <a:lnTo>
                        <a:pt x="1868" y="536"/>
                      </a:lnTo>
                      <a:lnTo>
                        <a:pt x="1870" y="526"/>
                      </a:lnTo>
                      <a:lnTo>
                        <a:pt x="1870" y="518"/>
                      </a:lnTo>
                      <a:lnTo>
                        <a:pt x="1868" y="512"/>
                      </a:lnTo>
                      <a:lnTo>
                        <a:pt x="1868" y="512"/>
                      </a:lnTo>
                      <a:lnTo>
                        <a:pt x="1864" y="506"/>
                      </a:lnTo>
                      <a:lnTo>
                        <a:pt x="1864" y="498"/>
                      </a:lnTo>
                      <a:lnTo>
                        <a:pt x="1866" y="492"/>
                      </a:lnTo>
                      <a:lnTo>
                        <a:pt x="1868" y="486"/>
                      </a:lnTo>
                      <a:lnTo>
                        <a:pt x="1872" y="476"/>
                      </a:lnTo>
                      <a:lnTo>
                        <a:pt x="1876" y="472"/>
                      </a:lnTo>
                      <a:lnTo>
                        <a:pt x="1876" y="472"/>
                      </a:lnTo>
                      <a:lnTo>
                        <a:pt x="1888" y="462"/>
                      </a:lnTo>
                      <a:lnTo>
                        <a:pt x="1894" y="454"/>
                      </a:lnTo>
                      <a:lnTo>
                        <a:pt x="1894" y="450"/>
                      </a:lnTo>
                      <a:lnTo>
                        <a:pt x="1894" y="446"/>
                      </a:lnTo>
                      <a:lnTo>
                        <a:pt x="1894" y="446"/>
                      </a:lnTo>
                      <a:lnTo>
                        <a:pt x="1890" y="442"/>
                      </a:lnTo>
                      <a:lnTo>
                        <a:pt x="1890" y="434"/>
                      </a:lnTo>
                      <a:lnTo>
                        <a:pt x="1892" y="416"/>
                      </a:lnTo>
                      <a:lnTo>
                        <a:pt x="1898" y="394"/>
                      </a:lnTo>
                      <a:lnTo>
                        <a:pt x="1898" y="394"/>
                      </a:lnTo>
                      <a:lnTo>
                        <a:pt x="1914" y="374"/>
                      </a:lnTo>
                      <a:lnTo>
                        <a:pt x="1926" y="360"/>
                      </a:lnTo>
                      <a:lnTo>
                        <a:pt x="1928" y="354"/>
                      </a:lnTo>
                      <a:lnTo>
                        <a:pt x="1930" y="350"/>
                      </a:lnTo>
                      <a:lnTo>
                        <a:pt x="1930" y="350"/>
                      </a:lnTo>
                      <a:lnTo>
                        <a:pt x="1934" y="340"/>
                      </a:lnTo>
                      <a:lnTo>
                        <a:pt x="1944" y="324"/>
                      </a:lnTo>
                      <a:lnTo>
                        <a:pt x="1956" y="310"/>
                      </a:lnTo>
                      <a:lnTo>
                        <a:pt x="1964" y="304"/>
                      </a:lnTo>
                      <a:lnTo>
                        <a:pt x="1972" y="300"/>
                      </a:lnTo>
                      <a:lnTo>
                        <a:pt x="1972" y="300"/>
                      </a:lnTo>
                      <a:lnTo>
                        <a:pt x="1978" y="296"/>
                      </a:lnTo>
                      <a:lnTo>
                        <a:pt x="1986" y="290"/>
                      </a:lnTo>
                      <a:lnTo>
                        <a:pt x="1996" y="278"/>
                      </a:lnTo>
                      <a:lnTo>
                        <a:pt x="2004" y="264"/>
                      </a:lnTo>
                      <a:lnTo>
                        <a:pt x="2004" y="264"/>
                      </a:lnTo>
                      <a:lnTo>
                        <a:pt x="2010" y="252"/>
                      </a:lnTo>
                      <a:lnTo>
                        <a:pt x="2016" y="240"/>
                      </a:lnTo>
                      <a:lnTo>
                        <a:pt x="2020" y="236"/>
                      </a:lnTo>
                      <a:lnTo>
                        <a:pt x="2024" y="234"/>
                      </a:lnTo>
                      <a:lnTo>
                        <a:pt x="2024" y="234"/>
                      </a:lnTo>
                      <a:lnTo>
                        <a:pt x="2030" y="232"/>
                      </a:lnTo>
                      <a:lnTo>
                        <a:pt x="2034" y="226"/>
                      </a:lnTo>
                      <a:lnTo>
                        <a:pt x="2046" y="214"/>
                      </a:lnTo>
                      <a:lnTo>
                        <a:pt x="2056" y="198"/>
                      </a:lnTo>
                      <a:lnTo>
                        <a:pt x="2078" y="154"/>
                      </a:lnTo>
                      <a:lnTo>
                        <a:pt x="2090" y="112"/>
                      </a:lnTo>
                      <a:lnTo>
                        <a:pt x="2088" y="78"/>
                      </a:lnTo>
                      <a:close/>
                      <a:moveTo>
                        <a:pt x="1040" y="574"/>
                      </a:moveTo>
                      <a:lnTo>
                        <a:pt x="1040" y="574"/>
                      </a:lnTo>
                      <a:lnTo>
                        <a:pt x="1040" y="574"/>
                      </a:lnTo>
                      <a:lnTo>
                        <a:pt x="1040" y="574"/>
                      </a:lnTo>
                      <a:lnTo>
                        <a:pt x="1040" y="57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effectLst>
                  <a:glow rad="177800">
                    <a:schemeClr val="bg2">
                      <a:lumMod val="60000"/>
                      <a:lumOff val="40000"/>
                      <a:alpha val="11000"/>
                    </a:schemeClr>
                  </a:glow>
                  <a:softEdge rad="25400"/>
                </a:effectLst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charset="0"/>
                    <a:cs typeface="Arial" charset="0"/>
                  </a:endParaRPr>
                </a:p>
              </p:txBody>
            </p:sp>
          </p:grpSp>
          <p:grpSp>
            <p:nvGrpSpPr>
              <p:cNvPr id="9" name="Group 147"/>
              <p:cNvGrpSpPr>
                <a:grpSpLocks noChangeAspect="1"/>
              </p:cNvGrpSpPr>
              <p:nvPr/>
            </p:nvGrpSpPr>
            <p:grpSpPr>
              <a:xfrm rot="19711069">
                <a:off x="391817" y="4560622"/>
                <a:ext cx="1094993" cy="933829"/>
                <a:chOff x="5181600" y="457200"/>
                <a:chExt cx="3235325" cy="2759075"/>
              </a:xfrm>
              <a:solidFill>
                <a:schemeClr val="bg2">
                  <a:lumMod val="60000"/>
                  <a:lumOff val="40000"/>
                  <a:alpha val="1000"/>
                </a:schemeClr>
              </a:solidFill>
            </p:grpSpPr>
            <p:sp>
              <p:nvSpPr>
                <p:cNvPr id="242" name="Freeform 86"/>
                <p:cNvSpPr>
                  <a:spLocks/>
                </p:cNvSpPr>
                <p:nvPr/>
              </p:nvSpPr>
              <p:spPr bwMode="auto">
                <a:xfrm>
                  <a:off x="6400801" y="787399"/>
                  <a:ext cx="390524" cy="581026"/>
                </a:xfrm>
                <a:custGeom>
                  <a:avLst/>
                  <a:gdLst/>
                  <a:ahLst/>
                  <a:cxnLst>
                    <a:cxn ang="0">
                      <a:pos x="242" y="366"/>
                    </a:cxn>
                    <a:cxn ang="0">
                      <a:pos x="242" y="366"/>
                    </a:cxn>
                    <a:cxn ang="0">
                      <a:pos x="244" y="364"/>
                    </a:cxn>
                    <a:cxn ang="0">
                      <a:pos x="246" y="364"/>
                    </a:cxn>
                    <a:cxn ang="0">
                      <a:pos x="246" y="364"/>
                    </a:cxn>
                    <a:cxn ang="0">
                      <a:pos x="236" y="348"/>
                    </a:cxn>
                    <a:cxn ang="0">
                      <a:pos x="50" y="54"/>
                    </a:cxn>
                    <a:cxn ang="0">
                      <a:pos x="50" y="54"/>
                    </a:cxn>
                    <a:cxn ang="0">
                      <a:pos x="32" y="28"/>
                    </a:cxn>
                    <a:cxn ang="0">
                      <a:pos x="32" y="26"/>
                    </a:cxn>
                    <a:cxn ang="0">
                      <a:pos x="32" y="26"/>
                    </a:cxn>
                    <a:cxn ang="0">
                      <a:pos x="22" y="14"/>
                    </a:cxn>
                    <a:cxn ang="0">
                      <a:pos x="10" y="4"/>
                    </a:cxn>
                    <a:cxn ang="0">
                      <a:pos x="10" y="4"/>
                    </a:cxn>
                    <a:cxn ang="0">
                      <a:pos x="6" y="2"/>
                    </a:cxn>
                    <a:cxn ang="0">
                      <a:pos x="2" y="0"/>
                    </a:cxn>
                    <a:cxn ang="0">
                      <a:pos x="0" y="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4" y="16"/>
                    </a:cxn>
                    <a:cxn ang="0">
                      <a:pos x="10" y="24"/>
                    </a:cxn>
                    <a:cxn ang="0">
                      <a:pos x="10" y="24"/>
                    </a:cxn>
                    <a:cxn ang="0">
                      <a:pos x="20" y="34"/>
                    </a:cxn>
                    <a:cxn ang="0">
                      <a:pos x="28" y="44"/>
                    </a:cxn>
                    <a:cxn ang="0">
                      <a:pos x="232" y="352"/>
                    </a:cxn>
                    <a:cxn ang="0">
                      <a:pos x="232" y="352"/>
                    </a:cxn>
                    <a:cxn ang="0">
                      <a:pos x="238" y="362"/>
                    </a:cxn>
                    <a:cxn ang="0">
                      <a:pos x="242" y="366"/>
                    </a:cxn>
                    <a:cxn ang="0">
                      <a:pos x="242" y="366"/>
                    </a:cxn>
                  </a:cxnLst>
                  <a:rect l="0" t="0" r="r" b="b"/>
                  <a:pathLst>
                    <a:path w="246" h="366">
                      <a:moveTo>
                        <a:pt x="242" y="366"/>
                      </a:moveTo>
                      <a:lnTo>
                        <a:pt x="242" y="366"/>
                      </a:lnTo>
                      <a:lnTo>
                        <a:pt x="244" y="364"/>
                      </a:lnTo>
                      <a:lnTo>
                        <a:pt x="246" y="364"/>
                      </a:lnTo>
                      <a:lnTo>
                        <a:pt x="246" y="364"/>
                      </a:lnTo>
                      <a:lnTo>
                        <a:pt x="236" y="348"/>
                      </a:lnTo>
                      <a:lnTo>
                        <a:pt x="50" y="54"/>
                      </a:lnTo>
                      <a:lnTo>
                        <a:pt x="50" y="54"/>
                      </a:lnTo>
                      <a:lnTo>
                        <a:pt x="32" y="28"/>
                      </a:lnTo>
                      <a:lnTo>
                        <a:pt x="32" y="26"/>
                      </a:lnTo>
                      <a:lnTo>
                        <a:pt x="32" y="26"/>
                      </a:lnTo>
                      <a:lnTo>
                        <a:pt x="22" y="14"/>
                      </a:lnTo>
                      <a:lnTo>
                        <a:pt x="10" y="4"/>
                      </a:lnTo>
                      <a:lnTo>
                        <a:pt x="10" y="4"/>
                      </a:lnTo>
                      <a:lnTo>
                        <a:pt x="6" y="2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4" y="16"/>
                      </a:lnTo>
                      <a:lnTo>
                        <a:pt x="10" y="24"/>
                      </a:lnTo>
                      <a:lnTo>
                        <a:pt x="10" y="24"/>
                      </a:lnTo>
                      <a:lnTo>
                        <a:pt x="20" y="34"/>
                      </a:lnTo>
                      <a:lnTo>
                        <a:pt x="28" y="44"/>
                      </a:lnTo>
                      <a:lnTo>
                        <a:pt x="232" y="352"/>
                      </a:lnTo>
                      <a:lnTo>
                        <a:pt x="232" y="352"/>
                      </a:lnTo>
                      <a:lnTo>
                        <a:pt x="238" y="362"/>
                      </a:lnTo>
                      <a:lnTo>
                        <a:pt x="242" y="366"/>
                      </a:lnTo>
                      <a:lnTo>
                        <a:pt x="242" y="36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charset="0"/>
                    <a:cs typeface="Arial" charset="0"/>
                  </a:endParaRPr>
                </a:p>
              </p:txBody>
            </p:sp>
            <p:sp>
              <p:nvSpPr>
                <p:cNvPr id="243" name="Freeform 87"/>
                <p:cNvSpPr>
                  <a:spLocks/>
                </p:cNvSpPr>
                <p:nvPr/>
              </p:nvSpPr>
              <p:spPr bwMode="auto">
                <a:xfrm>
                  <a:off x="6791325" y="1381124"/>
                  <a:ext cx="1588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charset="0"/>
                    <a:cs typeface="Arial" charset="0"/>
                  </a:endParaRPr>
                </a:p>
              </p:txBody>
            </p:sp>
            <p:sp>
              <p:nvSpPr>
                <p:cNvPr id="244" name="Freeform 88"/>
                <p:cNvSpPr>
                  <a:spLocks/>
                </p:cNvSpPr>
                <p:nvPr/>
              </p:nvSpPr>
              <p:spPr bwMode="auto">
                <a:xfrm>
                  <a:off x="6819900" y="787399"/>
                  <a:ext cx="387350" cy="581026"/>
                </a:xfrm>
                <a:custGeom>
                  <a:avLst/>
                  <a:gdLst/>
                  <a:ahLst/>
                  <a:cxnLst>
                    <a:cxn ang="0">
                      <a:pos x="2" y="366"/>
                    </a:cxn>
                    <a:cxn ang="0">
                      <a:pos x="2" y="366"/>
                    </a:cxn>
                    <a:cxn ang="0">
                      <a:pos x="6" y="362"/>
                    </a:cxn>
                    <a:cxn ang="0">
                      <a:pos x="14" y="352"/>
                    </a:cxn>
                    <a:cxn ang="0">
                      <a:pos x="216" y="44"/>
                    </a:cxn>
                    <a:cxn ang="0">
                      <a:pos x="216" y="44"/>
                    </a:cxn>
                    <a:cxn ang="0">
                      <a:pos x="226" y="34"/>
                    </a:cxn>
                    <a:cxn ang="0">
                      <a:pos x="234" y="24"/>
                    </a:cxn>
                    <a:cxn ang="0">
                      <a:pos x="234" y="24"/>
                    </a:cxn>
                    <a:cxn ang="0">
                      <a:pos x="240" y="16"/>
                    </a:cxn>
                    <a:cxn ang="0">
                      <a:pos x="244" y="6"/>
                    </a:cxn>
                    <a:cxn ang="0">
                      <a:pos x="244" y="6"/>
                    </a:cxn>
                    <a:cxn ang="0">
                      <a:pos x="244" y="2"/>
                    </a:cxn>
                    <a:cxn ang="0">
                      <a:pos x="242" y="0"/>
                    </a:cxn>
                    <a:cxn ang="0">
                      <a:pos x="238" y="2"/>
                    </a:cxn>
                    <a:cxn ang="0">
                      <a:pos x="234" y="4"/>
                    </a:cxn>
                    <a:cxn ang="0">
                      <a:pos x="234" y="4"/>
                    </a:cxn>
                    <a:cxn ang="0">
                      <a:pos x="222" y="14"/>
                    </a:cxn>
                    <a:cxn ang="0">
                      <a:pos x="212" y="26"/>
                    </a:cxn>
                    <a:cxn ang="0">
                      <a:pos x="212" y="28"/>
                    </a:cxn>
                    <a:cxn ang="0">
                      <a:pos x="212" y="28"/>
                    </a:cxn>
                    <a:cxn ang="0">
                      <a:pos x="194" y="54"/>
                    </a:cxn>
                    <a:cxn ang="0">
                      <a:pos x="8" y="348"/>
                    </a:cxn>
                    <a:cxn ang="0">
                      <a:pos x="8" y="348"/>
                    </a:cxn>
                    <a:cxn ang="0">
                      <a:pos x="0" y="364"/>
                    </a:cxn>
                    <a:cxn ang="0">
                      <a:pos x="0" y="364"/>
                    </a:cxn>
                    <a:cxn ang="0">
                      <a:pos x="0" y="366"/>
                    </a:cxn>
                    <a:cxn ang="0">
                      <a:pos x="0" y="366"/>
                    </a:cxn>
                    <a:cxn ang="0">
                      <a:pos x="2" y="366"/>
                    </a:cxn>
                    <a:cxn ang="0">
                      <a:pos x="2" y="366"/>
                    </a:cxn>
                  </a:cxnLst>
                  <a:rect l="0" t="0" r="r" b="b"/>
                  <a:pathLst>
                    <a:path w="244" h="366">
                      <a:moveTo>
                        <a:pt x="2" y="366"/>
                      </a:moveTo>
                      <a:lnTo>
                        <a:pt x="2" y="366"/>
                      </a:lnTo>
                      <a:lnTo>
                        <a:pt x="6" y="362"/>
                      </a:lnTo>
                      <a:lnTo>
                        <a:pt x="14" y="352"/>
                      </a:lnTo>
                      <a:lnTo>
                        <a:pt x="216" y="44"/>
                      </a:lnTo>
                      <a:lnTo>
                        <a:pt x="216" y="44"/>
                      </a:lnTo>
                      <a:lnTo>
                        <a:pt x="226" y="34"/>
                      </a:lnTo>
                      <a:lnTo>
                        <a:pt x="234" y="24"/>
                      </a:lnTo>
                      <a:lnTo>
                        <a:pt x="234" y="24"/>
                      </a:lnTo>
                      <a:lnTo>
                        <a:pt x="240" y="16"/>
                      </a:lnTo>
                      <a:lnTo>
                        <a:pt x="244" y="6"/>
                      </a:lnTo>
                      <a:lnTo>
                        <a:pt x="244" y="6"/>
                      </a:lnTo>
                      <a:lnTo>
                        <a:pt x="244" y="2"/>
                      </a:lnTo>
                      <a:lnTo>
                        <a:pt x="242" y="0"/>
                      </a:lnTo>
                      <a:lnTo>
                        <a:pt x="238" y="2"/>
                      </a:lnTo>
                      <a:lnTo>
                        <a:pt x="234" y="4"/>
                      </a:lnTo>
                      <a:lnTo>
                        <a:pt x="234" y="4"/>
                      </a:lnTo>
                      <a:lnTo>
                        <a:pt x="222" y="14"/>
                      </a:lnTo>
                      <a:lnTo>
                        <a:pt x="212" y="26"/>
                      </a:lnTo>
                      <a:lnTo>
                        <a:pt x="212" y="28"/>
                      </a:lnTo>
                      <a:lnTo>
                        <a:pt x="212" y="28"/>
                      </a:lnTo>
                      <a:lnTo>
                        <a:pt x="194" y="54"/>
                      </a:lnTo>
                      <a:lnTo>
                        <a:pt x="8" y="348"/>
                      </a:lnTo>
                      <a:lnTo>
                        <a:pt x="8" y="348"/>
                      </a:lnTo>
                      <a:lnTo>
                        <a:pt x="0" y="364"/>
                      </a:lnTo>
                      <a:lnTo>
                        <a:pt x="0" y="364"/>
                      </a:lnTo>
                      <a:lnTo>
                        <a:pt x="0" y="366"/>
                      </a:lnTo>
                      <a:lnTo>
                        <a:pt x="0" y="366"/>
                      </a:lnTo>
                      <a:lnTo>
                        <a:pt x="2" y="366"/>
                      </a:lnTo>
                      <a:lnTo>
                        <a:pt x="2" y="36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charset="0"/>
                    <a:cs typeface="Arial" charset="0"/>
                  </a:endParaRPr>
                </a:p>
              </p:txBody>
            </p:sp>
            <p:sp>
              <p:nvSpPr>
                <p:cNvPr id="245" name="Freeform 89"/>
                <p:cNvSpPr>
                  <a:spLocks noEditPoints="1"/>
                </p:cNvSpPr>
                <p:nvPr/>
              </p:nvSpPr>
              <p:spPr bwMode="auto">
                <a:xfrm>
                  <a:off x="5181600" y="457200"/>
                  <a:ext cx="3235325" cy="2759075"/>
                </a:xfrm>
                <a:custGeom>
                  <a:avLst/>
                  <a:gdLst/>
                  <a:ahLst/>
                  <a:cxnLst>
                    <a:cxn ang="0">
                      <a:pos x="1778" y="8"/>
                    </a:cxn>
                    <a:cxn ang="0">
                      <a:pos x="1424" y="184"/>
                    </a:cxn>
                    <a:cxn ang="0">
                      <a:pos x="1152" y="514"/>
                    </a:cxn>
                    <a:cxn ang="0">
                      <a:pos x="1064" y="610"/>
                    </a:cxn>
                    <a:cxn ang="0">
                      <a:pos x="1042" y="574"/>
                    </a:cxn>
                    <a:cxn ang="0">
                      <a:pos x="1014" y="574"/>
                    </a:cxn>
                    <a:cxn ang="0">
                      <a:pos x="982" y="586"/>
                    </a:cxn>
                    <a:cxn ang="0">
                      <a:pos x="964" y="644"/>
                    </a:cxn>
                    <a:cxn ang="0">
                      <a:pos x="774" y="350"/>
                    </a:cxn>
                    <a:cxn ang="0">
                      <a:pos x="432" y="66"/>
                    </a:cxn>
                    <a:cxn ang="0">
                      <a:pos x="60" y="14"/>
                    </a:cxn>
                    <a:cxn ang="0">
                      <a:pos x="58" y="236"/>
                    </a:cxn>
                    <a:cxn ang="0">
                      <a:pos x="100" y="298"/>
                    </a:cxn>
                    <a:cxn ang="0">
                      <a:pos x="154" y="358"/>
                    </a:cxn>
                    <a:cxn ang="0">
                      <a:pos x="190" y="458"/>
                    </a:cxn>
                    <a:cxn ang="0">
                      <a:pos x="216" y="506"/>
                    </a:cxn>
                    <a:cxn ang="0">
                      <a:pos x="228" y="580"/>
                    </a:cxn>
                    <a:cxn ang="0">
                      <a:pos x="252" y="632"/>
                    </a:cxn>
                    <a:cxn ang="0">
                      <a:pos x="320" y="740"/>
                    </a:cxn>
                    <a:cxn ang="0">
                      <a:pos x="628" y="780"/>
                    </a:cxn>
                    <a:cxn ang="0">
                      <a:pos x="422" y="938"/>
                    </a:cxn>
                    <a:cxn ang="0">
                      <a:pos x="446" y="1044"/>
                    </a:cxn>
                    <a:cxn ang="0">
                      <a:pos x="548" y="1174"/>
                    </a:cxn>
                    <a:cxn ang="0">
                      <a:pos x="588" y="1256"/>
                    </a:cxn>
                    <a:cxn ang="0">
                      <a:pos x="646" y="1306"/>
                    </a:cxn>
                    <a:cxn ang="0">
                      <a:pos x="650" y="1464"/>
                    </a:cxn>
                    <a:cxn ang="0">
                      <a:pos x="562" y="1580"/>
                    </a:cxn>
                    <a:cxn ang="0">
                      <a:pos x="516" y="1698"/>
                    </a:cxn>
                    <a:cxn ang="0">
                      <a:pos x="554" y="1734"/>
                    </a:cxn>
                    <a:cxn ang="0">
                      <a:pos x="670" y="1586"/>
                    </a:cxn>
                    <a:cxn ang="0">
                      <a:pos x="770" y="1476"/>
                    </a:cxn>
                    <a:cxn ang="0">
                      <a:pos x="890" y="1070"/>
                    </a:cxn>
                    <a:cxn ang="0">
                      <a:pos x="938" y="954"/>
                    </a:cxn>
                    <a:cxn ang="0">
                      <a:pos x="962" y="1146"/>
                    </a:cxn>
                    <a:cxn ang="0">
                      <a:pos x="1022" y="1320"/>
                    </a:cxn>
                    <a:cxn ang="0">
                      <a:pos x="1076" y="1068"/>
                    </a:cxn>
                    <a:cxn ang="0">
                      <a:pos x="1106" y="958"/>
                    </a:cxn>
                    <a:cxn ang="0">
                      <a:pos x="1160" y="1136"/>
                    </a:cxn>
                    <a:cxn ang="0">
                      <a:pos x="1268" y="1476"/>
                    </a:cxn>
                    <a:cxn ang="0">
                      <a:pos x="1366" y="1586"/>
                    </a:cxn>
                    <a:cxn ang="0">
                      <a:pos x="1494" y="1738"/>
                    </a:cxn>
                    <a:cxn ang="0">
                      <a:pos x="1520" y="1676"/>
                    </a:cxn>
                    <a:cxn ang="0">
                      <a:pos x="1456" y="1558"/>
                    </a:cxn>
                    <a:cxn ang="0">
                      <a:pos x="1382" y="1442"/>
                    </a:cxn>
                    <a:cxn ang="0">
                      <a:pos x="1396" y="1300"/>
                    </a:cxn>
                    <a:cxn ang="0">
                      <a:pos x="1460" y="1236"/>
                    </a:cxn>
                    <a:cxn ang="0">
                      <a:pos x="1508" y="1166"/>
                    </a:cxn>
                    <a:cxn ang="0">
                      <a:pos x="1600" y="1020"/>
                    </a:cxn>
                    <a:cxn ang="0">
                      <a:pos x="1596" y="918"/>
                    </a:cxn>
                    <a:cxn ang="0">
                      <a:pos x="1454" y="772"/>
                    </a:cxn>
                    <a:cxn ang="0">
                      <a:pos x="1722" y="734"/>
                    </a:cxn>
                    <a:cxn ang="0">
                      <a:pos x="1788" y="628"/>
                    </a:cxn>
                    <a:cxn ang="0">
                      <a:pos x="1820" y="562"/>
                    </a:cxn>
                    <a:cxn ang="0">
                      <a:pos x="1824" y="498"/>
                    </a:cxn>
                    <a:cxn ang="0">
                      <a:pos x="1846" y="452"/>
                    </a:cxn>
                    <a:cxn ang="0">
                      <a:pos x="1884" y="358"/>
                    </a:cxn>
                    <a:cxn ang="0">
                      <a:pos x="1946" y="286"/>
                    </a:cxn>
                    <a:cxn ang="0">
                      <a:pos x="1984" y="232"/>
                    </a:cxn>
                    <a:cxn ang="0">
                      <a:pos x="1014" y="582"/>
                    </a:cxn>
                  </a:cxnLst>
                  <a:rect l="0" t="0" r="r" b="b"/>
                  <a:pathLst>
                    <a:path w="2038" h="1738">
                      <a:moveTo>
                        <a:pt x="2036" y="78"/>
                      </a:moveTo>
                      <a:lnTo>
                        <a:pt x="2018" y="44"/>
                      </a:lnTo>
                      <a:lnTo>
                        <a:pt x="1978" y="14"/>
                      </a:lnTo>
                      <a:lnTo>
                        <a:pt x="1916" y="2"/>
                      </a:lnTo>
                      <a:lnTo>
                        <a:pt x="1850" y="0"/>
                      </a:lnTo>
                      <a:lnTo>
                        <a:pt x="1850" y="0"/>
                      </a:lnTo>
                      <a:lnTo>
                        <a:pt x="1832" y="0"/>
                      </a:lnTo>
                      <a:lnTo>
                        <a:pt x="1808" y="4"/>
                      </a:lnTo>
                      <a:lnTo>
                        <a:pt x="1778" y="8"/>
                      </a:lnTo>
                      <a:lnTo>
                        <a:pt x="1742" y="16"/>
                      </a:lnTo>
                      <a:lnTo>
                        <a:pt x="1702" y="28"/>
                      </a:lnTo>
                      <a:lnTo>
                        <a:pt x="1656" y="46"/>
                      </a:lnTo>
                      <a:lnTo>
                        <a:pt x="1606" y="66"/>
                      </a:lnTo>
                      <a:lnTo>
                        <a:pt x="1606" y="66"/>
                      </a:lnTo>
                      <a:lnTo>
                        <a:pt x="1558" y="92"/>
                      </a:lnTo>
                      <a:lnTo>
                        <a:pt x="1510" y="120"/>
                      </a:lnTo>
                      <a:lnTo>
                        <a:pt x="1466" y="152"/>
                      </a:lnTo>
                      <a:lnTo>
                        <a:pt x="1424" y="184"/>
                      </a:lnTo>
                      <a:lnTo>
                        <a:pt x="1382" y="222"/>
                      </a:lnTo>
                      <a:lnTo>
                        <a:pt x="1342" y="260"/>
                      </a:lnTo>
                      <a:lnTo>
                        <a:pt x="1302" y="304"/>
                      </a:lnTo>
                      <a:lnTo>
                        <a:pt x="1264" y="350"/>
                      </a:lnTo>
                      <a:lnTo>
                        <a:pt x="1264" y="350"/>
                      </a:lnTo>
                      <a:lnTo>
                        <a:pt x="1234" y="388"/>
                      </a:lnTo>
                      <a:lnTo>
                        <a:pt x="1204" y="430"/>
                      </a:lnTo>
                      <a:lnTo>
                        <a:pt x="1176" y="472"/>
                      </a:lnTo>
                      <a:lnTo>
                        <a:pt x="1152" y="514"/>
                      </a:lnTo>
                      <a:lnTo>
                        <a:pt x="1110" y="590"/>
                      </a:lnTo>
                      <a:lnTo>
                        <a:pt x="1080" y="646"/>
                      </a:lnTo>
                      <a:lnTo>
                        <a:pt x="1080" y="646"/>
                      </a:lnTo>
                      <a:lnTo>
                        <a:pt x="1074" y="644"/>
                      </a:lnTo>
                      <a:lnTo>
                        <a:pt x="1074" y="644"/>
                      </a:lnTo>
                      <a:lnTo>
                        <a:pt x="1068" y="632"/>
                      </a:lnTo>
                      <a:lnTo>
                        <a:pt x="1060" y="618"/>
                      </a:lnTo>
                      <a:lnTo>
                        <a:pt x="1060" y="618"/>
                      </a:lnTo>
                      <a:lnTo>
                        <a:pt x="1064" y="610"/>
                      </a:lnTo>
                      <a:lnTo>
                        <a:pt x="1066" y="602"/>
                      </a:lnTo>
                      <a:lnTo>
                        <a:pt x="1066" y="602"/>
                      </a:lnTo>
                      <a:lnTo>
                        <a:pt x="1064" y="592"/>
                      </a:lnTo>
                      <a:lnTo>
                        <a:pt x="1060" y="586"/>
                      </a:lnTo>
                      <a:lnTo>
                        <a:pt x="1052" y="580"/>
                      </a:lnTo>
                      <a:lnTo>
                        <a:pt x="1042" y="578"/>
                      </a:lnTo>
                      <a:lnTo>
                        <a:pt x="1042" y="578"/>
                      </a:lnTo>
                      <a:lnTo>
                        <a:pt x="1040" y="580"/>
                      </a:lnTo>
                      <a:lnTo>
                        <a:pt x="1042" y="574"/>
                      </a:lnTo>
                      <a:lnTo>
                        <a:pt x="1036" y="574"/>
                      </a:lnTo>
                      <a:lnTo>
                        <a:pt x="1032" y="574"/>
                      </a:lnTo>
                      <a:lnTo>
                        <a:pt x="1032" y="574"/>
                      </a:lnTo>
                      <a:lnTo>
                        <a:pt x="1024" y="568"/>
                      </a:lnTo>
                      <a:lnTo>
                        <a:pt x="1024" y="568"/>
                      </a:lnTo>
                      <a:lnTo>
                        <a:pt x="1022" y="568"/>
                      </a:lnTo>
                      <a:lnTo>
                        <a:pt x="1018" y="570"/>
                      </a:lnTo>
                      <a:lnTo>
                        <a:pt x="1012" y="570"/>
                      </a:lnTo>
                      <a:lnTo>
                        <a:pt x="1014" y="574"/>
                      </a:lnTo>
                      <a:lnTo>
                        <a:pt x="1008" y="574"/>
                      </a:lnTo>
                      <a:lnTo>
                        <a:pt x="1004" y="574"/>
                      </a:lnTo>
                      <a:lnTo>
                        <a:pt x="1008" y="580"/>
                      </a:lnTo>
                      <a:lnTo>
                        <a:pt x="1008" y="580"/>
                      </a:lnTo>
                      <a:lnTo>
                        <a:pt x="1008" y="580"/>
                      </a:lnTo>
                      <a:lnTo>
                        <a:pt x="1000" y="578"/>
                      </a:lnTo>
                      <a:lnTo>
                        <a:pt x="1000" y="578"/>
                      </a:lnTo>
                      <a:lnTo>
                        <a:pt x="990" y="580"/>
                      </a:lnTo>
                      <a:lnTo>
                        <a:pt x="982" y="586"/>
                      </a:lnTo>
                      <a:lnTo>
                        <a:pt x="978" y="592"/>
                      </a:lnTo>
                      <a:lnTo>
                        <a:pt x="976" y="602"/>
                      </a:lnTo>
                      <a:lnTo>
                        <a:pt x="976" y="602"/>
                      </a:lnTo>
                      <a:lnTo>
                        <a:pt x="978" y="608"/>
                      </a:lnTo>
                      <a:lnTo>
                        <a:pt x="980" y="616"/>
                      </a:lnTo>
                      <a:lnTo>
                        <a:pt x="980" y="616"/>
                      </a:lnTo>
                      <a:lnTo>
                        <a:pt x="970" y="632"/>
                      </a:lnTo>
                      <a:lnTo>
                        <a:pt x="964" y="644"/>
                      </a:lnTo>
                      <a:lnTo>
                        <a:pt x="964" y="644"/>
                      </a:lnTo>
                      <a:lnTo>
                        <a:pt x="958" y="646"/>
                      </a:lnTo>
                      <a:lnTo>
                        <a:pt x="958" y="646"/>
                      </a:lnTo>
                      <a:lnTo>
                        <a:pt x="928" y="590"/>
                      </a:lnTo>
                      <a:lnTo>
                        <a:pt x="886" y="514"/>
                      </a:lnTo>
                      <a:lnTo>
                        <a:pt x="860" y="472"/>
                      </a:lnTo>
                      <a:lnTo>
                        <a:pt x="834" y="430"/>
                      </a:lnTo>
                      <a:lnTo>
                        <a:pt x="804" y="388"/>
                      </a:lnTo>
                      <a:lnTo>
                        <a:pt x="774" y="350"/>
                      </a:lnTo>
                      <a:lnTo>
                        <a:pt x="774" y="350"/>
                      </a:lnTo>
                      <a:lnTo>
                        <a:pt x="736" y="304"/>
                      </a:lnTo>
                      <a:lnTo>
                        <a:pt x="696" y="260"/>
                      </a:lnTo>
                      <a:lnTo>
                        <a:pt x="656" y="222"/>
                      </a:lnTo>
                      <a:lnTo>
                        <a:pt x="614" y="184"/>
                      </a:lnTo>
                      <a:lnTo>
                        <a:pt x="572" y="152"/>
                      </a:lnTo>
                      <a:lnTo>
                        <a:pt x="528" y="120"/>
                      </a:lnTo>
                      <a:lnTo>
                        <a:pt x="480" y="92"/>
                      </a:lnTo>
                      <a:lnTo>
                        <a:pt x="432" y="66"/>
                      </a:lnTo>
                      <a:lnTo>
                        <a:pt x="432" y="66"/>
                      </a:lnTo>
                      <a:lnTo>
                        <a:pt x="382" y="46"/>
                      </a:lnTo>
                      <a:lnTo>
                        <a:pt x="336" y="28"/>
                      </a:lnTo>
                      <a:lnTo>
                        <a:pt x="296" y="16"/>
                      </a:lnTo>
                      <a:lnTo>
                        <a:pt x="260" y="8"/>
                      </a:lnTo>
                      <a:lnTo>
                        <a:pt x="230" y="4"/>
                      </a:lnTo>
                      <a:lnTo>
                        <a:pt x="206" y="0"/>
                      </a:lnTo>
                      <a:lnTo>
                        <a:pt x="188" y="0"/>
                      </a:lnTo>
                      <a:lnTo>
                        <a:pt x="122" y="2"/>
                      </a:lnTo>
                      <a:lnTo>
                        <a:pt x="60" y="14"/>
                      </a:lnTo>
                      <a:lnTo>
                        <a:pt x="20" y="44"/>
                      </a:lnTo>
                      <a:lnTo>
                        <a:pt x="2" y="78"/>
                      </a:lnTo>
                      <a:lnTo>
                        <a:pt x="0" y="114"/>
                      </a:lnTo>
                      <a:lnTo>
                        <a:pt x="10" y="156"/>
                      </a:lnTo>
                      <a:lnTo>
                        <a:pt x="32" y="202"/>
                      </a:lnTo>
                      <a:lnTo>
                        <a:pt x="32" y="202"/>
                      </a:lnTo>
                      <a:lnTo>
                        <a:pt x="42" y="218"/>
                      </a:lnTo>
                      <a:lnTo>
                        <a:pt x="54" y="232"/>
                      </a:lnTo>
                      <a:lnTo>
                        <a:pt x="58" y="236"/>
                      </a:lnTo>
                      <a:lnTo>
                        <a:pt x="64" y="240"/>
                      </a:lnTo>
                      <a:lnTo>
                        <a:pt x="64" y="240"/>
                      </a:lnTo>
                      <a:lnTo>
                        <a:pt x="68" y="242"/>
                      </a:lnTo>
                      <a:lnTo>
                        <a:pt x="72" y="246"/>
                      </a:lnTo>
                      <a:lnTo>
                        <a:pt x="78" y="258"/>
                      </a:lnTo>
                      <a:lnTo>
                        <a:pt x="82" y="272"/>
                      </a:lnTo>
                      <a:lnTo>
                        <a:pt x="82" y="272"/>
                      </a:lnTo>
                      <a:lnTo>
                        <a:pt x="90" y="286"/>
                      </a:lnTo>
                      <a:lnTo>
                        <a:pt x="100" y="298"/>
                      </a:lnTo>
                      <a:lnTo>
                        <a:pt x="108" y="302"/>
                      </a:lnTo>
                      <a:lnTo>
                        <a:pt x="114" y="308"/>
                      </a:lnTo>
                      <a:lnTo>
                        <a:pt x="114" y="308"/>
                      </a:lnTo>
                      <a:lnTo>
                        <a:pt x="122" y="312"/>
                      </a:lnTo>
                      <a:lnTo>
                        <a:pt x="128" y="318"/>
                      </a:lnTo>
                      <a:lnTo>
                        <a:pt x="140" y="332"/>
                      </a:lnTo>
                      <a:lnTo>
                        <a:pt x="150" y="348"/>
                      </a:lnTo>
                      <a:lnTo>
                        <a:pt x="154" y="358"/>
                      </a:lnTo>
                      <a:lnTo>
                        <a:pt x="154" y="358"/>
                      </a:lnTo>
                      <a:lnTo>
                        <a:pt x="156" y="364"/>
                      </a:lnTo>
                      <a:lnTo>
                        <a:pt x="158" y="370"/>
                      </a:lnTo>
                      <a:lnTo>
                        <a:pt x="170" y="384"/>
                      </a:lnTo>
                      <a:lnTo>
                        <a:pt x="186" y="404"/>
                      </a:lnTo>
                      <a:lnTo>
                        <a:pt x="186" y="404"/>
                      </a:lnTo>
                      <a:lnTo>
                        <a:pt x="190" y="428"/>
                      </a:lnTo>
                      <a:lnTo>
                        <a:pt x="192" y="446"/>
                      </a:lnTo>
                      <a:lnTo>
                        <a:pt x="192" y="452"/>
                      </a:lnTo>
                      <a:lnTo>
                        <a:pt x="190" y="458"/>
                      </a:lnTo>
                      <a:lnTo>
                        <a:pt x="190" y="458"/>
                      </a:lnTo>
                      <a:lnTo>
                        <a:pt x="188" y="462"/>
                      </a:lnTo>
                      <a:lnTo>
                        <a:pt x="188" y="466"/>
                      </a:lnTo>
                      <a:lnTo>
                        <a:pt x="194" y="474"/>
                      </a:lnTo>
                      <a:lnTo>
                        <a:pt x="206" y="484"/>
                      </a:lnTo>
                      <a:lnTo>
                        <a:pt x="206" y="484"/>
                      </a:lnTo>
                      <a:lnTo>
                        <a:pt x="210" y="488"/>
                      </a:lnTo>
                      <a:lnTo>
                        <a:pt x="214" y="498"/>
                      </a:lnTo>
                      <a:lnTo>
                        <a:pt x="216" y="506"/>
                      </a:lnTo>
                      <a:lnTo>
                        <a:pt x="218" y="512"/>
                      </a:lnTo>
                      <a:lnTo>
                        <a:pt x="218" y="518"/>
                      </a:lnTo>
                      <a:lnTo>
                        <a:pt x="214" y="526"/>
                      </a:lnTo>
                      <a:lnTo>
                        <a:pt x="214" y="526"/>
                      </a:lnTo>
                      <a:lnTo>
                        <a:pt x="212" y="532"/>
                      </a:lnTo>
                      <a:lnTo>
                        <a:pt x="212" y="542"/>
                      </a:lnTo>
                      <a:lnTo>
                        <a:pt x="214" y="552"/>
                      </a:lnTo>
                      <a:lnTo>
                        <a:pt x="218" y="562"/>
                      </a:lnTo>
                      <a:lnTo>
                        <a:pt x="228" y="580"/>
                      </a:lnTo>
                      <a:lnTo>
                        <a:pt x="232" y="586"/>
                      </a:lnTo>
                      <a:lnTo>
                        <a:pt x="236" y="590"/>
                      </a:lnTo>
                      <a:lnTo>
                        <a:pt x="236" y="590"/>
                      </a:lnTo>
                      <a:lnTo>
                        <a:pt x="238" y="594"/>
                      </a:lnTo>
                      <a:lnTo>
                        <a:pt x="242" y="598"/>
                      </a:lnTo>
                      <a:lnTo>
                        <a:pt x="246" y="612"/>
                      </a:lnTo>
                      <a:lnTo>
                        <a:pt x="250" y="628"/>
                      </a:lnTo>
                      <a:lnTo>
                        <a:pt x="250" y="628"/>
                      </a:lnTo>
                      <a:lnTo>
                        <a:pt x="252" y="632"/>
                      </a:lnTo>
                      <a:lnTo>
                        <a:pt x="254" y="642"/>
                      </a:lnTo>
                      <a:lnTo>
                        <a:pt x="264" y="656"/>
                      </a:lnTo>
                      <a:lnTo>
                        <a:pt x="278" y="678"/>
                      </a:lnTo>
                      <a:lnTo>
                        <a:pt x="278" y="678"/>
                      </a:lnTo>
                      <a:lnTo>
                        <a:pt x="294" y="698"/>
                      </a:lnTo>
                      <a:lnTo>
                        <a:pt x="304" y="712"/>
                      </a:lnTo>
                      <a:lnTo>
                        <a:pt x="316" y="734"/>
                      </a:lnTo>
                      <a:lnTo>
                        <a:pt x="316" y="734"/>
                      </a:lnTo>
                      <a:lnTo>
                        <a:pt x="320" y="740"/>
                      </a:lnTo>
                      <a:lnTo>
                        <a:pt x="326" y="744"/>
                      </a:lnTo>
                      <a:lnTo>
                        <a:pt x="344" y="752"/>
                      </a:lnTo>
                      <a:lnTo>
                        <a:pt x="364" y="760"/>
                      </a:lnTo>
                      <a:lnTo>
                        <a:pt x="414" y="768"/>
                      </a:lnTo>
                      <a:lnTo>
                        <a:pt x="468" y="768"/>
                      </a:lnTo>
                      <a:lnTo>
                        <a:pt x="516" y="768"/>
                      </a:lnTo>
                      <a:lnTo>
                        <a:pt x="584" y="772"/>
                      </a:lnTo>
                      <a:lnTo>
                        <a:pt x="626" y="778"/>
                      </a:lnTo>
                      <a:lnTo>
                        <a:pt x="628" y="780"/>
                      </a:lnTo>
                      <a:lnTo>
                        <a:pt x="628" y="780"/>
                      </a:lnTo>
                      <a:lnTo>
                        <a:pt x="596" y="796"/>
                      </a:lnTo>
                      <a:lnTo>
                        <a:pt x="568" y="814"/>
                      </a:lnTo>
                      <a:lnTo>
                        <a:pt x="542" y="832"/>
                      </a:lnTo>
                      <a:lnTo>
                        <a:pt x="518" y="850"/>
                      </a:lnTo>
                      <a:lnTo>
                        <a:pt x="518" y="850"/>
                      </a:lnTo>
                      <a:lnTo>
                        <a:pt x="472" y="890"/>
                      </a:lnTo>
                      <a:lnTo>
                        <a:pt x="442" y="918"/>
                      </a:lnTo>
                      <a:lnTo>
                        <a:pt x="422" y="938"/>
                      </a:lnTo>
                      <a:lnTo>
                        <a:pt x="414" y="952"/>
                      </a:lnTo>
                      <a:lnTo>
                        <a:pt x="412" y="958"/>
                      </a:lnTo>
                      <a:lnTo>
                        <a:pt x="416" y="962"/>
                      </a:lnTo>
                      <a:lnTo>
                        <a:pt x="418" y="962"/>
                      </a:lnTo>
                      <a:lnTo>
                        <a:pt x="420" y="962"/>
                      </a:lnTo>
                      <a:lnTo>
                        <a:pt x="430" y="996"/>
                      </a:lnTo>
                      <a:lnTo>
                        <a:pt x="430" y="996"/>
                      </a:lnTo>
                      <a:lnTo>
                        <a:pt x="438" y="1020"/>
                      </a:lnTo>
                      <a:lnTo>
                        <a:pt x="446" y="1044"/>
                      </a:lnTo>
                      <a:lnTo>
                        <a:pt x="458" y="1074"/>
                      </a:lnTo>
                      <a:lnTo>
                        <a:pt x="474" y="1102"/>
                      </a:lnTo>
                      <a:lnTo>
                        <a:pt x="490" y="1130"/>
                      </a:lnTo>
                      <a:lnTo>
                        <a:pt x="500" y="1142"/>
                      </a:lnTo>
                      <a:lnTo>
                        <a:pt x="510" y="1152"/>
                      </a:lnTo>
                      <a:lnTo>
                        <a:pt x="520" y="1160"/>
                      </a:lnTo>
                      <a:lnTo>
                        <a:pt x="530" y="1166"/>
                      </a:lnTo>
                      <a:lnTo>
                        <a:pt x="530" y="1166"/>
                      </a:lnTo>
                      <a:lnTo>
                        <a:pt x="548" y="1174"/>
                      </a:lnTo>
                      <a:lnTo>
                        <a:pt x="560" y="1184"/>
                      </a:lnTo>
                      <a:lnTo>
                        <a:pt x="568" y="1194"/>
                      </a:lnTo>
                      <a:lnTo>
                        <a:pt x="572" y="1204"/>
                      </a:lnTo>
                      <a:lnTo>
                        <a:pt x="574" y="1214"/>
                      </a:lnTo>
                      <a:lnTo>
                        <a:pt x="574" y="1222"/>
                      </a:lnTo>
                      <a:lnTo>
                        <a:pt x="574" y="1228"/>
                      </a:lnTo>
                      <a:lnTo>
                        <a:pt x="574" y="1228"/>
                      </a:lnTo>
                      <a:lnTo>
                        <a:pt x="578" y="1236"/>
                      </a:lnTo>
                      <a:lnTo>
                        <a:pt x="588" y="1256"/>
                      </a:lnTo>
                      <a:lnTo>
                        <a:pt x="596" y="1268"/>
                      </a:lnTo>
                      <a:lnTo>
                        <a:pt x="604" y="1278"/>
                      </a:lnTo>
                      <a:lnTo>
                        <a:pt x="616" y="1284"/>
                      </a:lnTo>
                      <a:lnTo>
                        <a:pt x="626" y="1288"/>
                      </a:lnTo>
                      <a:lnTo>
                        <a:pt x="626" y="1288"/>
                      </a:lnTo>
                      <a:lnTo>
                        <a:pt x="632" y="1290"/>
                      </a:lnTo>
                      <a:lnTo>
                        <a:pt x="638" y="1294"/>
                      </a:lnTo>
                      <a:lnTo>
                        <a:pt x="642" y="1300"/>
                      </a:lnTo>
                      <a:lnTo>
                        <a:pt x="646" y="1306"/>
                      </a:lnTo>
                      <a:lnTo>
                        <a:pt x="652" y="1322"/>
                      </a:lnTo>
                      <a:lnTo>
                        <a:pt x="656" y="1340"/>
                      </a:lnTo>
                      <a:lnTo>
                        <a:pt x="660" y="1374"/>
                      </a:lnTo>
                      <a:lnTo>
                        <a:pt x="662" y="1388"/>
                      </a:lnTo>
                      <a:lnTo>
                        <a:pt x="662" y="1388"/>
                      </a:lnTo>
                      <a:lnTo>
                        <a:pt x="662" y="1404"/>
                      </a:lnTo>
                      <a:lnTo>
                        <a:pt x="660" y="1420"/>
                      </a:lnTo>
                      <a:lnTo>
                        <a:pt x="656" y="1442"/>
                      </a:lnTo>
                      <a:lnTo>
                        <a:pt x="650" y="1464"/>
                      </a:lnTo>
                      <a:lnTo>
                        <a:pt x="642" y="1486"/>
                      </a:lnTo>
                      <a:lnTo>
                        <a:pt x="636" y="1498"/>
                      </a:lnTo>
                      <a:lnTo>
                        <a:pt x="630" y="1508"/>
                      </a:lnTo>
                      <a:lnTo>
                        <a:pt x="622" y="1518"/>
                      </a:lnTo>
                      <a:lnTo>
                        <a:pt x="612" y="1528"/>
                      </a:lnTo>
                      <a:lnTo>
                        <a:pt x="612" y="1528"/>
                      </a:lnTo>
                      <a:lnTo>
                        <a:pt x="596" y="1544"/>
                      </a:lnTo>
                      <a:lnTo>
                        <a:pt x="582" y="1558"/>
                      </a:lnTo>
                      <a:lnTo>
                        <a:pt x="562" y="1580"/>
                      </a:lnTo>
                      <a:lnTo>
                        <a:pt x="550" y="1596"/>
                      </a:lnTo>
                      <a:lnTo>
                        <a:pt x="548" y="1602"/>
                      </a:lnTo>
                      <a:lnTo>
                        <a:pt x="548" y="1602"/>
                      </a:lnTo>
                      <a:lnTo>
                        <a:pt x="538" y="1616"/>
                      </a:lnTo>
                      <a:lnTo>
                        <a:pt x="530" y="1632"/>
                      </a:lnTo>
                      <a:lnTo>
                        <a:pt x="522" y="1652"/>
                      </a:lnTo>
                      <a:lnTo>
                        <a:pt x="522" y="1652"/>
                      </a:lnTo>
                      <a:lnTo>
                        <a:pt x="518" y="1676"/>
                      </a:lnTo>
                      <a:lnTo>
                        <a:pt x="516" y="1698"/>
                      </a:lnTo>
                      <a:lnTo>
                        <a:pt x="518" y="1716"/>
                      </a:lnTo>
                      <a:lnTo>
                        <a:pt x="520" y="1724"/>
                      </a:lnTo>
                      <a:lnTo>
                        <a:pt x="522" y="1732"/>
                      </a:lnTo>
                      <a:lnTo>
                        <a:pt x="522" y="1732"/>
                      </a:lnTo>
                      <a:lnTo>
                        <a:pt x="526" y="1736"/>
                      </a:lnTo>
                      <a:lnTo>
                        <a:pt x="532" y="1738"/>
                      </a:lnTo>
                      <a:lnTo>
                        <a:pt x="538" y="1738"/>
                      </a:lnTo>
                      <a:lnTo>
                        <a:pt x="544" y="1738"/>
                      </a:lnTo>
                      <a:lnTo>
                        <a:pt x="554" y="1734"/>
                      </a:lnTo>
                      <a:lnTo>
                        <a:pt x="558" y="1732"/>
                      </a:lnTo>
                      <a:lnTo>
                        <a:pt x="640" y="1640"/>
                      </a:lnTo>
                      <a:lnTo>
                        <a:pt x="636" y="1610"/>
                      </a:lnTo>
                      <a:lnTo>
                        <a:pt x="636" y="1610"/>
                      </a:lnTo>
                      <a:lnTo>
                        <a:pt x="648" y="1598"/>
                      </a:lnTo>
                      <a:lnTo>
                        <a:pt x="658" y="1590"/>
                      </a:lnTo>
                      <a:lnTo>
                        <a:pt x="664" y="1588"/>
                      </a:lnTo>
                      <a:lnTo>
                        <a:pt x="670" y="1586"/>
                      </a:lnTo>
                      <a:lnTo>
                        <a:pt x="670" y="1586"/>
                      </a:lnTo>
                      <a:lnTo>
                        <a:pt x="678" y="1582"/>
                      </a:lnTo>
                      <a:lnTo>
                        <a:pt x="684" y="1578"/>
                      </a:lnTo>
                      <a:lnTo>
                        <a:pt x="698" y="1562"/>
                      </a:lnTo>
                      <a:lnTo>
                        <a:pt x="712" y="1538"/>
                      </a:lnTo>
                      <a:lnTo>
                        <a:pt x="712" y="1538"/>
                      </a:lnTo>
                      <a:lnTo>
                        <a:pt x="732" y="1520"/>
                      </a:lnTo>
                      <a:lnTo>
                        <a:pt x="752" y="1500"/>
                      </a:lnTo>
                      <a:lnTo>
                        <a:pt x="770" y="1476"/>
                      </a:lnTo>
                      <a:lnTo>
                        <a:pt x="770" y="1476"/>
                      </a:lnTo>
                      <a:lnTo>
                        <a:pt x="790" y="1446"/>
                      </a:lnTo>
                      <a:lnTo>
                        <a:pt x="812" y="1410"/>
                      </a:lnTo>
                      <a:lnTo>
                        <a:pt x="830" y="1374"/>
                      </a:lnTo>
                      <a:lnTo>
                        <a:pt x="836" y="1356"/>
                      </a:lnTo>
                      <a:lnTo>
                        <a:pt x="840" y="1342"/>
                      </a:lnTo>
                      <a:lnTo>
                        <a:pt x="840" y="1342"/>
                      </a:lnTo>
                      <a:lnTo>
                        <a:pt x="854" y="1266"/>
                      </a:lnTo>
                      <a:lnTo>
                        <a:pt x="878" y="1136"/>
                      </a:lnTo>
                      <a:lnTo>
                        <a:pt x="890" y="1070"/>
                      </a:lnTo>
                      <a:lnTo>
                        <a:pt x="904" y="1014"/>
                      </a:lnTo>
                      <a:lnTo>
                        <a:pt x="910" y="992"/>
                      </a:lnTo>
                      <a:lnTo>
                        <a:pt x="916" y="974"/>
                      </a:lnTo>
                      <a:lnTo>
                        <a:pt x="922" y="964"/>
                      </a:lnTo>
                      <a:lnTo>
                        <a:pt x="924" y="960"/>
                      </a:lnTo>
                      <a:lnTo>
                        <a:pt x="926" y="960"/>
                      </a:lnTo>
                      <a:lnTo>
                        <a:pt x="926" y="960"/>
                      </a:lnTo>
                      <a:lnTo>
                        <a:pt x="932" y="958"/>
                      </a:lnTo>
                      <a:lnTo>
                        <a:pt x="938" y="954"/>
                      </a:lnTo>
                      <a:lnTo>
                        <a:pt x="950" y="942"/>
                      </a:lnTo>
                      <a:lnTo>
                        <a:pt x="964" y="926"/>
                      </a:lnTo>
                      <a:lnTo>
                        <a:pt x="976" y="908"/>
                      </a:lnTo>
                      <a:lnTo>
                        <a:pt x="968" y="972"/>
                      </a:lnTo>
                      <a:lnTo>
                        <a:pt x="972" y="994"/>
                      </a:lnTo>
                      <a:lnTo>
                        <a:pt x="962" y="1022"/>
                      </a:lnTo>
                      <a:lnTo>
                        <a:pt x="962" y="1068"/>
                      </a:lnTo>
                      <a:lnTo>
                        <a:pt x="962" y="1080"/>
                      </a:lnTo>
                      <a:lnTo>
                        <a:pt x="962" y="1146"/>
                      </a:lnTo>
                      <a:lnTo>
                        <a:pt x="972" y="1150"/>
                      </a:lnTo>
                      <a:lnTo>
                        <a:pt x="972" y="1160"/>
                      </a:lnTo>
                      <a:lnTo>
                        <a:pt x="962" y="1170"/>
                      </a:lnTo>
                      <a:lnTo>
                        <a:pt x="964" y="1202"/>
                      </a:lnTo>
                      <a:lnTo>
                        <a:pt x="964" y="1252"/>
                      </a:lnTo>
                      <a:lnTo>
                        <a:pt x="984" y="1294"/>
                      </a:lnTo>
                      <a:lnTo>
                        <a:pt x="1016" y="1320"/>
                      </a:lnTo>
                      <a:lnTo>
                        <a:pt x="1018" y="1292"/>
                      </a:lnTo>
                      <a:lnTo>
                        <a:pt x="1022" y="1320"/>
                      </a:lnTo>
                      <a:lnTo>
                        <a:pt x="1054" y="1294"/>
                      </a:lnTo>
                      <a:lnTo>
                        <a:pt x="1074" y="1252"/>
                      </a:lnTo>
                      <a:lnTo>
                        <a:pt x="1074" y="1202"/>
                      </a:lnTo>
                      <a:lnTo>
                        <a:pt x="1076" y="1170"/>
                      </a:lnTo>
                      <a:lnTo>
                        <a:pt x="1066" y="1160"/>
                      </a:lnTo>
                      <a:lnTo>
                        <a:pt x="1066" y="1150"/>
                      </a:lnTo>
                      <a:lnTo>
                        <a:pt x="1076" y="1146"/>
                      </a:lnTo>
                      <a:lnTo>
                        <a:pt x="1076" y="1080"/>
                      </a:lnTo>
                      <a:lnTo>
                        <a:pt x="1076" y="1068"/>
                      </a:lnTo>
                      <a:lnTo>
                        <a:pt x="1076" y="1022"/>
                      </a:lnTo>
                      <a:lnTo>
                        <a:pt x="1066" y="994"/>
                      </a:lnTo>
                      <a:lnTo>
                        <a:pt x="1068" y="972"/>
                      </a:lnTo>
                      <a:lnTo>
                        <a:pt x="1062" y="908"/>
                      </a:lnTo>
                      <a:lnTo>
                        <a:pt x="1062" y="908"/>
                      </a:lnTo>
                      <a:lnTo>
                        <a:pt x="1074" y="926"/>
                      </a:lnTo>
                      <a:lnTo>
                        <a:pt x="1088" y="942"/>
                      </a:lnTo>
                      <a:lnTo>
                        <a:pt x="1100" y="954"/>
                      </a:lnTo>
                      <a:lnTo>
                        <a:pt x="1106" y="958"/>
                      </a:lnTo>
                      <a:lnTo>
                        <a:pt x="1112" y="960"/>
                      </a:lnTo>
                      <a:lnTo>
                        <a:pt x="1112" y="960"/>
                      </a:lnTo>
                      <a:lnTo>
                        <a:pt x="1114" y="960"/>
                      </a:lnTo>
                      <a:lnTo>
                        <a:pt x="1116" y="964"/>
                      </a:lnTo>
                      <a:lnTo>
                        <a:pt x="1122" y="974"/>
                      </a:lnTo>
                      <a:lnTo>
                        <a:pt x="1128" y="992"/>
                      </a:lnTo>
                      <a:lnTo>
                        <a:pt x="1134" y="1014"/>
                      </a:lnTo>
                      <a:lnTo>
                        <a:pt x="1148" y="1070"/>
                      </a:lnTo>
                      <a:lnTo>
                        <a:pt x="1160" y="1136"/>
                      </a:lnTo>
                      <a:lnTo>
                        <a:pt x="1184" y="1266"/>
                      </a:lnTo>
                      <a:lnTo>
                        <a:pt x="1198" y="1342"/>
                      </a:lnTo>
                      <a:lnTo>
                        <a:pt x="1198" y="1342"/>
                      </a:lnTo>
                      <a:lnTo>
                        <a:pt x="1202" y="1356"/>
                      </a:lnTo>
                      <a:lnTo>
                        <a:pt x="1208" y="1374"/>
                      </a:lnTo>
                      <a:lnTo>
                        <a:pt x="1226" y="1410"/>
                      </a:lnTo>
                      <a:lnTo>
                        <a:pt x="1248" y="1446"/>
                      </a:lnTo>
                      <a:lnTo>
                        <a:pt x="1268" y="1476"/>
                      </a:lnTo>
                      <a:lnTo>
                        <a:pt x="1268" y="1476"/>
                      </a:lnTo>
                      <a:lnTo>
                        <a:pt x="1286" y="1500"/>
                      </a:lnTo>
                      <a:lnTo>
                        <a:pt x="1304" y="1520"/>
                      </a:lnTo>
                      <a:lnTo>
                        <a:pt x="1326" y="1538"/>
                      </a:lnTo>
                      <a:lnTo>
                        <a:pt x="1326" y="1538"/>
                      </a:lnTo>
                      <a:lnTo>
                        <a:pt x="1340" y="1562"/>
                      </a:lnTo>
                      <a:lnTo>
                        <a:pt x="1354" y="1578"/>
                      </a:lnTo>
                      <a:lnTo>
                        <a:pt x="1360" y="1582"/>
                      </a:lnTo>
                      <a:lnTo>
                        <a:pt x="1366" y="1586"/>
                      </a:lnTo>
                      <a:lnTo>
                        <a:pt x="1366" y="1586"/>
                      </a:lnTo>
                      <a:lnTo>
                        <a:pt x="1374" y="1588"/>
                      </a:lnTo>
                      <a:lnTo>
                        <a:pt x="1380" y="1590"/>
                      </a:lnTo>
                      <a:lnTo>
                        <a:pt x="1390" y="1598"/>
                      </a:lnTo>
                      <a:lnTo>
                        <a:pt x="1402" y="1610"/>
                      </a:lnTo>
                      <a:lnTo>
                        <a:pt x="1398" y="1640"/>
                      </a:lnTo>
                      <a:lnTo>
                        <a:pt x="1480" y="1732"/>
                      </a:lnTo>
                      <a:lnTo>
                        <a:pt x="1480" y="1732"/>
                      </a:lnTo>
                      <a:lnTo>
                        <a:pt x="1484" y="1734"/>
                      </a:lnTo>
                      <a:lnTo>
                        <a:pt x="1494" y="1738"/>
                      </a:lnTo>
                      <a:lnTo>
                        <a:pt x="1500" y="1738"/>
                      </a:lnTo>
                      <a:lnTo>
                        <a:pt x="1506" y="1738"/>
                      </a:lnTo>
                      <a:lnTo>
                        <a:pt x="1512" y="1736"/>
                      </a:lnTo>
                      <a:lnTo>
                        <a:pt x="1516" y="1732"/>
                      </a:lnTo>
                      <a:lnTo>
                        <a:pt x="1516" y="1732"/>
                      </a:lnTo>
                      <a:lnTo>
                        <a:pt x="1518" y="1724"/>
                      </a:lnTo>
                      <a:lnTo>
                        <a:pt x="1520" y="1716"/>
                      </a:lnTo>
                      <a:lnTo>
                        <a:pt x="1522" y="1698"/>
                      </a:lnTo>
                      <a:lnTo>
                        <a:pt x="1520" y="1676"/>
                      </a:lnTo>
                      <a:lnTo>
                        <a:pt x="1516" y="1652"/>
                      </a:lnTo>
                      <a:lnTo>
                        <a:pt x="1516" y="1652"/>
                      </a:lnTo>
                      <a:lnTo>
                        <a:pt x="1508" y="1632"/>
                      </a:lnTo>
                      <a:lnTo>
                        <a:pt x="1500" y="1616"/>
                      </a:lnTo>
                      <a:lnTo>
                        <a:pt x="1490" y="1602"/>
                      </a:lnTo>
                      <a:lnTo>
                        <a:pt x="1490" y="1602"/>
                      </a:lnTo>
                      <a:lnTo>
                        <a:pt x="1486" y="1596"/>
                      </a:lnTo>
                      <a:lnTo>
                        <a:pt x="1476" y="1580"/>
                      </a:lnTo>
                      <a:lnTo>
                        <a:pt x="1456" y="1558"/>
                      </a:lnTo>
                      <a:lnTo>
                        <a:pt x="1442" y="1544"/>
                      </a:lnTo>
                      <a:lnTo>
                        <a:pt x="1424" y="1528"/>
                      </a:lnTo>
                      <a:lnTo>
                        <a:pt x="1424" y="1528"/>
                      </a:lnTo>
                      <a:lnTo>
                        <a:pt x="1416" y="1518"/>
                      </a:lnTo>
                      <a:lnTo>
                        <a:pt x="1408" y="1508"/>
                      </a:lnTo>
                      <a:lnTo>
                        <a:pt x="1402" y="1498"/>
                      </a:lnTo>
                      <a:lnTo>
                        <a:pt x="1396" y="1486"/>
                      </a:lnTo>
                      <a:lnTo>
                        <a:pt x="1386" y="1464"/>
                      </a:lnTo>
                      <a:lnTo>
                        <a:pt x="1382" y="1442"/>
                      </a:lnTo>
                      <a:lnTo>
                        <a:pt x="1378" y="1420"/>
                      </a:lnTo>
                      <a:lnTo>
                        <a:pt x="1376" y="1404"/>
                      </a:lnTo>
                      <a:lnTo>
                        <a:pt x="1376" y="1388"/>
                      </a:lnTo>
                      <a:lnTo>
                        <a:pt x="1376" y="1388"/>
                      </a:lnTo>
                      <a:lnTo>
                        <a:pt x="1378" y="1374"/>
                      </a:lnTo>
                      <a:lnTo>
                        <a:pt x="1382" y="1340"/>
                      </a:lnTo>
                      <a:lnTo>
                        <a:pt x="1386" y="1322"/>
                      </a:lnTo>
                      <a:lnTo>
                        <a:pt x="1392" y="1306"/>
                      </a:lnTo>
                      <a:lnTo>
                        <a:pt x="1396" y="1300"/>
                      </a:lnTo>
                      <a:lnTo>
                        <a:pt x="1400" y="1294"/>
                      </a:lnTo>
                      <a:lnTo>
                        <a:pt x="1406" y="1290"/>
                      </a:lnTo>
                      <a:lnTo>
                        <a:pt x="1410" y="1288"/>
                      </a:lnTo>
                      <a:lnTo>
                        <a:pt x="1410" y="1288"/>
                      </a:lnTo>
                      <a:lnTo>
                        <a:pt x="1422" y="1284"/>
                      </a:lnTo>
                      <a:lnTo>
                        <a:pt x="1432" y="1278"/>
                      </a:lnTo>
                      <a:lnTo>
                        <a:pt x="1442" y="1268"/>
                      </a:lnTo>
                      <a:lnTo>
                        <a:pt x="1450" y="1256"/>
                      </a:lnTo>
                      <a:lnTo>
                        <a:pt x="1460" y="1236"/>
                      </a:lnTo>
                      <a:lnTo>
                        <a:pt x="1464" y="1228"/>
                      </a:lnTo>
                      <a:lnTo>
                        <a:pt x="1464" y="1228"/>
                      </a:lnTo>
                      <a:lnTo>
                        <a:pt x="1464" y="1222"/>
                      </a:lnTo>
                      <a:lnTo>
                        <a:pt x="1464" y="1214"/>
                      </a:lnTo>
                      <a:lnTo>
                        <a:pt x="1466" y="1204"/>
                      </a:lnTo>
                      <a:lnTo>
                        <a:pt x="1470" y="1194"/>
                      </a:lnTo>
                      <a:lnTo>
                        <a:pt x="1478" y="1184"/>
                      </a:lnTo>
                      <a:lnTo>
                        <a:pt x="1490" y="1174"/>
                      </a:lnTo>
                      <a:lnTo>
                        <a:pt x="1508" y="1166"/>
                      </a:lnTo>
                      <a:lnTo>
                        <a:pt x="1508" y="1166"/>
                      </a:lnTo>
                      <a:lnTo>
                        <a:pt x="1518" y="1160"/>
                      </a:lnTo>
                      <a:lnTo>
                        <a:pt x="1528" y="1152"/>
                      </a:lnTo>
                      <a:lnTo>
                        <a:pt x="1538" y="1142"/>
                      </a:lnTo>
                      <a:lnTo>
                        <a:pt x="1548" y="1130"/>
                      </a:lnTo>
                      <a:lnTo>
                        <a:pt x="1564" y="1102"/>
                      </a:lnTo>
                      <a:lnTo>
                        <a:pt x="1580" y="1074"/>
                      </a:lnTo>
                      <a:lnTo>
                        <a:pt x="1592" y="1044"/>
                      </a:lnTo>
                      <a:lnTo>
                        <a:pt x="1600" y="1020"/>
                      </a:lnTo>
                      <a:lnTo>
                        <a:pt x="1608" y="996"/>
                      </a:lnTo>
                      <a:lnTo>
                        <a:pt x="1618" y="962"/>
                      </a:lnTo>
                      <a:lnTo>
                        <a:pt x="1618" y="962"/>
                      </a:lnTo>
                      <a:lnTo>
                        <a:pt x="1620" y="962"/>
                      </a:lnTo>
                      <a:lnTo>
                        <a:pt x="1622" y="962"/>
                      </a:lnTo>
                      <a:lnTo>
                        <a:pt x="1626" y="958"/>
                      </a:lnTo>
                      <a:lnTo>
                        <a:pt x="1624" y="952"/>
                      </a:lnTo>
                      <a:lnTo>
                        <a:pt x="1614" y="938"/>
                      </a:lnTo>
                      <a:lnTo>
                        <a:pt x="1596" y="918"/>
                      </a:lnTo>
                      <a:lnTo>
                        <a:pt x="1566" y="890"/>
                      </a:lnTo>
                      <a:lnTo>
                        <a:pt x="1520" y="850"/>
                      </a:lnTo>
                      <a:lnTo>
                        <a:pt x="1520" y="850"/>
                      </a:lnTo>
                      <a:lnTo>
                        <a:pt x="1496" y="832"/>
                      </a:lnTo>
                      <a:lnTo>
                        <a:pt x="1470" y="814"/>
                      </a:lnTo>
                      <a:lnTo>
                        <a:pt x="1440" y="796"/>
                      </a:lnTo>
                      <a:lnTo>
                        <a:pt x="1410" y="780"/>
                      </a:lnTo>
                      <a:lnTo>
                        <a:pt x="1412" y="778"/>
                      </a:lnTo>
                      <a:lnTo>
                        <a:pt x="1454" y="772"/>
                      </a:lnTo>
                      <a:lnTo>
                        <a:pt x="1522" y="768"/>
                      </a:lnTo>
                      <a:lnTo>
                        <a:pt x="1570" y="768"/>
                      </a:lnTo>
                      <a:lnTo>
                        <a:pt x="1624" y="768"/>
                      </a:lnTo>
                      <a:lnTo>
                        <a:pt x="1674" y="760"/>
                      </a:lnTo>
                      <a:lnTo>
                        <a:pt x="1674" y="760"/>
                      </a:lnTo>
                      <a:lnTo>
                        <a:pt x="1694" y="752"/>
                      </a:lnTo>
                      <a:lnTo>
                        <a:pt x="1710" y="744"/>
                      </a:lnTo>
                      <a:lnTo>
                        <a:pt x="1718" y="740"/>
                      </a:lnTo>
                      <a:lnTo>
                        <a:pt x="1722" y="734"/>
                      </a:lnTo>
                      <a:lnTo>
                        <a:pt x="1722" y="734"/>
                      </a:lnTo>
                      <a:lnTo>
                        <a:pt x="1734" y="712"/>
                      </a:lnTo>
                      <a:lnTo>
                        <a:pt x="1744" y="698"/>
                      </a:lnTo>
                      <a:lnTo>
                        <a:pt x="1760" y="678"/>
                      </a:lnTo>
                      <a:lnTo>
                        <a:pt x="1760" y="678"/>
                      </a:lnTo>
                      <a:lnTo>
                        <a:pt x="1774" y="656"/>
                      </a:lnTo>
                      <a:lnTo>
                        <a:pt x="1782" y="642"/>
                      </a:lnTo>
                      <a:lnTo>
                        <a:pt x="1786" y="632"/>
                      </a:lnTo>
                      <a:lnTo>
                        <a:pt x="1788" y="628"/>
                      </a:lnTo>
                      <a:lnTo>
                        <a:pt x="1788" y="628"/>
                      </a:lnTo>
                      <a:lnTo>
                        <a:pt x="1792" y="612"/>
                      </a:lnTo>
                      <a:lnTo>
                        <a:pt x="1796" y="598"/>
                      </a:lnTo>
                      <a:lnTo>
                        <a:pt x="1798" y="594"/>
                      </a:lnTo>
                      <a:lnTo>
                        <a:pt x="1802" y="590"/>
                      </a:lnTo>
                      <a:lnTo>
                        <a:pt x="1802" y="590"/>
                      </a:lnTo>
                      <a:lnTo>
                        <a:pt x="1806" y="586"/>
                      </a:lnTo>
                      <a:lnTo>
                        <a:pt x="1810" y="580"/>
                      </a:lnTo>
                      <a:lnTo>
                        <a:pt x="1820" y="562"/>
                      </a:lnTo>
                      <a:lnTo>
                        <a:pt x="1824" y="552"/>
                      </a:lnTo>
                      <a:lnTo>
                        <a:pt x="1826" y="542"/>
                      </a:lnTo>
                      <a:lnTo>
                        <a:pt x="1826" y="532"/>
                      </a:lnTo>
                      <a:lnTo>
                        <a:pt x="1822" y="526"/>
                      </a:lnTo>
                      <a:lnTo>
                        <a:pt x="1822" y="526"/>
                      </a:lnTo>
                      <a:lnTo>
                        <a:pt x="1820" y="518"/>
                      </a:lnTo>
                      <a:lnTo>
                        <a:pt x="1820" y="512"/>
                      </a:lnTo>
                      <a:lnTo>
                        <a:pt x="1820" y="506"/>
                      </a:lnTo>
                      <a:lnTo>
                        <a:pt x="1824" y="498"/>
                      </a:lnTo>
                      <a:lnTo>
                        <a:pt x="1828" y="488"/>
                      </a:lnTo>
                      <a:lnTo>
                        <a:pt x="1832" y="484"/>
                      </a:lnTo>
                      <a:lnTo>
                        <a:pt x="1832" y="484"/>
                      </a:lnTo>
                      <a:lnTo>
                        <a:pt x="1842" y="474"/>
                      </a:lnTo>
                      <a:lnTo>
                        <a:pt x="1850" y="466"/>
                      </a:lnTo>
                      <a:lnTo>
                        <a:pt x="1850" y="462"/>
                      </a:lnTo>
                      <a:lnTo>
                        <a:pt x="1848" y="458"/>
                      </a:lnTo>
                      <a:lnTo>
                        <a:pt x="1848" y="458"/>
                      </a:lnTo>
                      <a:lnTo>
                        <a:pt x="1846" y="452"/>
                      </a:lnTo>
                      <a:lnTo>
                        <a:pt x="1846" y="446"/>
                      </a:lnTo>
                      <a:lnTo>
                        <a:pt x="1848" y="428"/>
                      </a:lnTo>
                      <a:lnTo>
                        <a:pt x="1852" y="404"/>
                      </a:lnTo>
                      <a:lnTo>
                        <a:pt x="1852" y="404"/>
                      </a:lnTo>
                      <a:lnTo>
                        <a:pt x="1868" y="384"/>
                      </a:lnTo>
                      <a:lnTo>
                        <a:pt x="1880" y="370"/>
                      </a:lnTo>
                      <a:lnTo>
                        <a:pt x="1882" y="364"/>
                      </a:lnTo>
                      <a:lnTo>
                        <a:pt x="1884" y="358"/>
                      </a:lnTo>
                      <a:lnTo>
                        <a:pt x="1884" y="358"/>
                      </a:lnTo>
                      <a:lnTo>
                        <a:pt x="1888" y="348"/>
                      </a:lnTo>
                      <a:lnTo>
                        <a:pt x="1896" y="332"/>
                      </a:lnTo>
                      <a:lnTo>
                        <a:pt x="1910" y="318"/>
                      </a:lnTo>
                      <a:lnTo>
                        <a:pt x="1916" y="312"/>
                      </a:lnTo>
                      <a:lnTo>
                        <a:pt x="1924" y="308"/>
                      </a:lnTo>
                      <a:lnTo>
                        <a:pt x="1924" y="308"/>
                      </a:lnTo>
                      <a:lnTo>
                        <a:pt x="1930" y="302"/>
                      </a:lnTo>
                      <a:lnTo>
                        <a:pt x="1936" y="298"/>
                      </a:lnTo>
                      <a:lnTo>
                        <a:pt x="1946" y="286"/>
                      </a:lnTo>
                      <a:lnTo>
                        <a:pt x="1956" y="272"/>
                      </a:lnTo>
                      <a:lnTo>
                        <a:pt x="1956" y="272"/>
                      </a:lnTo>
                      <a:lnTo>
                        <a:pt x="1960" y="258"/>
                      </a:lnTo>
                      <a:lnTo>
                        <a:pt x="1966" y="246"/>
                      </a:lnTo>
                      <a:lnTo>
                        <a:pt x="1970" y="242"/>
                      </a:lnTo>
                      <a:lnTo>
                        <a:pt x="1974" y="240"/>
                      </a:lnTo>
                      <a:lnTo>
                        <a:pt x="1974" y="240"/>
                      </a:lnTo>
                      <a:lnTo>
                        <a:pt x="1980" y="236"/>
                      </a:lnTo>
                      <a:lnTo>
                        <a:pt x="1984" y="232"/>
                      </a:lnTo>
                      <a:lnTo>
                        <a:pt x="1994" y="218"/>
                      </a:lnTo>
                      <a:lnTo>
                        <a:pt x="2006" y="202"/>
                      </a:lnTo>
                      <a:lnTo>
                        <a:pt x="2028" y="156"/>
                      </a:lnTo>
                      <a:lnTo>
                        <a:pt x="2038" y="114"/>
                      </a:lnTo>
                      <a:lnTo>
                        <a:pt x="2036" y="78"/>
                      </a:lnTo>
                      <a:close/>
                      <a:moveTo>
                        <a:pt x="1014" y="582"/>
                      </a:moveTo>
                      <a:lnTo>
                        <a:pt x="1014" y="584"/>
                      </a:lnTo>
                      <a:lnTo>
                        <a:pt x="1014" y="582"/>
                      </a:lnTo>
                      <a:lnTo>
                        <a:pt x="1014" y="582"/>
                      </a:lnTo>
                      <a:lnTo>
                        <a:pt x="1014" y="582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effectLst>
                  <a:glow rad="190500">
                    <a:schemeClr val="bg2">
                      <a:lumMod val="60000"/>
                      <a:lumOff val="40000"/>
                      <a:alpha val="11000"/>
                    </a:schemeClr>
                  </a:glow>
                  <a:softEdge rad="12700"/>
                </a:effectLst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charset="0"/>
                    <a:cs typeface="Arial" charset="0"/>
                  </a:endParaRPr>
                </a:p>
              </p:txBody>
            </p:sp>
          </p:grpSp>
          <p:grpSp>
            <p:nvGrpSpPr>
              <p:cNvPr id="10" name="Group 172"/>
              <p:cNvGrpSpPr>
                <a:grpSpLocks noChangeAspect="1"/>
              </p:cNvGrpSpPr>
              <p:nvPr/>
            </p:nvGrpSpPr>
            <p:grpSpPr>
              <a:xfrm rot="19711069">
                <a:off x="7705128" y="419213"/>
                <a:ext cx="1376651" cy="1173997"/>
                <a:chOff x="5181600" y="457200"/>
                <a:chExt cx="3235325" cy="2759075"/>
              </a:xfrm>
              <a:solidFill>
                <a:schemeClr val="bg2">
                  <a:lumMod val="60000"/>
                  <a:lumOff val="40000"/>
                  <a:alpha val="1000"/>
                </a:schemeClr>
              </a:solidFill>
            </p:grpSpPr>
            <p:sp>
              <p:nvSpPr>
                <p:cNvPr id="238" name="Freeform 86"/>
                <p:cNvSpPr>
                  <a:spLocks/>
                </p:cNvSpPr>
                <p:nvPr/>
              </p:nvSpPr>
              <p:spPr bwMode="auto">
                <a:xfrm>
                  <a:off x="6400801" y="787399"/>
                  <a:ext cx="390524" cy="581026"/>
                </a:xfrm>
                <a:custGeom>
                  <a:avLst/>
                  <a:gdLst/>
                  <a:ahLst/>
                  <a:cxnLst>
                    <a:cxn ang="0">
                      <a:pos x="242" y="366"/>
                    </a:cxn>
                    <a:cxn ang="0">
                      <a:pos x="242" y="366"/>
                    </a:cxn>
                    <a:cxn ang="0">
                      <a:pos x="244" y="364"/>
                    </a:cxn>
                    <a:cxn ang="0">
                      <a:pos x="246" y="364"/>
                    </a:cxn>
                    <a:cxn ang="0">
                      <a:pos x="246" y="364"/>
                    </a:cxn>
                    <a:cxn ang="0">
                      <a:pos x="236" y="348"/>
                    </a:cxn>
                    <a:cxn ang="0">
                      <a:pos x="50" y="54"/>
                    </a:cxn>
                    <a:cxn ang="0">
                      <a:pos x="50" y="54"/>
                    </a:cxn>
                    <a:cxn ang="0">
                      <a:pos x="32" y="28"/>
                    </a:cxn>
                    <a:cxn ang="0">
                      <a:pos x="32" y="26"/>
                    </a:cxn>
                    <a:cxn ang="0">
                      <a:pos x="32" y="26"/>
                    </a:cxn>
                    <a:cxn ang="0">
                      <a:pos x="22" y="14"/>
                    </a:cxn>
                    <a:cxn ang="0">
                      <a:pos x="10" y="4"/>
                    </a:cxn>
                    <a:cxn ang="0">
                      <a:pos x="10" y="4"/>
                    </a:cxn>
                    <a:cxn ang="0">
                      <a:pos x="6" y="2"/>
                    </a:cxn>
                    <a:cxn ang="0">
                      <a:pos x="2" y="0"/>
                    </a:cxn>
                    <a:cxn ang="0">
                      <a:pos x="0" y="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4" y="16"/>
                    </a:cxn>
                    <a:cxn ang="0">
                      <a:pos x="10" y="24"/>
                    </a:cxn>
                    <a:cxn ang="0">
                      <a:pos x="10" y="24"/>
                    </a:cxn>
                    <a:cxn ang="0">
                      <a:pos x="20" y="34"/>
                    </a:cxn>
                    <a:cxn ang="0">
                      <a:pos x="28" y="44"/>
                    </a:cxn>
                    <a:cxn ang="0">
                      <a:pos x="232" y="352"/>
                    </a:cxn>
                    <a:cxn ang="0">
                      <a:pos x="232" y="352"/>
                    </a:cxn>
                    <a:cxn ang="0">
                      <a:pos x="238" y="362"/>
                    </a:cxn>
                    <a:cxn ang="0">
                      <a:pos x="242" y="366"/>
                    </a:cxn>
                    <a:cxn ang="0">
                      <a:pos x="242" y="366"/>
                    </a:cxn>
                  </a:cxnLst>
                  <a:rect l="0" t="0" r="r" b="b"/>
                  <a:pathLst>
                    <a:path w="246" h="366">
                      <a:moveTo>
                        <a:pt x="242" y="366"/>
                      </a:moveTo>
                      <a:lnTo>
                        <a:pt x="242" y="366"/>
                      </a:lnTo>
                      <a:lnTo>
                        <a:pt x="244" y="364"/>
                      </a:lnTo>
                      <a:lnTo>
                        <a:pt x="246" y="364"/>
                      </a:lnTo>
                      <a:lnTo>
                        <a:pt x="246" y="364"/>
                      </a:lnTo>
                      <a:lnTo>
                        <a:pt x="236" y="348"/>
                      </a:lnTo>
                      <a:lnTo>
                        <a:pt x="50" y="54"/>
                      </a:lnTo>
                      <a:lnTo>
                        <a:pt x="50" y="54"/>
                      </a:lnTo>
                      <a:lnTo>
                        <a:pt x="32" y="28"/>
                      </a:lnTo>
                      <a:lnTo>
                        <a:pt x="32" y="26"/>
                      </a:lnTo>
                      <a:lnTo>
                        <a:pt x="32" y="26"/>
                      </a:lnTo>
                      <a:lnTo>
                        <a:pt x="22" y="14"/>
                      </a:lnTo>
                      <a:lnTo>
                        <a:pt x="10" y="4"/>
                      </a:lnTo>
                      <a:lnTo>
                        <a:pt x="10" y="4"/>
                      </a:lnTo>
                      <a:lnTo>
                        <a:pt x="6" y="2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4" y="16"/>
                      </a:lnTo>
                      <a:lnTo>
                        <a:pt x="10" y="24"/>
                      </a:lnTo>
                      <a:lnTo>
                        <a:pt x="10" y="24"/>
                      </a:lnTo>
                      <a:lnTo>
                        <a:pt x="20" y="34"/>
                      </a:lnTo>
                      <a:lnTo>
                        <a:pt x="28" y="44"/>
                      </a:lnTo>
                      <a:lnTo>
                        <a:pt x="232" y="352"/>
                      </a:lnTo>
                      <a:lnTo>
                        <a:pt x="232" y="352"/>
                      </a:lnTo>
                      <a:lnTo>
                        <a:pt x="238" y="362"/>
                      </a:lnTo>
                      <a:lnTo>
                        <a:pt x="242" y="366"/>
                      </a:lnTo>
                      <a:lnTo>
                        <a:pt x="242" y="36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charset="0"/>
                    <a:cs typeface="Arial" charset="0"/>
                  </a:endParaRPr>
                </a:p>
              </p:txBody>
            </p:sp>
            <p:sp>
              <p:nvSpPr>
                <p:cNvPr id="239" name="Freeform 87"/>
                <p:cNvSpPr>
                  <a:spLocks/>
                </p:cNvSpPr>
                <p:nvPr/>
              </p:nvSpPr>
              <p:spPr bwMode="auto">
                <a:xfrm>
                  <a:off x="6791325" y="1381124"/>
                  <a:ext cx="1588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charset="0"/>
                    <a:cs typeface="Arial" charset="0"/>
                  </a:endParaRPr>
                </a:p>
              </p:txBody>
            </p:sp>
            <p:sp>
              <p:nvSpPr>
                <p:cNvPr id="240" name="Freeform 88"/>
                <p:cNvSpPr>
                  <a:spLocks/>
                </p:cNvSpPr>
                <p:nvPr/>
              </p:nvSpPr>
              <p:spPr bwMode="auto">
                <a:xfrm>
                  <a:off x="6819900" y="787399"/>
                  <a:ext cx="387350" cy="581026"/>
                </a:xfrm>
                <a:custGeom>
                  <a:avLst/>
                  <a:gdLst/>
                  <a:ahLst/>
                  <a:cxnLst>
                    <a:cxn ang="0">
                      <a:pos x="2" y="366"/>
                    </a:cxn>
                    <a:cxn ang="0">
                      <a:pos x="2" y="366"/>
                    </a:cxn>
                    <a:cxn ang="0">
                      <a:pos x="6" y="362"/>
                    </a:cxn>
                    <a:cxn ang="0">
                      <a:pos x="14" y="352"/>
                    </a:cxn>
                    <a:cxn ang="0">
                      <a:pos x="216" y="44"/>
                    </a:cxn>
                    <a:cxn ang="0">
                      <a:pos x="216" y="44"/>
                    </a:cxn>
                    <a:cxn ang="0">
                      <a:pos x="226" y="34"/>
                    </a:cxn>
                    <a:cxn ang="0">
                      <a:pos x="234" y="24"/>
                    </a:cxn>
                    <a:cxn ang="0">
                      <a:pos x="234" y="24"/>
                    </a:cxn>
                    <a:cxn ang="0">
                      <a:pos x="240" y="16"/>
                    </a:cxn>
                    <a:cxn ang="0">
                      <a:pos x="244" y="6"/>
                    </a:cxn>
                    <a:cxn ang="0">
                      <a:pos x="244" y="6"/>
                    </a:cxn>
                    <a:cxn ang="0">
                      <a:pos x="244" y="2"/>
                    </a:cxn>
                    <a:cxn ang="0">
                      <a:pos x="242" y="0"/>
                    </a:cxn>
                    <a:cxn ang="0">
                      <a:pos x="238" y="2"/>
                    </a:cxn>
                    <a:cxn ang="0">
                      <a:pos x="234" y="4"/>
                    </a:cxn>
                    <a:cxn ang="0">
                      <a:pos x="234" y="4"/>
                    </a:cxn>
                    <a:cxn ang="0">
                      <a:pos x="222" y="14"/>
                    </a:cxn>
                    <a:cxn ang="0">
                      <a:pos x="212" y="26"/>
                    </a:cxn>
                    <a:cxn ang="0">
                      <a:pos x="212" y="28"/>
                    </a:cxn>
                    <a:cxn ang="0">
                      <a:pos x="212" y="28"/>
                    </a:cxn>
                    <a:cxn ang="0">
                      <a:pos x="194" y="54"/>
                    </a:cxn>
                    <a:cxn ang="0">
                      <a:pos x="8" y="348"/>
                    </a:cxn>
                    <a:cxn ang="0">
                      <a:pos x="8" y="348"/>
                    </a:cxn>
                    <a:cxn ang="0">
                      <a:pos x="0" y="364"/>
                    </a:cxn>
                    <a:cxn ang="0">
                      <a:pos x="0" y="364"/>
                    </a:cxn>
                    <a:cxn ang="0">
                      <a:pos x="0" y="366"/>
                    </a:cxn>
                    <a:cxn ang="0">
                      <a:pos x="0" y="366"/>
                    </a:cxn>
                    <a:cxn ang="0">
                      <a:pos x="2" y="366"/>
                    </a:cxn>
                    <a:cxn ang="0">
                      <a:pos x="2" y="366"/>
                    </a:cxn>
                  </a:cxnLst>
                  <a:rect l="0" t="0" r="r" b="b"/>
                  <a:pathLst>
                    <a:path w="244" h="366">
                      <a:moveTo>
                        <a:pt x="2" y="366"/>
                      </a:moveTo>
                      <a:lnTo>
                        <a:pt x="2" y="366"/>
                      </a:lnTo>
                      <a:lnTo>
                        <a:pt x="6" y="362"/>
                      </a:lnTo>
                      <a:lnTo>
                        <a:pt x="14" y="352"/>
                      </a:lnTo>
                      <a:lnTo>
                        <a:pt x="216" y="44"/>
                      </a:lnTo>
                      <a:lnTo>
                        <a:pt x="216" y="44"/>
                      </a:lnTo>
                      <a:lnTo>
                        <a:pt x="226" y="34"/>
                      </a:lnTo>
                      <a:lnTo>
                        <a:pt x="234" y="24"/>
                      </a:lnTo>
                      <a:lnTo>
                        <a:pt x="234" y="24"/>
                      </a:lnTo>
                      <a:lnTo>
                        <a:pt x="240" y="16"/>
                      </a:lnTo>
                      <a:lnTo>
                        <a:pt x="244" y="6"/>
                      </a:lnTo>
                      <a:lnTo>
                        <a:pt x="244" y="6"/>
                      </a:lnTo>
                      <a:lnTo>
                        <a:pt x="244" y="2"/>
                      </a:lnTo>
                      <a:lnTo>
                        <a:pt x="242" y="0"/>
                      </a:lnTo>
                      <a:lnTo>
                        <a:pt x="238" y="2"/>
                      </a:lnTo>
                      <a:lnTo>
                        <a:pt x="234" y="4"/>
                      </a:lnTo>
                      <a:lnTo>
                        <a:pt x="234" y="4"/>
                      </a:lnTo>
                      <a:lnTo>
                        <a:pt x="222" y="14"/>
                      </a:lnTo>
                      <a:lnTo>
                        <a:pt x="212" y="26"/>
                      </a:lnTo>
                      <a:lnTo>
                        <a:pt x="212" y="28"/>
                      </a:lnTo>
                      <a:lnTo>
                        <a:pt x="212" y="28"/>
                      </a:lnTo>
                      <a:lnTo>
                        <a:pt x="194" y="54"/>
                      </a:lnTo>
                      <a:lnTo>
                        <a:pt x="8" y="348"/>
                      </a:lnTo>
                      <a:lnTo>
                        <a:pt x="8" y="348"/>
                      </a:lnTo>
                      <a:lnTo>
                        <a:pt x="0" y="364"/>
                      </a:lnTo>
                      <a:lnTo>
                        <a:pt x="0" y="364"/>
                      </a:lnTo>
                      <a:lnTo>
                        <a:pt x="0" y="366"/>
                      </a:lnTo>
                      <a:lnTo>
                        <a:pt x="0" y="366"/>
                      </a:lnTo>
                      <a:lnTo>
                        <a:pt x="2" y="366"/>
                      </a:lnTo>
                      <a:lnTo>
                        <a:pt x="2" y="36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charset="0"/>
                    <a:cs typeface="Arial" charset="0"/>
                  </a:endParaRPr>
                </a:p>
              </p:txBody>
            </p:sp>
            <p:sp>
              <p:nvSpPr>
                <p:cNvPr id="241" name="Freeform 89"/>
                <p:cNvSpPr>
                  <a:spLocks noEditPoints="1"/>
                </p:cNvSpPr>
                <p:nvPr/>
              </p:nvSpPr>
              <p:spPr bwMode="auto">
                <a:xfrm>
                  <a:off x="5181600" y="457200"/>
                  <a:ext cx="3235325" cy="2759075"/>
                </a:xfrm>
                <a:custGeom>
                  <a:avLst/>
                  <a:gdLst/>
                  <a:ahLst/>
                  <a:cxnLst>
                    <a:cxn ang="0">
                      <a:pos x="1778" y="8"/>
                    </a:cxn>
                    <a:cxn ang="0">
                      <a:pos x="1424" y="184"/>
                    </a:cxn>
                    <a:cxn ang="0">
                      <a:pos x="1152" y="514"/>
                    </a:cxn>
                    <a:cxn ang="0">
                      <a:pos x="1064" y="610"/>
                    </a:cxn>
                    <a:cxn ang="0">
                      <a:pos x="1042" y="574"/>
                    </a:cxn>
                    <a:cxn ang="0">
                      <a:pos x="1014" y="574"/>
                    </a:cxn>
                    <a:cxn ang="0">
                      <a:pos x="982" y="586"/>
                    </a:cxn>
                    <a:cxn ang="0">
                      <a:pos x="964" y="644"/>
                    </a:cxn>
                    <a:cxn ang="0">
                      <a:pos x="774" y="350"/>
                    </a:cxn>
                    <a:cxn ang="0">
                      <a:pos x="432" y="66"/>
                    </a:cxn>
                    <a:cxn ang="0">
                      <a:pos x="60" y="14"/>
                    </a:cxn>
                    <a:cxn ang="0">
                      <a:pos x="58" y="236"/>
                    </a:cxn>
                    <a:cxn ang="0">
                      <a:pos x="100" y="298"/>
                    </a:cxn>
                    <a:cxn ang="0">
                      <a:pos x="154" y="358"/>
                    </a:cxn>
                    <a:cxn ang="0">
                      <a:pos x="190" y="458"/>
                    </a:cxn>
                    <a:cxn ang="0">
                      <a:pos x="216" y="506"/>
                    </a:cxn>
                    <a:cxn ang="0">
                      <a:pos x="228" y="580"/>
                    </a:cxn>
                    <a:cxn ang="0">
                      <a:pos x="252" y="632"/>
                    </a:cxn>
                    <a:cxn ang="0">
                      <a:pos x="320" y="740"/>
                    </a:cxn>
                    <a:cxn ang="0">
                      <a:pos x="628" y="780"/>
                    </a:cxn>
                    <a:cxn ang="0">
                      <a:pos x="422" y="938"/>
                    </a:cxn>
                    <a:cxn ang="0">
                      <a:pos x="446" y="1044"/>
                    </a:cxn>
                    <a:cxn ang="0">
                      <a:pos x="548" y="1174"/>
                    </a:cxn>
                    <a:cxn ang="0">
                      <a:pos x="588" y="1256"/>
                    </a:cxn>
                    <a:cxn ang="0">
                      <a:pos x="646" y="1306"/>
                    </a:cxn>
                    <a:cxn ang="0">
                      <a:pos x="650" y="1464"/>
                    </a:cxn>
                    <a:cxn ang="0">
                      <a:pos x="562" y="1580"/>
                    </a:cxn>
                    <a:cxn ang="0">
                      <a:pos x="516" y="1698"/>
                    </a:cxn>
                    <a:cxn ang="0">
                      <a:pos x="554" y="1734"/>
                    </a:cxn>
                    <a:cxn ang="0">
                      <a:pos x="670" y="1586"/>
                    </a:cxn>
                    <a:cxn ang="0">
                      <a:pos x="770" y="1476"/>
                    </a:cxn>
                    <a:cxn ang="0">
                      <a:pos x="890" y="1070"/>
                    </a:cxn>
                    <a:cxn ang="0">
                      <a:pos x="938" y="954"/>
                    </a:cxn>
                    <a:cxn ang="0">
                      <a:pos x="962" y="1146"/>
                    </a:cxn>
                    <a:cxn ang="0">
                      <a:pos x="1022" y="1320"/>
                    </a:cxn>
                    <a:cxn ang="0">
                      <a:pos x="1076" y="1068"/>
                    </a:cxn>
                    <a:cxn ang="0">
                      <a:pos x="1106" y="958"/>
                    </a:cxn>
                    <a:cxn ang="0">
                      <a:pos x="1160" y="1136"/>
                    </a:cxn>
                    <a:cxn ang="0">
                      <a:pos x="1268" y="1476"/>
                    </a:cxn>
                    <a:cxn ang="0">
                      <a:pos x="1366" y="1586"/>
                    </a:cxn>
                    <a:cxn ang="0">
                      <a:pos x="1494" y="1738"/>
                    </a:cxn>
                    <a:cxn ang="0">
                      <a:pos x="1520" y="1676"/>
                    </a:cxn>
                    <a:cxn ang="0">
                      <a:pos x="1456" y="1558"/>
                    </a:cxn>
                    <a:cxn ang="0">
                      <a:pos x="1382" y="1442"/>
                    </a:cxn>
                    <a:cxn ang="0">
                      <a:pos x="1396" y="1300"/>
                    </a:cxn>
                    <a:cxn ang="0">
                      <a:pos x="1460" y="1236"/>
                    </a:cxn>
                    <a:cxn ang="0">
                      <a:pos x="1508" y="1166"/>
                    </a:cxn>
                    <a:cxn ang="0">
                      <a:pos x="1600" y="1020"/>
                    </a:cxn>
                    <a:cxn ang="0">
                      <a:pos x="1596" y="918"/>
                    </a:cxn>
                    <a:cxn ang="0">
                      <a:pos x="1454" y="772"/>
                    </a:cxn>
                    <a:cxn ang="0">
                      <a:pos x="1722" y="734"/>
                    </a:cxn>
                    <a:cxn ang="0">
                      <a:pos x="1788" y="628"/>
                    </a:cxn>
                    <a:cxn ang="0">
                      <a:pos x="1820" y="562"/>
                    </a:cxn>
                    <a:cxn ang="0">
                      <a:pos x="1824" y="498"/>
                    </a:cxn>
                    <a:cxn ang="0">
                      <a:pos x="1846" y="452"/>
                    </a:cxn>
                    <a:cxn ang="0">
                      <a:pos x="1884" y="358"/>
                    </a:cxn>
                    <a:cxn ang="0">
                      <a:pos x="1946" y="286"/>
                    </a:cxn>
                    <a:cxn ang="0">
                      <a:pos x="1984" y="232"/>
                    </a:cxn>
                    <a:cxn ang="0">
                      <a:pos x="1014" y="582"/>
                    </a:cxn>
                  </a:cxnLst>
                  <a:rect l="0" t="0" r="r" b="b"/>
                  <a:pathLst>
                    <a:path w="2038" h="1738">
                      <a:moveTo>
                        <a:pt x="2036" y="78"/>
                      </a:moveTo>
                      <a:lnTo>
                        <a:pt x="2018" y="44"/>
                      </a:lnTo>
                      <a:lnTo>
                        <a:pt x="1978" y="14"/>
                      </a:lnTo>
                      <a:lnTo>
                        <a:pt x="1916" y="2"/>
                      </a:lnTo>
                      <a:lnTo>
                        <a:pt x="1850" y="0"/>
                      </a:lnTo>
                      <a:lnTo>
                        <a:pt x="1850" y="0"/>
                      </a:lnTo>
                      <a:lnTo>
                        <a:pt x="1832" y="0"/>
                      </a:lnTo>
                      <a:lnTo>
                        <a:pt x="1808" y="4"/>
                      </a:lnTo>
                      <a:lnTo>
                        <a:pt x="1778" y="8"/>
                      </a:lnTo>
                      <a:lnTo>
                        <a:pt x="1742" y="16"/>
                      </a:lnTo>
                      <a:lnTo>
                        <a:pt x="1702" y="28"/>
                      </a:lnTo>
                      <a:lnTo>
                        <a:pt x="1656" y="46"/>
                      </a:lnTo>
                      <a:lnTo>
                        <a:pt x="1606" y="66"/>
                      </a:lnTo>
                      <a:lnTo>
                        <a:pt x="1606" y="66"/>
                      </a:lnTo>
                      <a:lnTo>
                        <a:pt x="1558" y="92"/>
                      </a:lnTo>
                      <a:lnTo>
                        <a:pt x="1510" y="120"/>
                      </a:lnTo>
                      <a:lnTo>
                        <a:pt x="1466" y="152"/>
                      </a:lnTo>
                      <a:lnTo>
                        <a:pt x="1424" y="184"/>
                      </a:lnTo>
                      <a:lnTo>
                        <a:pt x="1382" y="222"/>
                      </a:lnTo>
                      <a:lnTo>
                        <a:pt x="1342" y="260"/>
                      </a:lnTo>
                      <a:lnTo>
                        <a:pt x="1302" y="304"/>
                      </a:lnTo>
                      <a:lnTo>
                        <a:pt x="1264" y="350"/>
                      </a:lnTo>
                      <a:lnTo>
                        <a:pt x="1264" y="350"/>
                      </a:lnTo>
                      <a:lnTo>
                        <a:pt x="1234" y="388"/>
                      </a:lnTo>
                      <a:lnTo>
                        <a:pt x="1204" y="430"/>
                      </a:lnTo>
                      <a:lnTo>
                        <a:pt x="1176" y="472"/>
                      </a:lnTo>
                      <a:lnTo>
                        <a:pt x="1152" y="514"/>
                      </a:lnTo>
                      <a:lnTo>
                        <a:pt x="1110" y="590"/>
                      </a:lnTo>
                      <a:lnTo>
                        <a:pt x="1080" y="646"/>
                      </a:lnTo>
                      <a:lnTo>
                        <a:pt x="1080" y="646"/>
                      </a:lnTo>
                      <a:lnTo>
                        <a:pt x="1074" y="644"/>
                      </a:lnTo>
                      <a:lnTo>
                        <a:pt x="1074" y="644"/>
                      </a:lnTo>
                      <a:lnTo>
                        <a:pt x="1068" y="632"/>
                      </a:lnTo>
                      <a:lnTo>
                        <a:pt x="1060" y="618"/>
                      </a:lnTo>
                      <a:lnTo>
                        <a:pt x="1060" y="618"/>
                      </a:lnTo>
                      <a:lnTo>
                        <a:pt x="1064" y="610"/>
                      </a:lnTo>
                      <a:lnTo>
                        <a:pt x="1066" y="602"/>
                      </a:lnTo>
                      <a:lnTo>
                        <a:pt x="1066" y="602"/>
                      </a:lnTo>
                      <a:lnTo>
                        <a:pt x="1064" y="592"/>
                      </a:lnTo>
                      <a:lnTo>
                        <a:pt x="1060" y="586"/>
                      </a:lnTo>
                      <a:lnTo>
                        <a:pt x="1052" y="580"/>
                      </a:lnTo>
                      <a:lnTo>
                        <a:pt x="1042" y="578"/>
                      </a:lnTo>
                      <a:lnTo>
                        <a:pt x="1042" y="578"/>
                      </a:lnTo>
                      <a:lnTo>
                        <a:pt x="1040" y="580"/>
                      </a:lnTo>
                      <a:lnTo>
                        <a:pt x="1042" y="574"/>
                      </a:lnTo>
                      <a:lnTo>
                        <a:pt x="1036" y="574"/>
                      </a:lnTo>
                      <a:lnTo>
                        <a:pt x="1032" y="574"/>
                      </a:lnTo>
                      <a:lnTo>
                        <a:pt x="1032" y="574"/>
                      </a:lnTo>
                      <a:lnTo>
                        <a:pt x="1024" y="568"/>
                      </a:lnTo>
                      <a:lnTo>
                        <a:pt x="1024" y="568"/>
                      </a:lnTo>
                      <a:lnTo>
                        <a:pt x="1022" y="568"/>
                      </a:lnTo>
                      <a:lnTo>
                        <a:pt x="1018" y="570"/>
                      </a:lnTo>
                      <a:lnTo>
                        <a:pt x="1012" y="570"/>
                      </a:lnTo>
                      <a:lnTo>
                        <a:pt x="1014" y="574"/>
                      </a:lnTo>
                      <a:lnTo>
                        <a:pt x="1008" y="574"/>
                      </a:lnTo>
                      <a:lnTo>
                        <a:pt x="1004" y="574"/>
                      </a:lnTo>
                      <a:lnTo>
                        <a:pt x="1008" y="580"/>
                      </a:lnTo>
                      <a:lnTo>
                        <a:pt x="1008" y="580"/>
                      </a:lnTo>
                      <a:lnTo>
                        <a:pt x="1008" y="580"/>
                      </a:lnTo>
                      <a:lnTo>
                        <a:pt x="1000" y="578"/>
                      </a:lnTo>
                      <a:lnTo>
                        <a:pt x="1000" y="578"/>
                      </a:lnTo>
                      <a:lnTo>
                        <a:pt x="990" y="580"/>
                      </a:lnTo>
                      <a:lnTo>
                        <a:pt x="982" y="586"/>
                      </a:lnTo>
                      <a:lnTo>
                        <a:pt x="978" y="592"/>
                      </a:lnTo>
                      <a:lnTo>
                        <a:pt x="976" y="602"/>
                      </a:lnTo>
                      <a:lnTo>
                        <a:pt x="976" y="602"/>
                      </a:lnTo>
                      <a:lnTo>
                        <a:pt x="978" y="608"/>
                      </a:lnTo>
                      <a:lnTo>
                        <a:pt x="980" y="616"/>
                      </a:lnTo>
                      <a:lnTo>
                        <a:pt x="980" y="616"/>
                      </a:lnTo>
                      <a:lnTo>
                        <a:pt x="970" y="632"/>
                      </a:lnTo>
                      <a:lnTo>
                        <a:pt x="964" y="644"/>
                      </a:lnTo>
                      <a:lnTo>
                        <a:pt x="964" y="644"/>
                      </a:lnTo>
                      <a:lnTo>
                        <a:pt x="958" y="646"/>
                      </a:lnTo>
                      <a:lnTo>
                        <a:pt x="958" y="646"/>
                      </a:lnTo>
                      <a:lnTo>
                        <a:pt x="928" y="590"/>
                      </a:lnTo>
                      <a:lnTo>
                        <a:pt x="886" y="514"/>
                      </a:lnTo>
                      <a:lnTo>
                        <a:pt x="860" y="472"/>
                      </a:lnTo>
                      <a:lnTo>
                        <a:pt x="834" y="430"/>
                      </a:lnTo>
                      <a:lnTo>
                        <a:pt x="804" y="388"/>
                      </a:lnTo>
                      <a:lnTo>
                        <a:pt x="774" y="350"/>
                      </a:lnTo>
                      <a:lnTo>
                        <a:pt x="774" y="350"/>
                      </a:lnTo>
                      <a:lnTo>
                        <a:pt x="736" y="304"/>
                      </a:lnTo>
                      <a:lnTo>
                        <a:pt x="696" y="260"/>
                      </a:lnTo>
                      <a:lnTo>
                        <a:pt x="656" y="222"/>
                      </a:lnTo>
                      <a:lnTo>
                        <a:pt x="614" y="184"/>
                      </a:lnTo>
                      <a:lnTo>
                        <a:pt x="572" y="152"/>
                      </a:lnTo>
                      <a:lnTo>
                        <a:pt x="528" y="120"/>
                      </a:lnTo>
                      <a:lnTo>
                        <a:pt x="480" y="92"/>
                      </a:lnTo>
                      <a:lnTo>
                        <a:pt x="432" y="66"/>
                      </a:lnTo>
                      <a:lnTo>
                        <a:pt x="432" y="66"/>
                      </a:lnTo>
                      <a:lnTo>
                        <a:pt x="382" y="46"/>
                      </a:lnTo>
                      <a:lnTo>
                        <a:pt x="336" y="28"/>
                      </a:lnTo>
                      <a:lnTo>
                        <a:pt x="296" y="16"/>
                      </a:lnTo>
                      <a:lnTo>
                        <a:pt x="260" y="8"/>
                      </a:lnTo>
                      <a:lnTo>
                        <a:pt x="230" y="4"/>
                      </a:lnTo>
                      <a:lnTo>
                        <a:pt x="206" y="0"/>
                      </a:lnTo>
                      <a:lnTo>
                        <a:pt x="188" y="0"/>
                      </a:lnTo>
                      <a:lnTo>
                        <a:pt x="122" y="2"/>
                      </a:lnTo>
                      <a:lnTo>
                        <a:pt x="60" y="14"/>
                      </a:lnTo>
                      <a:lnTo>
                        <a:pt x="20" y="44"/>
                      </a:lnTo>
                      <a:lnTo>
                        <a:pt x="2" y="78"/>
                      </a:lnTo>
                      <a:lnTo>
                        <a:pt x="0" y="114"/>
                      </a:lnTo>
                      <a:lnTo>
                        <a:pt x="10" y="156"/>
                      </a:lnTo>
                      <a:lnTo>
                        <a:pt x="32" y="202"/>
                      </a:lnTo>
                      <a:lnTo>
                        <a:pt x="32" y="202"/>
                      </a:lnTo>
                      <a:lnTo>
                        <a:pt x="42" y="218"/>
                      </a:lnTo>
                      <a:lnTo>
                        <a:pt x="54" y="232"/>
                      </a:lnTo>
                      <a:lnTo>
                        <a:pt x="58" y="236"/>
                      </a:lnTo>
                      <a:lnTo>
                        <a:pt x="64" y="240"/>
                      </a:lnTo>
                      <a:lnTo>
                        <a:pt x="64" y="240"/>
                      </a:lnTo>
                      <a:lnTo>
                        <a:pt x="68" y="242"/>
                      </a:lnTo>
                      <a:lnTo>
                        <a:pt x="72" y="246"/>
                      </a:lnTo>
                      <a:lnTo>
                        <a:pt x="78" y="258"/>
                      </a:lnTo>
                      <a:lnTo>
                        <a:pt x="82" y="272"/>
                      </a:lnTo>
                      <a:lnTo>
                        <a:pt x="82" y="272"/>
                      </a:lnTo>
                      <a:lnTo>
                        <a:pt x="90" y="286"/>
                      </a:lnTo>
                      <a:lnTo>
                        <a:pt x="100" y="298"/>
                      </a:lnTo>
                      <a:lnTo>
                        <a:pt x="108" y="302"/>
                      </a:lnTo>
                      <a:lnTo>
                        <a:pt x="114" y="308"/>
                      </a:lnTo>
                      <a:lnTo>
                        <a:pt x="114" y="308"/>
                      </a:lnTo>
                      <a:lnTo>
                        <a:pt x="122" y="312"/>
                      </a:lnTo>
                      <a:lnTo>
                        <a:pt x="128" y="318"/>
                      </a:lnTo>
                      <a:lnTo>
                        <a:pt x="140" y="332"/>
                      </a:lnTo>
                      <a:lnTo>
                        <a:pt x="150" y="348"/>
                      </a:lnTo>
                      <a:lnTo>
                        <a:pt x="154" y="358"/>
                      </a:lnTo>
                      <a:lnTo>
                        <a:pt x="154" y="358"/>
                      </a:lnTo>
                      <a:lnTo>
                        <a:pt x="156" y="364"/>
                      </a:lnTo>
                      <a:lnTo>
                        <a:pt x="158" y="370"/>
                      </a:lnTo>
                      <a:lnTo>
                        <a:pt x="170" y="384"/>
                      </a:lnTo>
                      <a:lnTo>
                        <a:pt x="186" y="404"/>
                      </a:lnTo>
                      <a:lnTo>
                        <a:pt x="186" y="404"/>
                      </a:lnTo>
                      <a:lnTo>
                        <a:pt x="190" y="428"/>
                      </a:lnTo>
                      <a:lnTo>
                        <a:pt x="192" y="446"/>
                      </a:lnTo>
                      <a:lnTo>
                        <a:pt x="192" y="452"/>
                      </a:lnTo>
                      <a:lnTo>
                        <a:pt x="190" y="458"/>
                      </a:lnTo>
                      <a:lnTo>
                        <a:pt x="190" y="458"/>
                      </a:lnTo>
                      <a:lnTo>
                        <a:pt x="188" y="462"/>
                      </a:lnTo>
                      <a:lnTo>
                        <a:pt x="188" y="466"/>
                      </a:lnTo>
                      <a:lnTo>
                        <a:pt x="194" y="474"/>
                      </a:lnTo>
                      <a:lnTo>
                        <a:pt x="206" y="484"/>
                      </a:lnTo>
                      <a:lnTo>
                        <a:pt x="206" y="484"/>
                      </a:lnTo>
                      <a:lnTo>
                        <a:pt x="210" y="488"/>
                      </a:lnTo>
                      <a:lnTo>
                        <a:pt x="214" y="498"/>
                      </a:lnTo>
                      <a:lnTo>
                        <a:pt x="216" y="506"/>
                      </a:lnTo>
                      <a:lnTo>
                        <a:pt x="218" y="512"/>
                      </a:lnTo>
                      <a:lnTo>
                        <a:pt x="218" y="518"/>
                      </a:lnTo>
                      <a:lnTo>
                        <a:pt x="214" y="526"/>
                      </a:lnTo>
                      <a:lnTo>
                        <a:pt x="214" y="526"/>
                      </a:lnTo>
                      <a:lnTo>
                        <a:pt x="212" y="532"/>
                      </a:lnTo>
                      <a:lnTo>
                        <a:pt x="212" y="542"/>
                      </a:lnTo>
                      <a:lnTo>
                        <a:pt x="214" y="552"/>
                      </a:lnTo>
                      <a:lnTo>
                        <a:pt x="218" y="562"/>
                      </a:lnTo>
                      <a:lnTo>
                        <a:pt x="228" y="580"/>
                      </a:lnTo>
                      <a:lnTo>
                        <a:pt x="232" y="586"/>
                      </a:lnTo>
                      <a:lnTo>
                        <a:pt x="236" y="590"/>
                      </a:lnTo>
                      <a:lnTo>
                        <a:pt x="236" y="590"/>
                      </a:lnTo>
                      <a:lnTo>
                        <a:pt x="238" y="594"/>
                      </a:lnTo>
                      <a:lnTo>
                        <a:pt x="242" y="598"/>
                      </a:lnTo>
                      <a:lnTo>
                        <a:pt x="246" y="612"/>
                      </a:lnTo>
                      <a:lnTo>
                        <a:pt x="250" y="628"/>
                      </a:lnTo>
                      <a:lnTo>
                        <a:pt x="250" y="628"/>
                      </a:lnTo>
                      <a:lnTo>
                        <a:pt x="252" y="632"/>
                      </a:lnTo>
                      <a:lnTo>
                        <a:pt x="254" y="642"/>
                      </a:lnTo>
                      <a:lnTo>
                        <a:pt x="264" y="656"/>
                      </a:lnTo>
                      <a:lnTo>
                        <a:pt x="278" y="678"/>
                      </a:lnTo>
                      <a:lnTo>
                        <a:pt x="278" y="678"/>
                      </a:lnTo>
                      <a:lnTo>
                        <a:pt x="294" y="698"/>
                      </a:lnTo>
                      <a:lnTo>
                        <a:pt x="304" y="712"/>
                      </a:lnTo>
                      <a:lnTo>
                        <a:pt x="316" y="734"/>
                      </a:lnTo>
                      <a:lnTo>
                        <a:pt x="316" y="734"/>
                      </a:lnTo>
                      <a:lnTo>
                        <a:pt x="320" y="740"/>
                      </a:lnTo>
                      <a:lnTo>
                        <a:pt x="326" y="744"/>
                      </a:lnTo>
                      <a:lnTo>
                        <a:pt x="344" y="752"/>
                      </a:lnTo>
                      <a:lnTo>
                        <a:pt x="364" y="760"/>
                      </a:lnTo>
                      <a:lnTo>
                        <a:pt x="414" y="768"/>
                      </a:lnTo>
                      <a:lnTo>
                        <a:pt x="468" y="768"/>
                      </a:lnTo>
                      <a:lnTo>
                        <a:pt x="516" y="768"/>
                      </a:lnTo>
                      <a:lnTo>
                        <a:pt x="584" y="772"/>
                      </a:lnTo>
                      <a:lnTo>
                        <a:pt x="626" y="778"/>
                      </a:lnTo>
                      <a:lnTo>
                        <a:pt x="628" y="780"/>
                      </a:lnTo>
                      <a:lnTo>
                        <a:pt x="628" y="780"/>
                      </a:lnTo>
                      <a:lnTo>
                        <a:pt x="596" y="796"/>
                      </a:lnTo>
                      <a:lnTo>
                        <a:pt x="568" y="814"/>
                      </a:lnTo>
                      <a:lnTo>
                        <a:pt x="542" y="832"/>
                      </a:lnTo>
                      <a:lnTo>
                        <a:pt x="518" y="850"/>
                      </a:lnTo>
                      <a:lnTo>
                        <a:pt x="518" y="850"/>
                      </a:lnTo>
                      <a:lnTo>
                        <a:pt x="472" y="890"/>
                      </a:lnTo>
                      <a:lnTo>
                        <a:pt x="442" y="918"/>
                      </a:lnTo>
                      <a:lnTo>
                        <a:pt x="422" y="938"/>
                      </a:lnTo>
                      <a:lnTo>
                        <a:pt x="414" y="952"/>
                      </a:lnTo>
                      <a:lnTo>
                        <a:pt x="412" y="958"/>
                      </a:lnTo>
                      <a:lnTo>
                        <a:pt x="416" y="962"/>
                      </a:lnTo>
                      <a:lnTo>
                        <a:pt x="418" y="962"/>
                      </a:lnTo>
                      <a:lnTo>
                        <a:pt x="420" y="962"/>
                      </a:lnTo>
                      <a:lnTo>
                        <a:pt x="430" y="996"/>
                      </a:lnTo>
                      <a:lnTo>
                        <a:pt x="430" y="996"/>
                      </a:lnTo>
                      <a:lnTo>
                        <a:pt x="438" y="1020"/>
                      </a:lnTo>
                      <a:lnTo>
                        <a:pt x="446" y="1044"/>
                      </a:lnTo>
                      <a:lnTo>
                        <a:pt x="458" y="1074"/>
                      </a:lnTo>
                      <a:lnTo>
                        <a:pt x="474" y="1102"/>
                      </a:lnTo>
                      <a:lnTo>
                        <a:pt x="490" y="1130"/>
                      </a:lnTo>
                      <a:lnTo>
                        <a:pt x="500" y="1142"/>
                      </a:lnTo>
                      <a:lnTo>
                        <a:pt x="510" y="1152"/>
                      </a:lnTo>
                      <a:lnTo>
                        <a:pt x="520" y="1160"/>
                      </a:lnTo>
                      <a:lnTo>
                        <a:pt x="530" y="1166"/>
                      </a:lnTo>
                      <a:lnTo>
                        <a:pt x="530" y="1166"/>
                      </a:lnTo>
                      <a:lnTo>
                        <a:pt x="548" y="1174"/>
                      </a:lnTo>
                      <a:lnTo>
                        <a:pt x="560" y="1184"/>
                      </a:lnTo>
                      <a:lnTo>
                        <a:pt x="568" y="1194"/>
                      </a:lnTo>
                      <a:lnTo>
                        <a:pt x="572" y="1204"/>
                      </a:lnTo>
                      <a:lnTo>
                        <a:pt x="574" y="1214"/>
                      </a:lnTo>
                      <a:lnTo>
                        <a:pt x="574" y="1222"/>
                      </a:lnTo>
                      <a:lnTo>
                        <a:pt x="574" y="1228"/>
                      </a:lnTo>
                      <a:lnTo>
                        <a:pt x="574" y="1228"/>
                      </a:lnTo>
                      <a:lnTo>
                        <a:pt x="578" y="1236"/>
                      </a:lnTo>
                      <a:lnTo>
                        <a:pt x="588" y="1256"/>
                      </a:lnTo>
                      <a:lnTo>
                        <a:pt x="596" y="1268"/>
                      </a:lnTo>
                      <a:lnTo>
                        <a:pt x="604" y="1278"/>
                      </a:lnTo>
                      <a:lnTo>
                        <a:pt x="616" y="1284"/>
                      </a:lnTo>
                      <a:lnTo>
                        <a:pt x="626" y="1288"/>
                      </a:lnTo>
                      <a:lnTo>
                        <a:pt x="626" y="1288"/>
                      </a:lnTo>
                      <a:lnTo>
                        <a:pt x="632" y="1290"/>
                      </a:lnTo>
                      <a:lnTo>
                        <a:pt x="638" y="1294"/>
                      </a:lnTo>
                      <a:lnTo>
                        <a:pt x="642" y="1300"/>
                      </a:lnTo>
                      <a:lnTo>
                        <a:pt x="646" y="1306"/>
                      </a:lnTo>
                      <a:lnTo>
                        <a:pt x="652" y="1322"/>
                      </a:lnTo>
                      <a:lnTo>
                        <a:pt x="656" y="1340"/>
                      </a:lnTo>
                      <a:lnTo>
                        <a:pt x="660" y="1374"/>
                      </a:lnTo>
                      <a:lnTo>
                        <a:pt x="662" y="1388"/>
                      </a:lnTo>
                      <a:lnTo>
                        <a:pt x="662" y="1388"/>
                      </a:lnTo>
                      <a:lnTo>
                        <a:pt x="662" y="1404"/>
                      </a:lnTo>
                      <a:lnTo>
                        <a:pt x="660" y="1420"/>
                      </a:lnTo>
                      <a:lnTo>
                        <a:pt x="656" y="1442"/>
                      </a:lnTo>
                      <a:lnTo>
                        <a:pt x="650" y="1464"/>
                      </a:lnTo>
                      <a:lnTo>
                        <a:pt x="642" y="1486"/>
                      </a:lnTo>
                      <a:lnTo>
                        <a:pt x="636" y="1498"/>
                      </a:lnTo>
                      <a:lnTo>
                        <a:pt x="630" y="1508"/>
                      </a:lnTo>
                      <a:lnTo>
                        <a:pt x="622" y="1518"/>
                      </a:lnTo>
                      <a:lnTo>
                        <a:pt x="612" y="1528"/>
                      </a:lnTo>
                      <a:lnTo>
                        <a:pt x="612" y="1528"/>
                      </a:lnTo>
                      <a:lnTo>
                        <a:pt x="596" y="1544"/>
                      </a:lnTo>
                      <a:lnTo>
                        <a:pt x="582" y="1558"/>
                      </a:lnTo>
                      <a:lnTo>
                        <a:pt x="562" y="1580"/>
                      </a:lnTo>
                      <a:lnTo>
                        <a:pt x="550" y="1596"/>
                      </a:lnTo>
                      <a:lnTo>
                        <a:pt x="548" y="1602"/>
                      </a:lnTo>
                      <a:lnTo>
                        <a:pt x="548" y="1602"/>
                      </a:lnTo>
                      <a:lnTo>
                        <a:pt x="538" y="1616"/>
                      </a:lnTo>
                      <a:lnTo>
                        <a:pt x="530" y="1632"/>
                      </a:lnTo>
                      <a:lnTo>
                        <a:pt x="522" y="1652"/>
                      </a:lnTo>
                      <a:lnTo>
                        <a:pt x="522" y="1652"/>
                      </a:lnTo>
                      <a:lnTo>
                        <a:pt x="518" y="1676"/>
                      </a:lnTo>
                      <a:lnTo>
                        <a:pt x="516" y="1698"/>
                      </a:lnTo>
                      <a:lnTo>
                        <a:pt x="518" y="1716"/>
                      </a:lnTo>
                      <a:lnTo>
                        <a:pt x="520" y="1724"/>
                      </a:lnTo>
                      <a:lnTo>
                        <a:pt x="522" y="1732"/>
                      </a:lnTo>
                      <a:lnTo>
                        <a:pt x="522" y="1732"/>
                      </a:lnTo>
                      <a:lnTo>
                        <a:pt x="526" y="1736"/>
                      </a:lnTo>
                      <a:lnTo>
                        <a:pt x="532" y="1738"/>
                      </a:lnTo>
                      <a:lnTo>
                        <a:pt x="538" y="1738"/>
                      </a:lnTo>
                      <a:lnTo>
                        <a:pt x="544" y="1738"/>
                      </a:lnTo>
                      <a:lnTo>
                        <a:pt x="554" y="1734"/>
                      </a:lnTo>
                      <a:lnTo>
                        <a:pt x="558" y="1732"/>
                      </a:lnTo>
                      <a:lnTo>
                        <a:pt x="640" y="1640"/>
                      </a:lnTo>
                      <a:lnTo>
                        <a:pt x="636" y="1610"/>
                      </a:lnTo>
                      <a:lnTo>
                        <a:pt x="636" y="1610"/>
                      </a:lnTo>
                      <a:lnTo>
                        <a:pt x="648" y="1598"/>
                      </a:lnTo>
                      <a:lnTo>
                        <a:pt x="658" y="1590"/>
                      </a:lnTo>
                      <a:lnTo>
                        <a:pt x="664" y="1588"/>
                      </a:lnTo>
                      <a:lnTo>
                        <a:pt x="670" y="1586"/>
                      </a:lnTo>
                      <a:lnTo>
                        <a:pt x="670" y="1586"/>
                      </a:lnTo>
                      <a:lnTo>
                        <a:pt x="678" y="1582"/>
                      </a:lnTo>
                      <a:lnTo>
                        <a:pt x="684" y="1578"/>
                      </a:lnTo>
                      <a:lnTo>
                        <a:pt x="698" y="1562"/>
                      </a:lnTo>
                      <a:lnTo>
                        <a:pt x="712" y="1538"/>
                      </a:lnTo>
                      <a:lnTo>
                        <a:pt x="712" y="1538"/>
                      </a:lnTo>
                      <a:lnTo>
                        <a:pt x="732" y="1520"/>
                      </a:lnTo>
                      <a:lnTo>
                        <a:pt x="752" y="1500"/>
                      </a:lnTo>
                      <a:lnTo>
                        <a:pt x="770" y="1476"/>
                      </a:lnTo>
                      <a:lnTo>
                        <a:pt x="770" y="1476"/>
                      </a:lnTo>
                      <a:lnTo>
                        <a:pt x="790" y="1446"/>
                      </a:lnTo>
                      <a:lnTo>
                        <a:pt x="812" y="1410"/>
                      </a:lnTo>
                      <a:lnTo>
                        <a:pt x="830" y="1374"/>
                      </a:lnTo>
                      <a:lnTo>
                        <a:pt x="836" y="1356"/>
                      </a:lnTo>
                      <a:lnTo>
                        <a:pt x="840" y="1342"/>
                      </a:lnTo>
                      <a:lnTo>
                        <a:pt x="840" y="1342"/>
                      </a:lnTo>
                      <a:lnTo>
                        <a:pt x="854" y="1266"/>
                      </a:lnTo>
                      <a:lnTo>
                        <a:pt x="878" y="1136"/>
                      </a:lnTo>
                      <a:lnTo>
                        <a:pt x="890" y="1070"/>
                      </a:lnTo>
                      <a:lnTo>
                        <a:pt x="904" y="1014"/>
                      </a:lnTo>
                      <a:lnTo>
                        <a:pt x="910" y="992"/>
                      </a:lnTo>
                      <a:lnTo>
                        <a:pt x="916" y="974"/>
                      </a:lnTo>
                      <a:lnTo>
                        <a:pt x="922" y="964"/>
                      </a:lnTo>
                      <a:lnTo>
                        <a:pt x="924" y="960"/>
                      </a:lnTo>
                      <a:lnTo>
                        <a:pt x="926" y="960"/>
                      </a:lnTo>
                      <a:lnTo>
                        <a:pt x="926" y="960"/>
                      </a:lnTo>
                      <a:lnTo>
                        <a:pt x="932" y="958"/>
                      </a:lnTo>
                      <a:lnTo>
                        <a:pt x="938" y="954"/>
                      </a:lnTo>
                      <a:lnTo>
                        <a:pt x="950" y="942"/>
                      </a:lnTo>
                      <a:lnTo>
                        <a:pt x="964" y="926"/>
                      </a:lnTo>
                      <a:lnTo>
                        <a:pt x="976" y="908"/>
                      </a:lnTo>
                      <a:lnTo>
                        <a:pt x="968" y="972"/>
                      </a:lnTo>
                      <a:lnTo>
                        <a:pt x="972" y="994"/>
                      </a:lnTo>
                      <a:lnTo>
                        <a:pt x="962" y="1022"/>
                      </a:lnTo>
                      <a:lnTo>
                        <a:pt x="962" y="1068"/>
                      </a:lnTo>
                      <a:lnTo>
                        <a:pt x="962" y="1080"/>
                      </a:lnTo>
                      <a:lnTo>
                        <a:pt x="962" y="1146"/>
                      </a:lnTo>
                      <a:lnTo>
                        <a:pt x="972" y="1150"/>
                      </a:lnTo>
                      <a:lnTo>
                        <a:pt x="972" y="1160"/>
                      </a:lnTo>
                      <a:lnTo>
                        <a:pt x="962" y="1170"/>
                      </a:lnTo>
                      <a:lnTo>
                        <a:pt x="964" y="1202"/>
                      </a:lnTo>
                      <a:lnTo>
                        <a:pt x="964" y="1252"/>
                      </a:lnTo>
                      <a:lnTo>
                        <a:pt x="984" y="1294"/>
                      </a:lnTo>
                      <a:lnTo>
                        <a:pt x="1016" y="1320"/>
                      </a:lnTo>
                      <a:lnTo>
                        <a:pt x="1018" y="1292"/>
                      </a:lnTo>
                      <a:lnTo>
                        <a:pt x="1022" y="1320"/>
                      </a:lnTo>
                      <a:lnTo>
                        <a:pt x="1054" y="1294"/>
                      </a:lnTo>
                      <a:lnTo>
                        <a:pt x="1074" y="1252"/>
                      </a:lnTo>
                      <a:lnTo>
                        <a:pt x="1074" y="1202"/>
                      </a:lnTo>
                      <a:lnTo>
                        <a:pt x="1076" y="1170"/>
                      </a:lnTo>
                      <a:lnTo>
                        <a:pt x="1066" y="1160"/>
                      </a:lnTo>
                      <a:lnTo>
                        <a:pt x="1066" y="1150"/>
                      </a:lnTo>
                      <a:lnTo>
                        <a:pt x="1076" y="1146"/>
                      </a:lnTo>
                      <a:lnTo>
                        <a:pt x="1076" y="1080"/>
                      </a:lnTo>
                      <a:lnTo>
                        <a:pt x="1076" y="1068"/>
                      </a:lnTo>
                      <a:lnTo>
                        <a:pt x="1076" y="1022"/>
                      </a:lnTo>
                      <a:lnTo>
                        <a:pt x="1066" y="994"/>
                      </a:lnTo>
                      <a:lnTo>
                        <a:pt x="1068" y="972"/>
                      </a:lnTo>
                      <a:lnTo>
                        <a:pt x="1062" y="908"/>
                      </a:lnTo>
                      <a:lnTo>
                        <a:pt x="1062" y="908"/>
                      </a:lnTo>
                      <a:lnTo>
                        <a:pt x="1074" y="926"/>
                      </a:lnTo>
                      <a:lnTo>
                        <a:pt x="1088" y="942"/>
                      </a:lnTo>
                      <a:lnTo>
                        <a:pt x="1100" y="954"/>
                      </a:lnTo>
                      <a:lnTo>
                        <a:pt x="1106" y="958"/>
                      </a:lnTo>
                      <a:lnTo>
                        <a:pt x="1112" y="960"/>
                      </a:lnTo>
                      <a:lnTo>
                        <a:pt x="1112" y="960"/>
                      </a:lnTo>
                      <a:lnTo>
                        <a:pt x="1114" y="960"/>
                      </a:lnTo>
                      <a:lnTo>
                        <a:pt x="1116" y="964"/>
                      </a:lnTo>
                      <a:lnTo>
                        <a:pt x="1122" y="974"/>
                      </a:lnTo>
                      <a:lnTo>
                        <a:pt x="1128" y="992"/>
                      </a:lnTo>
                      <a:lnTo>
                        <a:pt x="1134" y="1014"/>
                      </a:lnTo>
                      <a:lnTo>
                        <a:pt x="1148" y="1070"/>
                      </a:lnTo>
                      <a:lnTo>
                        <a:pt x="1160" y="1136"/>
                      </a:lnTo>
                      <a:lnTo>
                        <a:pt x="1184" y="1266"/>
                      </a:lnTo>
                      <a:lnTo>
                        <a:pt x="1198" y="1342"/>
                      </a:lnTo>
                      <a:lnTo>
                        <a:pt x="1198" y="1342"/>
                      </a:lnTo>
                      <a:lnTo>
                        <a:pt x="1202" y="1356"/>
                      </a:lnTo>
                      <a:lnTo>
                        <a:pt x="1208" y="1374"/>
                      </a:lnTo>
                      <a:lnTo>
                        <a:pt x="1226" y="1410"/>
                      </a:lnTo>
                      <a:lnTo>
                        <a:pt x="1248" y="1446"/>
                      </a:lnTo>
                      <a:lnTo>
                        <a:pt x="1268" y="1476"/>
                      </a:lnTo>
                      <a:lnTo>
                        <a:pt x="1268" y="1476"/>
                      </a:lnTo>
                      <a:lnTo>
                        <a:pt x="1286" y="1500"/>
                      </a:lnTo>
                      <a:lnTo>
                        <a:pt x="1304" y="1520"/>
                      </a:lnTo>
                      <a:lnTo>
                        <a:pt x="1326" y="1538"/>
                      </a:lnTo>
                      <a:lnTo>
                        <a:pt x="1326" y="1538"/>
                      </a:lnTo>
                      <a:lnTo>
                        <a:pt x="1340" y="1562"/>
                      </a:lnTo>
                      <a:lnTo>
                        <a:pt x="1354" y="1578"/>
                      </a:lnTo>
                      <a:lnTo>
                        <a:pt x="1360" y="1582"/>
                      </a:lnTo>
                      <a:lnTo>
                        <a:pt x="1366" y="1586"/>
                      </a:lnTo>
                      <a:lnTo>
                        <a:pt x="1366" y="1586"/>
                      </a:lnTo>
                      <a:lnTo>
                        <a:pt x="1374" y="1588"/>
                      </a:lnTo>
                      <a:lnTo>
                        <a:pt x="1380" y="1590"/>
                      </a:lnTo>
                      <a:lnTo>
                        <a:pt x="1390" y="1598"/>
                      </a:lnTo>
                      <a:lnTo>
                        <a:pt x="1402" y="1610"/>
                      </a:lnTo>
                      <a:lnTo>
                        <a:pt x="1398" y="1640"/>
                      </a:lnTo>
                      <a:lnTo>
                        <a:pt x="1480" y="1732"/>
                      </a:lnTo>
                      <a:lnTo>
                        <a:pt x="1480" y="1732"/>
                      </a:lnTo>
                      <a:lnTo>
                        <a:pt x="1484" y="1734"/>
                      </a:lnTo>
                      <a:lnTo>
                        <a:pt x="1494" y="1738"/>
                      </a:lnTo>
                      <a:lnTo>
                        <a:pt x="1500" y="1738"/>
                      </a:lnTo>
                      <a:lnTo>
                        <a:pt x="1506" y="1738"/>
                      </a:lnTo>
                      <a:lnTo>
                        <a:pt x="1512" y="1736"/>
                      </a:lnTo>
                      <a:lnTo>
                        <a:pt x="1516" y="1732"/>
                      </a:lnTo>
                      <a:lnTo>
                        <a:pt x="1516" y="1732"/>
                      </a:lnTo>
                      <a:lnTo>
                        <a:pt x="1518" y="1724"/>
                      </a:lnTo>
                      <a:lnTo>
                        <a:pt x="1520" y="1716"/>
                      </a:lnTo>
                      <a:lnTo>
                        <a:pt x="1522" y="1698"/>
                      </a:lnTo>
                      <a:lnTo>
                        <a:pt x="1520" y="1676"/>
                      </a:lnTo>
                      <a:lnTo>
                        <a:pt x="1516" y="1652"/>
                      </a:lnTo>
                      <a:lnTo>
                        <a:pt x="1516" y="1652"/>
                      </a:lnTo>
                      <a:lnTo>
                        <a:pt x="1508" y="1632"/>
                      </a:lnTo>
                      <a:lnTo>
                        <a:pt x="1500" y="1616"/>
                      </a:lnTo>
                      <a:lnTo>
                        <a:pt x="1490" y="1602"/>
                      </a:lnTo>
                      <a:lnTo>
                        <a:pt x="1490" y="1602"/>
                      </a:lnTo>
                      <a:lnTo>
                        <a:pt x="1486" y="1596"/>
                      </a:lnTo>
                      <a:lnTo>
                        <a:pt x="1476" y="1580"/>
                      </a:lnTo>
                      <a:lnTo>
                        <a:pt x="1456" y="1558"/>
                      </a:lnTo>
                      <a:lnTo>
                        <a:pt x="1442" y="1544"/>
                      </a:lnTo>
                      <a:lnTo>
                        <a:pt x="1424" y="1528"/>
                      </a:lnTo>
                      <a:lnTo>
                        <a:pt x="1424" y="1528"/>
                      </a:lnTo>
                      <a:lnTo>
                        <a:pt x="1416" y="1518"/>
                      </a:lnTo>
                      <a:lnTo>
                        <a:pt x="1408" y="1508"/>
                      </a:lnTo>
                      <a:lnTo>
                        <a:pt x="1402" y="1498"/>
                      </a:lnTo>
                      <a:lnTo>
                        <a:pt x="1396" y="1486"/>
                      </a:lnTo>
                      <a:lnTo>
                        <a:pt x="1386" y="1464"/>
                      </a:lnTo>
                      <a:lnTo>
                        <a:pt x="1382" y="1442"/>
                      </a:lnTo>
                      <a:lnTo>
                        <a:pt x="1378" y="1420"/>
                      </a:lnTo>
                      <a:lnTo>
                        <a:pt x="1376" y="1404"/>
                      </a:lnTo>
                      <a:lnTo>
                        <a:pt x="1376" y="1388"/>
                      </a:lnTo>
                      <a:lnTo>
                        <a:pt x="1376" y="1388"/>
                      </a:lnTo>
                      <a:lnTo>
                        <a:pt x="1378" y="1374"/>
                      </a:lnTo>
                      <a:lnTo>
                        <a:pt x="1382" y="1340"/>
                      </a:lnTo>
                      <a:lnTo>
                        <a:pt x="1386" y="1322"/>
                      </a:lnTo>
                      <a:lnTo>
                        <a:pt x="1392" y="1306"/>
                      </a:lnTo>
                      <a:lnTo>
                        <a:pt x="1396" y="1300"/>
                      </a:lnTo>
                      <a:lnTo>
                        <a:pt x="1400" y="1294"/>
                      </a:lnTo>
                      <a:lnTo>
                        <a:pt x="1406" y="1290"/>
                      </a:lnTo>
                      <a:lnTo>
                        <a:pt x="1410" y="1288"/>
                      </a:lnTo>
                      <a:lnTo>
                        <a:pt x="1410" y="1288"/>
                      </a:lnTo>
                      <a:lnTo>
                        <a:pt x="1422" y="1284"/>
                      </a:lnTo>
                      <a:lnTo>
                        <a:pt x="1432" y="1278"/>
                      </a:lnTo>
                      <a:lnTo>
                        <a:pt x="1442" y="1268"/>
                      </a:lnTo>
                      <a:lnTo>
                        <a:pt x="1450" y="1256"/>
                      </a:lnTo>
                      <a:lnTo>
                        <a:pt x="1460" y="1236"/>
                      </a:lnTo>
                      <a:lnTo>
                        <a:pt x="1464" y="1228"/>
                      </a:lnTo>
                      <a:lnTo>
                        <a:pt x="1464" y="1228"/>
                      </a:lnTo>
                      <a:lnTo>
                        <a:pt x="1464" y="1222"/>
                      </a:lnTo>
                      <a:lnTo>
                        <a:pt x="1464" y="1214"/>
                      </a:lnTo>
                      <a:lnTo>
                        <a:pt x="1466" y="1204"/>
                      </a:lnTo>
                      <a:lnTo>
                        <a:pt x="1470" y="1194"/>
                      </a:lnTo>
                      <a:lnTo>
                        <a:pt x="1478" y="1184"/>
                      </a:lnTo>
                      <a:lnTo>
                        <a:pt x="1490" y="1174"/>
                      </a:lnTo>
                      <a:lnTo>
                        <a:pt x="1508" y="1166"/>
                      </a:lnTo>
                      <a:lnTo>
                        <a:pt x="1508" y="1166"/>
                      </a:lnTo>
                      <a:lnTo>
                        <a:pt x="1518" y="1160"/>
                      </a:lnTo>
                      <a:lnTo>
                        <a:pt x="1528" y="1152"/>
                      </a:lnTo>
                      <a:lnTo>
                        <a:pt x="1538" y="1142"/>
                      </a:lnTo>
                      <a:lnTo>
                        <a:pt x="1548" y="1130"/>
                      </a:lnTo>
                      <a:lnTo>
                        <a:pt x="1564" y="1102"/>
                      </a:lnTo>
                      <a:lnTo>
                        <a:pt x="1580" y="1074"/>
                      </a:lnTo>
                      <a:lnTo>
                        <a:pt x="1592" y="1044"/>
                      </a:lnTo>
                      <a:lnTo>
                        <a:pt x="1600" y="1020"/>
                      </a:lnTo>
                      <a:lnTo>
                        <a:pt x="1608" y="996"/>
                      </a:lnTo>
                      <a:lnTo>
                        <a:pt x="1618" y="962"/>
                      </a:lnTo>
                      <a:lnTo>
                        <a:pt x="1618" y="962"/>
                      </a:lnTo>
                      <a:lnTo>
                        <a:pt x="1620" y="962"/>
                      </a:lnTo>
                      <a:lnTo>
                        <a:pt x="1622" y="962"/>
                      </a:lnTo>
                      <a:lnTo>
                        <a:pt x="1626" y="958"/>
                      </a:lnTo>
                      <a:lnTo>
                        <a:pt x="1624" y="952"/>
                      </a:lnTo>
                      <a:lnTo>
                        <a:pt x="1614" y="938"/>
                      </a:lnTo>
                      <a:lnTo>
                        <a:pt x="1596" y="918"/>
                      </a:lnTo>
                      <a:lnTo>
                        <a:pt x="1566" y="890"/>
                      </a:lnTo>
                      <a:lnTo>
                        <a:pt x="1520" y="850"/>
                      </a:lnTo>
                      <a:lnTo>
                        <a:pt x="1520" y="850"/>
                      </a:lnTo>
                      <a:lnTo>
                        <a:pt x="1496" y="832"/>
                      </a:lnTo>
                      <a:lnTo>
                        <a:pt x="1470" y="814"/>
                      </a:lnTo>
                      <a:lnTo>
                        <a:pt x="1440" y="796"/>
                      </a:lnTo>
                      <a:lnTo>
                        <a:pt x="1410" y="780"/>
                      </a:lnTo>
                      <a:lnTo>
                        <a:pt x="1412" y="778"/>
                      </a:lnTo>
                      <a:lnTo>
                        <a:pt x="1454" y="772"/>
                      </a:lnTo>
                      <a:lnTo>
                        <a:pt x="1522" y="768"/>
                      </a:lnTo>
                      <a:lnTo>
                        <a:pt x="1570" y="768"/>
                      </a:lnTo>
                      <a:lnTo>
                        <a:pt x="1624" y="768"/>
                      </a:lnTo>
                      <a:lnTo>
                        <a:pt x="1674" y="760"/>
                      </a:lnTo>
                      <a:lnTo>
                        <a:pt x="1674" y="760"/>
                      </a:lnTo>
                      <a:lnTo>
                        <a:pt x="1694" y="752"/>
                      </a:lnTo>
                      <a:lnTo>
                        <a:pt x="1710" y="744"/>
                      </a:lnTo>
                      <a:lnTo>
                        <a:pt x="1718" y="740"/>
                      </a:lnTo>
                      <a:lnTo>
                        <a:pt x="1722" y="734"/>
                      </a:lnTo>
                      <a:lnTo>
                        <a:pt x="1722" y="734"/>
                      </a:lnTo>
                      <a:lnTo>
                        <a:pt x="1734" y="712"/>
                      </a:lnTo>
                      <a:lnTo>
                        <a:pt x="1744" y="698"/>
                      </a:lnTo>
                      <a:lnTo>
                        <a:pt x="1760" y="678"/>
                      </a:lnTo>
                      <a:lnTo>
                        <a:pt x="1760" y="678"/>
                      </a:lnTo>
                      <a:lnTo>
                        <a:pt x="1774" y="656"/>
                      </a:lnTo>
                      <a:lnTo>
                        <a:pt x="1782" y="642"/>
                      </a:lnTo>
                      <a:lnTo>
                        <a:pt x="1786" y="632"/>
                      </a:lnTo>
                      <a:lnTo>
                        <a:pt x="1788" y="628"/>
                      </a:lnTo>
                      <a:lnTo>
                        <a:pt x="1788" y="628"/>
                      </a:lnTo>
                      <a:lnTo>
                        <a:pt x="1792" y="612"/>
                      </a:lnTo>
                      <a:lnTo>
                        <a:pt x="1796" y="598"/>
                      </a:lnTo>
                      <a:lnTo>
                        <a:pt x="1798" y="594"/>
                      </a:lnTo>
                      <a:lnTo>
                        <a:pt x="1802" y="590"/>
                      </a:lnTo>
                      <a:lnTo>
                        <a:pt x="1802" y="590"/>
                      </a:lnTo>
                      <a:lnTo>
                        <a:pt x="1806" y="586"/>
                      </a:lnTo>
                      <a:lnTo>
                        <a:pt x="1810" y="580"/>
                      </a:lnTo>
                      <a:lnTo>
                        <a:pt x="1820" y="562"/>
                      </a:lnTo>
                      <a:lnTo>
                        <a:pt x="1824" y="552"/>
                      </a:lnTo>
                      <a:lnTo>
                        <a:pt x="1826" y="542"/>
                      </a:lnTo>
                      <a:lnTo>
                        <a:pt x="1826" y="532"/>
                      </a:lnTo>
                      <a:lnTo>
                        <a:pt x="1822" y="526"/>
                      </a:lnTo>
                      <a:lnTo>
                        <a:pt x="1822" y="526"/>
                      </a:lnTo>
                      <a:lnTo>
                        <a:pt x="1820" y="518"/>
                      </a:lnTo>
                      <a:lnTo>
                        <a:pt x="1820" y="512"/>
                      </a:lnTo>
                      <a:lnTo>
                        <a:pt x="1820" y="506"/>
                      </a:lnTo>
                      <a:lnTo>
                        <a:pt x="1824" y="498"/>
                      </a:lnTo>
                      <a:lnTo>
                        <a:pt x="1828" y="488"/>
                      </a:lnTo>
                      <a:lnTo>
                        <a:pt x="1832" y="484"/>
                      </a:lnTo>
                      <a:lnTo>
                        <a:pt x="1832" y="484"/>
                      </a:lnTo>
                      <a:lnTo>
                        <a:pt x="1842" y="474"/>
                      </a:lnTo>
                      <a:lnTo>
                        <a:pt x="1850" y="466"/>
                      </a:lnTo>
                      <a:lnTo>
                        <a:pt x="1850" y="462"/>
                      </a:lnTo>
                      <a:lnTo>
                        <a:pt x="1848" y="458"/>
                      </a:lnTo>
                      <a:lnTo>
                        <a:pt x="1848" y="458"/>
                      </a:lnTo>
                      <a:lnTo>
                        <a:pt x="1846" y="452"/>
                      </a:lnTo>
                      <a:lnTo>
                        <a:pt x="1846" y="446"/>
                      </a:lnTo>
                      <a:lnTo>
                        <a:pt x="1848" y="428"/>
                      </a:lnTo>
                      <a:lnTo>
                        <a:pt x="1852" y="404"/>
                      </a:lnTo>
                      <a:lnTo>
                        <a:pt x="1852" y="404"/>
                      </a:lnTo>
                      <a:lnTo>
                        <a:pt x="1868" y="384"/>
                      </a:lnTo>
                      <a:lnTo>
                        <a:pt x="1880" y="370"/>
                      </a:lnTo>
                      <a:lnTo>
                        <a:pt x="1882" y="364"/>
                      </a:lnTo>
                      <a:lnTo>
                        <a:pt x="1884" y="358"/>
                      </a:lnTo>
                      <a:lnTo>
                        <a:pt x="1884" y="358"/>
                      </a:lnTo>
                      <a:lnTo>
                        <a:pt x="1888" y="348"/>
                      </a:lnTo>
                      <a:lnTo>
                        <a:pt x="1896" y="332"/>
                      </a:lnTo>
                      <a:lnTo>
                        <a:pt x="1910" y="318"/>
                      </a:lnTo>
                      <a:lnTo>
                        <a:pt x="1916" y="312"/>
                      </a:lnTo>
                      <a:lnTo>
                        <a:pt x="1924" y="308"/>
                      </a:lnTo>
                      <a:lnTo>
                        <a:pt x="1924" y="308"/>
                      </a:lnTo>
                      <a:lnTo>
                        <a:pt x="1930" y="302"/>
                      </a:lnTo>
                      <a:lnTo>
                        <a:pt x="1936" y="298"/>
                      </a:lnTo>
                      <a:lnTo>
                        <a:pt x="1946" y="286"/>
                      </a:lnTo>
                      <a:lnTo>
                        <a:pt x="1956" y="272"/>
                      </a:lnTo>
                      <a:lnTo>
                        <a:pt x="1956" y="272"/>
                      </a:lnTo>
                      <a:lnTo>
                        <a:pt x="1960" y="258"/>
                      </a:lnTo>
                      <a:lnTo>
                        <a:pt x="1966" y="246"/>
                      </a:lnTo>
                      <a:lnTo>
                        <a:pt x="1970" y="242"/>
                      </a:lnTo>
                      <a:lnTo>
                        <a:pt x="1974" y="240"/>
                      </a:lnTo>
                      <a:lnTo>
                        <a:pt x="1974" y="240"/>
                      </a:lnTo>
                      <a:lnTo>
                        <a:pt x="1980" y="236"/>
                      </a:lnTo>
                      <a:lnTo>
                        <a:pt x="1984" y="232"/>
                      </a:lnTo>
                      <a:lnTo>
                        <a:pt x="1994" y="218"/>
                      </a:lnTo>
                      <a:lnTo>
                        <a:pt x="2006" y="202"/>
                      </a:lnTo>
                      <a:lnTo>
                        <a:pt x="2028" y="156"/>
                      </a:lnTo>
                      <a:lnTo>
                        <a:pt x="2038" y="114"/>
                      </a:lnTo>
                      <a:lnTo>
                        <a:pt x="2036" y="78"/>
                      </a:lnTo>
                      <a:close/>
                      <a:moveTo>
                        <a:pt x="1014" y="582"/>
                      </a:moveTo>
                      <a:lnTo>
                        <a:pt x="1014" y="584"/>
                      </a:lnTo>
                      <a:lnTo>
                        <a:pt x="1014" y="582"/>
                      </a:lnTo>
                      <a:lnTo>
                        <a:pt x="1014" y="582"/>
                      </a:lnTo>
                      <a:lnTo>
                        <a:pt x="1014" y="582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effectLst>
                  <a:glow rad="190500">
                    <a:schemeClr val="bg2">
                      <a:lumMod val="60000"/>
                      <a:lumOff val="40000"/>
                      <a:alpha val="11000"/>
                    </a:schemeClr>
                  </a:glow>
                  <a:softEdge rad="12700"/>
                </a:effectLst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charset="0"/>
                    <a:cs typeface="Arial" charset="0"/>
                  </a:endParaRPr>
                </a:p>
              </p:txBody>
            </p:sp>
          </p:grpSp>
          <p:grpSp>
            <p:nvGrpSpPr>
              <p:cNvPr id="11" name="Group 177"/>
              <p:cNvGrpSpPr>
                <a:grpSpLocks noChangeAspect="1"/>
              </p:cNvGrpSpPr>
              <p:nvPr/>
            </p:nvGrpSpPr>
            <p:grpSpPr>
              <a:xfrm rot="2429339">
                <a:off x="7324516" y="3846323"/>
                <a:ext cx="1472288" cy="1142999"/>
                <a:chOff x="381000" y="3581400"/>
                <a:chExt cx="3435350" cy="2667000"/>
              </a:xfrm>
              <a:solidFill>
                <a:schemeClr val="bg2">
                  <a:lumMod val="60000"/>
                  <a:lumOff val="40000"/>
                  <a:alpha val="1000"/>
                </a:schemeClr>
              </a:solidFill>
            </p:grpSpPr>
            <p:sp>
              <p:nvSpPr>
                <p:cNvPr id="234" name="Freeform 72"/>
                <p:cNvSpPr>
                  <a:spLocks/>
                </p:cNvSpPr>
                <p:nvPr/>
              </p:nvSpPr>
              <p:spPr bwMode="auto">
                <a:xfrm>
                  <a:off x="1644650" y="4162425"/>
                  <a:ext cx="441325" cy="657225"/>
                </a:xfrm>
                <a:custGeom>
                  <a:avLst/>
                  <a:gdLst/>
                  <a:ahLst/>
                  <a:cxnLst>
                    <a:cxn ang="0">
                      <a:pos x="276" y="414"/>
                    </a:cxn>
                    <a:cxn ang="0">
                      <a:pos x="276" y="414"/>
                    </a:cxn>
                    <a:cxn ang="0">
                      <a:pos x="278" y="414"/>
                    </a:cxn>
                    <a:cxn ang="0">
                      <a:pos x="278" y="412"/>
                    </a:cxn>
                    <a:cxn ang="0">
                      <a:pos x="278" y="412"/>
                    </a:cxn>
                    <a:cxn ang="0">
                      <a:pos x="270" y="396"/>
                    </a:cxn>
                    <a:cxn ang="0">
                      <a:pos x="54" y="60"/>
                    </a:cxn>
                    <a:cxn ang="0">
                      <a:pos x="54" y="60"/>
                    </a:cxn>
                    <a:cxn ang="0">
                      <a:pos x="38" y="32"/>
                    </a:cxn>
                    <a:cxn ang="0">
                      <a:pos x="36" y="28"/>
                    </a:cxn>
                    <a:cxn ang="0">
                      <a:pos x="36" y="28"/>
                    </a:cxn>
                    <a:cxn ang="0">
                      <a:pos x="26" y="14"/>
                    </a:cxn>
                    <a:cxn ang="0">
                      <a:pos x="14" y="4"/>
                    </a:cxn>
                    <a:cxn ang="0">
                      <a:pos x="10" y="2"/>
                    </a:cxn>
                    <a:cxn ang="0">
                      <a:pos x="10" y="2"/>
                    </a:cxn>
                    <a:cxn ang="0">
                      <a:pos x="6" y="0"/>
                    </a:cxn>
                    <a:cxn ang="0">
                      <a:pos x="2" y="0"/>
                    </a:cxn>
                    <a:cxn ang="0">
                      <a:pos x="0" y="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4" y="18"/>
                    </a:cxn>
                    <a:cxn ang="0">
                      <a:pos x="12" y="28"/>
                    </a:cxn>
                    <a:cxn ang="0">
                      <a:pos x="12" y="28"/>
                    </a:cxn>
                    <a:cxn ang="0">
                      <a:pos x="22" y="36"/>
                    </a:cxn>
                    <a:cxn ang="0">
                      <a:pos x="30" y="48"/>
                    </a:cxn>
                    <a:cxn ang="0">
                      <a:pos x="264" y="402"/>
                    </a:cxn>
                    <a:cxn ang="0">
                      <a:pos x="264" y="402"/>
                    </a:cxn>
                    <a:cxn ang="0">
                      <a:pos x="270" y="410"/>
                    </a:cxn>
                    <a:cxn ang="0">
                      <a:pos x="276" y="414"/>
                    </a:cxn>
                    <a:cxn ang="0">
                      <a:pos x="276" y="414"/>
                    </a:cxn>
                  </a:cxnLst>
                  <a:rect l="0" t="0" r="r" b="b"/>
                  <a:pathLst>
                    <a:path w="278" h="414">
                      <a:moveTo>
                        <a:pt x="276" y="414"/>
                      </a:moveTo>
                      <a:lnTo>
                        <a:pt x="276" y="414"/>
                      </a:lnTo>
                      <a:lnTo>
                        <a:pt x="278" y="414"/>
                      </a:lnTo>
                      <a:lnTo>
                        <a:pt x="278" y="412"/>
                      </a:lnTo>
                      <a:lnTo>
                        <a:pt x="278" y="412"/>
                      </a:lnTo>
                      <a:lnTo>
                        <a:pt x="270" y="396"/>
                      </a:lnTo>
                      <a:lnTo>
                        <a:pt x="54" y="60"/>
                      </a:lnTo>
                      <a:lnTo>
                        <a:pt x="54" y="60"/>
                      </a:lnTo>
                      <a:lnTo>
                        <a:pt x="38" y="32"/>
                      </a:lnTo>
                      <a:lnTo>
                        <a:pt x="36" y="28"/>
                      </a:lnTo>
                      <a:lnTo>
                        <a:pt x="36" y="28"/>
                      </a:lnTo>
                      <a:lnTo>
                        <a:pt x="26" y="14"/>
                      </a:lnTo>
                      <a:lnTo>
                        <a:pt x="14" y="4"/>
                      </a:lnTo>
                      <a:lnTo>
                        <a:pt x="10" y="2"/>
                      </a:lnTo>
                      <a:lnTo>
                        <a:pt x="10" y="2"/>
                      </a:lnTo>
                      <a:lnTo>
                        <a:pt x="6" y="0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4" y="18"/>
                      </a:lnTo>
                      <a:lnTo>
                        <a:pt x="12" y="28"/>
                      </a:lnTo>
                      <a:lnTo>
                        <a:pt x="12" y="28"/>
                      </a:lnTo>
                      <a:lnTo>
                        <a:pt x="22" y="36"/>
                      </a:lnTo>
                      <a:lnTo>
                        <a:pt x="30" y="48"/>
                      </a:lnTo>
                      <a:lnTo>
                        <a:pt x="264" y="402"/>
                      </a:lnTo>
                      <a:lnTo>
                        <a:pt x="264" y="402"/>
                      </a:lnTo>
                      <a:lnTo>
                        <a:pt x="270" y="410"/>
                      </a:lnTo>
                      <a:lnTo>
                        <a:pt x="276" y="414"/>
                      </a:lnTo>
                      <a:lnTo>
                        <a:pt x="276" y="41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charset="0"/>
                    <a:cs typeface="Arial" charset="0"/>
                  </a:endParaRPr>
                </a:p>
              </p:txBody>
            </p:sp>
            <p:sp>
              <p:nvSpPr>
                <p:cNvPr id="235" name="Freeform 73"/>
                <p:cNvSpPr>
                  <a:spLocks/>
                </p:cNvSpPr>
                <p:nvPr/>
              </p:nvSpPr>
              <p:spPr bwMode="auto">
                <a:xfrm>
                  <a:off x="2089150" y="4835525"/>
                  <a:ext cx="1588" cy="3175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2"/>
                    </a:cxn>
                    <a:cxn ang="0">
                      <a:pos x="0" y="2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h="2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charset="0"/>
                    <a:cs typeface="Arial" charset="0"/>
                  </a:endParaRPr>
                </a:p>
              </p:txBody>
            </p:sp>
            <p:sp>
              <p:nvSpPr>
                <p:cNvPr id="236" name="Freeform 74"/>
                <p:cNvSpPr>
                  <a:spLocks/>
                </p:cNvSpPr>
                <p:nvPr/>
              </p:nvSpPr>
              <p:spPr bwMode="auto">
                <a:xfrm>
                  <a:off x="2117725" y="4162425"/>
                  <a:ext cx="444500" cy="657225"/>
                </a:xfrm>
                <a:custGeom>
                  <a:avLst/>
                  <a:gdLst/>
                  <a:ahLst/>
                  <a:cxnLst>
                    <a:cxn ang="0">
                      <a:pos x="4" y="414"/>
                    </a:cxn>
                    <a:cxn ang="0">
                      <a:pos x="4" y="414"/>
                    </a:cxn>
                    <a:cxn ang="0">
                      <a:pos x="8" y="410"/>
                    </a:cxn>
                    <a:cxn ang="0">
                      <a:pos x="16" y="402"/>
                    </a:cxn>
                    <a:cxn ang="0">
                      <a:pos x="248" y="48"/>
                    </a:cxn>
                    <a:cxn ang="0">
                      <a:pos x="248" y="48"/>
                    </a:cxn>
                    <a:cxn ang="0">
                      <a:pos x="258" y="36"/>
                    </a:cxn>
                    <a:cxn ang="0">
                      <a:pos x="266" y="28"/>
                    </a:cxn>
                    <a:cxn ang="0">
                      <a:pos x="266" y="28"/>
                    </a:cxn>
                    <a:cxn ang="0">
                      <a:pos x="274" y="18"/>
                    </a:cxn>
                    <a:cxn ang="0">
                      <a:pos x="280" y="6"/>
                    </a:cxn>
                    <a:cxn ang="0">
                      <a:pos x="280" y="6"/>
                    </a:cxn>
                    <a:cxn ang="0">
                      <a:pos x="280" y="2"/>
                    </a:cxn>
                    <a:cxn ang="0">
                      <a:pos x="278" y="0"/>
                    </a:cxn>
                    <a:cxn ang="0">
                      <a:pos x="274" y="0"/>
                    </a:cxn>
                    <a:cxn ang="0">
                      <a:pos x="268" y="2"/>
                    </a:cxn>
                    <a:cxn ang="0">
                      <a:pos x="266" y="4"/>
                    </a:cxn>
                    <a:cxn ang="0">
                      <a:pos x="266" y="4"/>
                    </a:cxn>
                    <a:cxn ang="0">
                      <a:pos x="254" y="14"/>
                    </a:cxn>
                    <a:cxn ang="0">
                      <a:pos x="244" y="28"/>
                    </a:cxn>
                    <a:cxn ang="0">
                      <a:pos x="240" y="32"/>
                    </a:cxn>
                    <a:cxn ang="0">
                      <a:pos x="240" y="32"/>
                    </a:cxn>
                    <a:cxn ang="0">
                      <a:pos x="224" y="60"/>
                    </a:cxn>
                    <a:cxn ang="0">
                      <a:pos x="10" y="396"/>
                    </a:cxn>
                    <a:cxn ang="0">
                      <a:pos x="10" y="396"/>
                    </a:cxn>
                    <a:cxn ang="0">
                      <a:pos x="0" y="412"/>
                    </a:cxn>
                    <a:cxn ang="0">
                      <a:pos x="0" y="412"/>
                    </a:cxn>
                    <a:cxn ang="0">
                      <a:pos x="0" y="414"/>
                    </a:cxn>
                    <a:cxn ang="0">
                      <a:pos x="0" y="414"/>
                    </a:cxn>
                    <a:cxn ang="0">
                      <a:pos x="4" y="414"/>
                    </a:cxn>
                    <a:cxn ang="0">
                      <a:pos x="4" y="414"/>
                    </a:cxn>
                  </a:cxnLst>
                  <a:rect l="0" t="0" r="r" b="b"/>
                  <a:pathLst>
                    <a:path w="280" h="414">
                      <a:moveTo>
                        <a:pt x="4" y="414"/>
                      </a:moveTo>
                      <a:lnTo>
                        <a:pt x="4" y="414"/>
                      </a:lnTo>
                      <a:lnTo>
                        <a:pt x="8" y="410"/>
                      </a:lnTo>
                      <a:lnTo>
                        <a:pt x="16" y="402"/>
                      </a:lnTo>
                      <a:lnTo>
                        <a:pt x="248" y="48"/>
                      </a:lnTo>
                      <a:lnTo>
                        <a:pt x="248" y="48"/>
                      </a:lnTo>
                      <a:lnTo>
                        <a:pt x="258" y="36"/>
                      </a:lnTo>
                      <a:lnTo>
                        <a:pt x="266" y="28"/>
                      </a:lnTo>
                      <a:lnTo>
                        <a:pt x="266" y="28"/>
                      </a:lnTo>
                      <a:lnTo>
                        <a:pt x="274" y="18"/>
                      </a:lnTo>
                      <a:lnTo>
                        <a:pt x="280" y="6"/>
                      </a:lnTo>
                      <a:lnTo>
                        <a:pt x="280" y="6"/>
                      </a:lnTo>
                      <a:lnTo>
                        <a:pt x="280" y="2"/>
                      </a:lnTo>
                      <a:lnTo>
                        <a:pt x="278" y="0"/>
                      </a:lnTo>
                      <a:lnTo>
                        <a:pt x="274" y="0"/>
                      </a:lnTo>
                      <a:lnTo>
                        <a:pt x="268" y="2"/>
                      </a:lnTo>
                      <a:lnTo>
                        <a:pt x="266" y="4"/>
                      </a:lnTo>
                      <a:lnTo>
                        <a:pt x="266" y="4"/>
                      </a:lnTo>
                      <a:lnTo>
                        <a:pt x="254" y="14"/>
                      </a:lnTo>
                      <a:lnTo>
                        <a:pt x="244" y="28"/>
                      </a:lnTo>
                      <a:lnTo>
                        <a:pt x="240" y="32"/>
                      </a:lnTo>
                      <a:lnTo>
                        <a:pt x="240" y="32"/>
                      </a:lnTo>
                      <a:lnTo>
                        <a:pt x="224" y="60"/>
                      </a:lnTo>
                      <a:lnTo>
                        <a:pt x="10" y="396"/>
                      </a:lnTo>
                      <a:lnTo>
                        <a:pt x="10" y="396"/>
                      </a:lnTo>
                      <a:lnTo>
                        <a:pt x="0" y="412"/>
                      </a:lnTo>
                      <a:lnTo>
                        <a:pt x="0" y="412"/>
                      </a:lnTo>
                      <a:lnTo>
                        <a:pt x="0" y="414"/>
                      </a:lnTo>
                      <a:lnTo>
                        <a:pt x="0" y="414"/>
                      </a:lnTo>
                      <a:lnTo>
                        <a:pt x="4" y="414"/>
                      </a:lnTo>
                      <a:lnTo>
                        <a:pt x="4" y="41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charset="0"/>
                    <a:cs typeface="Arial" charset="0"/>
                  </a:endParaRPr>
                </a:p>
              </p:txBody>
            </p:sp>
            <p:sp>
              <p:nvSpPr>
                <p:cNvPr id="237" name="Freeform 75"/>
                <p:cNvSpPr>
                  <a:spLocks noEditPoints="1"/>
                </p:cNvSpPr>
                <p:nvPr/>
              </p:nvSpPr>
              <p:spPr bwMode="auto">
                <a:xfrm>
                  <a:off x="381000" y="3581400"/>
                  <a:ext cx="3435350" cy="2667000"/>
                </a:xfrm>
                <a:custGeom>
                  <a:avLst/>
                  <a:gdLst/>
                  <a:ahLst/>
                  <a:cxnLst>
                    <a:cxn ang="0">
                      <a:pos x="2160" y="44"/>
                    </a:cxn>
                    <a:cxn ang="0">
                      <a:pos x="2102" y="6"/>
                    </a:cxn>
                    <a:cxn ang="0">
                      <a:pos x="1752" y="118"/>
                    </a:cxn>
                    <a:cxn ang="0">
                      <a:pos x="1142" y="870"/>
                    </a:cxn>
                    <a:cxn ang="0">
                      <a:pos x="1126" y="832"/>
                    </a:cxn>
                    <a:cxn ang="0">
                      <a:pos x="1126" y="794"/>
                    </a:cxn>
                    <a:cxn ang="0">
                      <a:pos x="1100" y="780"/>
                    </a:cxn>
                    <a:cxn ang="0">
                      <a:pos x="1080" y="778"/>
                    </a:cxn>
                    <a:cxn ang="0">
                      <a:pos x="1068" y="788"/>
                    </a:cxn>
                    <a:cxn ang="0">
                      <a:pos x="1034" y="802"/>
                    </a:cxn>
                    <a:cxn ang="0">
                      <a:pos x="1024" y="846"/>
                    </a:cxn>
                    <a:cxn ang="0">
                      <a:pos x="690" y="370"/>
                    </a:cxn>
                    <a:cxn ang="0">
                      <a:pos x="118" y="0"/>
                    </a:cxn>
                    <a:cxn ang="0">
                      <a:pos x="32" y="18"/>
                    </a:cxn>
                    <a:cxn ang="0">
                      <a:pos x="2" y="64"/>
                    </a:cxn>
                    <a:cxn ang="0">
                      <a:pos x="108" y="686"/>
                    </a:cxn>
                    <a:cxn ang="0">
                      <a:pos x="348" y="952"/>
                    </a:cxn>
                    <a:cxn ang="0">
                      <a:pos x="504" y="1020"/>
                    </a:cxn>
                    <a:cxn ang="0">
                      <a:pos x="346" y="1198"/>
                    </a:cxn>
                    <a:cxn ang="0">
                      <a:pos x="330" y="1284"/>
                    </a:cxn>
                    <a:cxn ang="0">
                      <a:pos x="372" y="1442"/>
                    </a:cxn>
                    <a:cxn ang="0">
                      <a:pos x="406" y="1476"/>
                    </a:cxn>
                    <a:cxn ang="0">
                      <a:pos x="436" y="1500"/>
                    </a:cxn>
                    <a:cxn ang="0">
                      <a:pos x="478" y="1550"/>
                    </a:cxn>
                    <a:cxn ang="0">
                      <a:pos x="516" y="1562"/>
                    </a:cxn>
                    <a:cxn ang="0">
                      <a:pos x="558" y="1608"/>
                    </a:cxn>
                    <a:cxn ang="0">
                      <a:pos x="622" y="1636"/>
                    </a:cxn>
                    <a:cxn ang="0">
                      <a:pos x="708" y="1676"/>
                    </a:cxn>
                    <a:cxn ang="0">
                      <a:pos x="742" y="1660"/>
                    </a:cxn>
                    <a:cxn ang="0">
                      <a:pos x="836" y="1606"/>
                    </a:cxn>
                    <a:cxn ang="0">
                      <a:pos x="892" y="1528"/>
                    </a:cxn>
                    <a:cxn ang="0">
                      <a:pos x="1012" y="1188"/>
                    </a:cxn>
                    <a:cxn ang="0">
                      <a:pos x="1016" y="1342"/>
                    </a:cxn>
                    <a:cxn ang="0">
                      <a:pos x="1018" y="1494"/>
                    </a:cxn>
                    <a:cxn ang="0">
                      <a:pos x="1120" y="1598"/>
                    </a:cxn>
                    <a:cxn ang="0">
                      <a:pos x="1146" y="1430"/>
                    </a:cxn>
                    <a:cxn ang="0">
                      <a:pos x="1128" y="1158"/>
                    </a:cxn>
                    <a:cxn ang="0">
                      <a:pos x="1150" y="1176"/>
                    </a:cxn>
                    <a:cxn ang="0">
                      <a:pos x="1274" y="1528"/>
                    </a:cxn>
                    <a:cxn ang="0">
                      <a:pos x="1370" y="1646"/>
                    </a:cxn>
                    <a:cxn ang="0">
                      <a:pos x="1424" y="1660"/>
                    </a:cxn>
                    <a:cxn ang="0">
                      <a:pos x="1458" y="1676"/>
                    </a:cxn>
                    <a:cxn ang="0">
                      <a:pos x="1544" y="1636"/>
                    </a:cxn>
                    <a:cxn ang="0">
                      <a:pos x="1608" y="1608"/>
                    </a:cxn>
                    <a:cxn ang="0">
                      <a:pos x="1650" y="1562"/>
                    </a:cxn>
                    <a:cxn ang="0">
                      <a:pos x="1688" y="1550"/>
                    </a:cxn>
                    <a:cxn ang="0">
                      <a:pos x="1730" y="1500"/>
                    </a:cxn>
                    <a:cxn ang="0">
                      <a:pos x="1760" y="1476"/>
                    </a:cxn>
                    <a:cxn ang="0">
                      <a:pos x="1794" y="1442"/>
                    </a:cxn>
                    <a:cxn ang="0">
                      <a:pos x="1836" y="1284"/>
                    </a:cxn>
                    <a:cxn ang="0">
                      <a:pos x="1820" y="1198"/>
                    </a:cxn>
                    <a:cxn ang="0">
                      <a:pos x="1662" y="1020"/>
                    </a:cxn>
                    <a:cxn ang="0">
                      <a:pos x="1882" y="942"/>
                    </a:cxn>
                    <a:cxn ang="0">
                      <a:pos x="2086" y="544"/>
                    </a:cxn>
                    <a:cxn ang="0">
                      <a:pos x="1076" y="792"/>
                    </a:cxn>
                  </a:cxnLst>
                  <a:rect l="0" t="0" r="r" b="b"/>
                  <a:pathLst>
                    <a:path w="2164" h="1680">
                      <a:moveTo>
                        <a:pt x="2162" y="70"/>
                      </a:moveTo>
                      <a:lnTo>
                        <a:pt x="2162" y="70"/>
                      </a:lnTo>
                      <a:lnTo>
                        <a:pt x="2164" y="64"/>
                      </a:lnTo>
                      <a:lnTo>
                        <a:pt x="2164" y="60"/>
                      </a:lnTo>
                      <a:lnTo>
                        <a:pt x="2164" y="52"/>
                      </a:lnTo>
                      <a:lnTo>
                        <a:pt x="2160" y="44"/>
                      </a:lnTo>
                      <a:lnTo>
                        <a:pt x="2156" y="36"/>
                      </a:lnTo>
                      <a:lnTo>
                        <a:pt x="2146" y="28"/>
                      </a:lnTo>
                      <a:lnTo>
                        <a:pt x="2134" y="18"/>
                      </a:lnTo>
                      <a:lnTo>
                        <a:pt x="2134" y="18"/>
                      </a:lnTo>
                      <a:lnTo>
                        <a:pt x="2118" y="12"/>
                      </a:lnTo>
                      <a:lnTo>
                        <a:pt x="2102" y="6"/>
                      </a:lnTo>
                      <a:lnTo>
                        <a:pt x="2086" y="4"/>
                      </a:lnTo>
                      <a:lnTo>
                        <a:pt x="2072" y="2"/>
                      </a:lnTo>
                      <a:lnTo>
                        <a:pt x="2048" y="0"/>
                      </a:lnTo>
                      <a:lnTo>
                        <a:pt x="2038" y="0"/>
                      </a:lnTo>
                      <a:lnTo>
                        <a:pt x="1904" y="40"/>
                      </a:lnTo>
                      <a:lnTo>
                        <a:pt x="1752" y="118"/>
                      </a:lnTo>
                      <a:lnTo>
                        <a:pt x="1598" y="244"/>
                      </a:lnTo>
                      <a:lnTo>
                        <a:pt x="1476" y="370"/>
                      </a:lnTo>
                      <a:lnTo>
                        <a:pt x="1312" y="580"/>
                      </a:lnTo>
                      <a:lnTo>
                        <a:pt x="1216" y="732"/>
                      </a:lnTo>
                      <a:lnTo>
                        <a:pt x="1160" y="836"/>
                      </a:lnTo>
                      <a:lnTo>
                        <a:pt x="1142" y="870"/>
                      </a:lnTo>
                      <a:lnTo>
                        <a:pt x="1142" y="870"/>
                      </a:lnTo>
                      <a:lnTo>
                        <a:pt x="1142" y="860"/>
                      </a:lnTo>
                      <a:lnTo>
                        <a:pt x="1142" y="860"/>
                      </a:lnTo>
                      <a:lnTo>
                        <a:pt x="1142" y="856"/>
                      </a:lnTo>
                      <a:lnTo>
                        <a:pt x="1138" y="848"/>
                      </a:lnTo>
                      <a:lnTo>
                        <a:pt x="1126" y="832"/>
                      </a:lnTo>
                      <a:lnTo>
                        <a:pt x="1126" y="832"/>
                      </a:lnTo>
                      <a:lnTo>
                        <a:pt x="1132" y="822"/>
                      </a:lnTo>
                      <a:lnTo>
                        <a:pt x="1134" y="812"/>
                      </a:lnTo>
                      <a:lnTo>
                        <a:pt x="1134" y="812"/>
                      </a:lnTo>
                      <a:lnTo>
                        <a:pt x="1132" y="802"/>
                      </a:lnTo>
                      <a:lnTo>
                        <a:pt x="1126" y="794"/>
                      </a:lnTo>
                      <a:lnTo>
                        <a:pt x="1118" y="788"/>
                      </a:lnTo>
                      <a:lnTo>
                        <a:pt x="1108" y="786"/>
                      </a:lnTo>
                      <a:lnTo>
                        <a:pt x="1108" y="786"/>
                      </a:lnTo>
                      <a:lnTo>
                        <a:pt x="1104" y="786"/>
                      </a:lnTo>
                      <a:lnTo>
                        <a:pt x="1108" y="780"/>
                      </a:lnTo>
                      <a:lnTo>
                        <a:pt x="1100" y="780"/>
                      </a:lnTo>
                      <a:lnTo>
                        <a:pt x="1094" y="780"/>
                      </a:lnTo>
                      <a:lnTo>
                        <a:pt x="1094" y="780"/>
                      </a:lnTo>
                      <a:lnTo>
                        <a:pt x="1086" y="774"/>
                      </a:lnTo>
                      <a:lnTo>
                        <a:pt x="1086" y="776"/>
                      </a:lnTo>
                      <a:lnTo>
                        <a:pt x="1084" y="774"/>
                      </a:lnTo>
                      <a:lnTo>
                        <a:pt x="1080" y="778"/>
                      </a:lnTo>
                      <a:lnTo>
                        <a:pt x="1074" y="776"/>
                      </a:lnTo>
                      <a:lnTo>
                        <a:pt x="1074" y="780"/>
                      </a:lnTo>
                      <a:lnTo>
                        <a:pt x="1068" y="780"/>
                      </a:lnTo>
                      <a:lnTo>
                        <a:pt x="1064" y="780"/>
                      </a:lnTo>
                      <a:lnTo>
                        <a:pt x="1068" y="788"/>
                      </a:lnTo>
                      <a:lnTo>
                        <a:pt x="1068" y="788"/>
                      </a:lnTo>
                      <a:lnTo>
                        <a:pt x="1068" y="788"/>
                      </a:lnTo>
                      <a:lnTo>
                        <a:pt x="1058" y="786"/>
                      </a:lnTo>
                      <a:lnTo>
                        <a:pt x="1058" y="786"/>
                      </a:lnTo>
                      <a:lnTo>
                        <a:pt x="1048" y="788"/>
                      </a:lnTo>
                      <a:lnTo>
                        <a:pt x="1040" y="794"/>
                      </a:lnTo>
                      <a:lnTo>
                        <a:pt x="1034" y="802"/>
                      </a:lnTo>
                      <a:lnTo>
                        <a:pt x="1032" y="812"/>
                      </a:lnTo>
                      <a:lnTo>
                        <a:pt x="1032" y="812"/>
                      </a:lnTo>
                      <a:lnTo>
                        <a:pt x="1034" y="820"/>
                      </a:lnTo>
                      <a:lnTo>
                        <a:pt x="1036" y="828"/>
                      </a:lnTo>
                      <a:lnTo>
                        <a:pt x="1036" y="828"/>
                      </a:lnTo>
                      <a:lnTo>
                        <a:pt x="1024" y="846"/>
                      </a:lnTo>
                      <a:lnTo>
                        <a:pt x="1020" y="854"/>
                      </a:lnTo>
                      <a:lnTo>
                        <a:pt x="1018" y="860"/>
                      </a:lnTo>
                      <a:lnTo>
                        <a:pt x="1006" y="836"/>
                      </a:lnTo>
                      <a:lnTo>
                        <a:pt x="950" y="732"/>
                      </a:lnTo>
                      <a:lnTo>
                        <a:pt x="854" y="580"/>
                      </a:lnTo>
                      <a:lnTo>
                        <a:pt x="690" y="370"/>
                      </a:lnTo>
                      <a:lnTo>
                        <a:pt x="568" y="244"/>
                      </a:lnTo>
                      <a:lnTo>
                        <a:pt x="412" y="118"/>
                      </a:lnTo>
                      <a:lnTo>
                        <a:pt x="262" y="40"/>
                      </a:lnTo>
                      <a:lnTo>
                        <a:pt x="128" y="0"/>
                      </a:lnTo>
                      <a:lnTo>
                        <a:pt x="128" y="0"/>
                      </a:lnTo>
                      <a:lnTo>
                        <a:pt x="118" y="0"/>
                      </a:lnTo>
                      <a:lnTo>
                        <a:pt x="94" y="2"/>
                      </a:lnTo>
                      <a:lnTo>
                        <a:pt x="80" y="4"/>
                      </a:lnTo>
                      <a:lnTo>
                        <a:pt x="64" y="6"/>
                      </a:lnTo>
                      <a:lnTo>
                        <a:pt x="48" y="12"/>
                      </a:lnTo>
                      <a:lnTo>
                        <a:pt x="32" y="18"/>
                      </a:lnTo>
                      <a:lnTo>
                        <a:pt x="32" y="18"/>
                      </a:lnTo>
                      <a:lnTo>
                        <a:pt x="20" y="28"/>
                      </a:lnTo>
                      <a:lnTo>
                        <a:pt x="10" y="36"/>
                      </a:lnTo>
                      <a:lnTo>
                        <a:pt x="6" y="44"/>
                      </a:lnTo>
                      <a:lnTo>
                        <a:pt x="2" y="52"/>
                      </a:lnTo>
                      <a:lnTo>
                        <a:pt x="2" y="60"/>
                      </a:lnTo>
                      <a:lnTo>
                        <a:pt x="2" y="64"/>
                      </a:lnTo>
                      <a:lnTo>
                        <a:pt x="4" y="70"/>
                      </a:lnTo>
                      <a:lnTo>
                        <a:pt x="0" y="114"/>
                      </a:lnTo>
                      <a:lnTo>
                        <a:pt x="12" y="226"/>
                      </a:lnTo>
                      <a:lnTo>
                        <a:pt x="58" y="452"/>
                      </a:lnTo>
                      <a:lnTo>
                        <a:pt x="80" y="544"/>
                      </a:lnTo>
                      <a:lnTo>
                        <a:pt x="108" y="686"/>
                      </a:lnTo>
                      <a:lnTo>
                        <a:pt x="122" y="734"/>
                      </a:lnTo>
                      <a:lnTo>
                        <a:pt x="154" y="810"/>
                      </a:lnTo>
                      <a:lnTo>
                        <a:pt x="196" y="876"/>
                      </a:lnTo>
                      <a:lnTo>
                        <a:pt x="240" y="918"/>
                      </a:lnTo>
                      <a:lnTo>
                        <a:pt x="284" y="942"/>
                      </a:lnTo>
                      <a:lnTo>
                        <a:pt x="348" y="952"/>
                      </a:lnTo>
                      <a:lnTo>
                        <a:pt x="410" y="960"/>
                      </a:lnTo>
                      <a:lnTo>
                        <a:pt x="622" y="978"/>
                      </a:lnTo>
                      <a:lnTo>
                        <a:pt x="622" y="978"/>
                      </a:lnTo>
                      <a:lnTo>
                        <a:pt x="580" y="992"/>
                      </a:lnTo>
                      <a:lnTo>
                        <a:pt x="538" y="1006"/>
                      </a:lnTo>
                      <a:lnTo>
                        <a:pt x="504" y="1020"/>
                      </a:lnTo>
                      <a:lnTo>
                        <a:pt x="486" y="1028"/>
                      </a:lnTo>
                      <a:lnTo>
                        <a:pt x="486" y="1028"/>
                      </a:lnTo>
                      <a:lnTo>
                        <a:pt x="444" y="1066"/>
                      </a:lnTo>
                      <a:lnTo>
                        <a:pt x="410" y="1098"/>
                      </a:lnTo>
                      <a:lnTo>
                        <a:pt x="346" y="1198"/>
                      </a:lnTo>
                      <a:lnTo>
                        <a:pt x="346" y="1198"/>
                      </a:lnTo>
                      <a:lnTo>
                        <a:pt x="338" y="1222"/>
                      </a:lnTo>
                      <a:lnTo>
                        <a:pt x="330" y="1242"/>
                      </a:lnTo>
                      <a:lnTo>
                        <a:pt x="326" y="1256"/>
                      </a:lnTo>
                      <a:lnTo>
                        <a:pt x="326" y="1256"/>
                      </a:lnTo>
                      <a:lnTo>
                        <a:pt x="326" y="1270"/>
                      </a:lnTo>
                      <a:lnTo>
                        <a:pt x="330" y="1284"/>
                      </a:lnTo>
                      <a:lnTo>
                        <a:pt x="334" y="1302"/>
                      </a:lnTo>
                      <a:lnTo>
                        <a:pt x="334" y="1346"/>
                      </a:lnTo>
                      <a:lnTo>
                        <a:pt x="358" y="1386"/>
                      </a:lnTo>
                      <a:lnTo>
                        <a:pt x="370" y="1438"/>
                      </a:lnTo>
                      <a:lnTo>
                        <a:pt x="370" y="1438"/>
                      </a:lnTo>
                      <a:lnTo>
                        <a:pt x="372" y="1442"/>
                      </a:lnTo>
                      <a:lnTo>
                        <a:pt x="376" y="1454"/>
                      </a:lnTo>
                      <a:lnTo>
                        <a:pt x="380" y="1460"/>
                      </a:lnTo>
                      <a:lnTo>
                        <a:pt x="386" y="1466"/>
                      </a:lnTo>
                      <a:lnTo>
                        <a:pt x="396" y="1472"/>
                      </a:lnTo>
                      <a:lnTo>
                        <a:pt x="406" y="1476"/>
                      </a:lnTo>
                      <a:lnTo>
                        <a:pt x="406" y="1476"/>
                      </a:lnTo>
                      <a:lnTo>
                        <a:pt x="418" y="1480"/>
                      </a:lnTo>
                      <a:lnTo>
                        <a:pt x="424" y="1484"/>
                      </a:lnTo>
                      <a:lnTo>
                        <a:pt x="430" y="1488"/>
                      </a:lnTo>
                      <a:lnTo>
                        <a:pt x="434" y="1492"/>
                      </a:lnTo>
                      <a:lnTo>
                        <a:pt x="436" y="1498"/>
                      </a:lnTo>
                      <a:lnTo>
                        <a:pt x="436" y="1500"/>
                      </a:lnTo>
                      <a:lnTo>
                        <a:pt x="436" y="1500"/>
                      </a:lnTo>
                      <a:lnTo>
                        <a:pt x="444" y="1514"/>
                      </a:lnTo>
                      <a:lnTo>
                        <a:pt x="458" y="1534"/>
                      </a:lnTo>
                      <a:lnTo>
                        <a:pt x="458" y="1534"/>
                      </a:lnTo>
                      <a:lnTo>
                        <a:pt x="466" y="1540"/>
                      </a:lnTo>
                      <a:lnTo>
                        <a:pt x="478" y="1550"/>
                      </a:lnTo>
                      <a:lnTo>
                        <a:pt x="490" y="1556"/>
                      </a:lnTo>
                      <a:lnTo>
                        <a:pt x="498" y="1558"/>
                      </a:lnTo>
                      <a:lnTo>
                        <a:pt x="504" y="1558"/>
                      </a:lnTo>
                      <a:lnTo>
                        <a:pt x="504" y="1558"/>
                      </a:lnTo>
                      <a:lnTo>
                        <a:pt x="510" y="1558"/>
                      </a:lnTo>
                      <a:lnTo>
                        <a:pt x="516" y="1562"/>
                      </a:lnTo>
                      <a:lnTo>
                        <a:pt x="528" y="1572"/>
                      </a:lnTo>
                      <a:lnTo>
                        <a:pt x="536" y="1582"/>
                      </a:lnTo>
                      <a:lnTo>
                        <a:pt x="540" y="1588"/>
                      </a:lnTo>
                      <a:lnTo>
                        <a:pt x="540" y="1588"/>
                      </a:lnTo>
                      <a:lnTo>
                        <a:pt x="548" y="1598"/>
                      </a:lnTo>
                      <a:lnTo>
                        <a:pt x="558" y="1608"/>
                      </a:lnTo>
                      <a:lnTo>
                        <a:pt x="564" y="1612"/>
                      </a:lnTo>
                      <a:lnTo>
                        <a:pt x="570" y="1614"/>
                      </a:lnTo>
                      <a:lnTo>
                        <a:pt x="570" y="1614"/>
                      </a:lnTo>
                      <a:lnTo>
                        <a:pt x="586" y="1618"/>
                      </a:lnTo>
                      <a:lnTo>
                        <a:pt x="602" y="1626"/>
                      </a:lnTo>
                      <a:lnTo>
                        <a:pt x="622" y="1636"/>
                      </a:lnTo>
                      <a:lnTo>
                        <a:pt x="648" y="1656"/>
                      </a:lnTo>
                      <a:lnTo>
                        <a:pt x="676" y="1678"/>
                      </a:lnTo>
                      <a:lnTo>
                        <a:pt x="676" y="1678"/>
                      </a:lnTo>
                      <a:lnTo>
                        <a:pt x="682" y="1678"/>
                      </a:lnTo>
                      <a:lnTo>
                        <a:pt x="694" y="1680"/>
                      </a:lnTo>
                      <a:lnTo>
                        <a:pt x="708" y="1676"/>
                      </a:lnTo>
                      <a:lnTo>
                        <a:pt x="716" y="1674"/>
                      </a:lnTo>
                      <a:lnTo>
                        <a:pt x="724" y="1670"/>
                      </a:lnTo>
                      <a:lnTo>
                        <a:pt x="724" y="1670"/>
                      </a:lnTo>
                      <a:lnTo>
                        <a:pt x="730" y="1664"/>
                      </a:lnTo>
                      <a:lnTo>
                        <a:pt x="736" y="1662"/>
                      </a:lnTo>
                      <a:lnTo>
                        <a:pt x="742" y="1660"/>
                      </a:lnTo>
                      <a:lnTo>
                        <a:pt x="746" y="1660"/>
                      </a:lnTo>
                      <a:lnTo>
                        <a:pt x="754" y="1664"/>
                      </a:lnTo>
                      <a:lnTo>
                        <a:pt x="756" y="1664"/>
                      </a:lnTo>
                      <a:lnTo>
                        <a:pt x="772" y="1662"/>
                      </a:lnTo>
                      <a:lnTo>
                        <a:pt x="796" y="1646"/>
                      </a:lnTo>
                      <a:lnTo>
                        <a:pt x="836" y="1606"/>
                      </a:lnTo>
                      <a:lnTo>
                        <a:pt x="836" y="1606"/>
                      </a:lnTo>
                      <a:lnTo>
                        <a:pt x="840" y="1602"/>
                      </a:lnTo>
                      <a:lnTo>
                        <a:pt x="852" y="1588"/>
                      </a:lnTo>
                      <a:lnTo>
                        <a:pt x="870" y="1564"/>
                      </a:lnTo>
                      <a:lnTo>
                        <a:pt x="892" y="1528"/>
                      </a:lnTo>
                      <a:lnTo>
                        <a:pt x="892" y="1528"/>
                      </a:lnTo>
                      <a:lnTo>
                        <a:pt x="914" y="1478"/>
                      </a:lnTo>
                      <a:lnTo>
                        <a:pt x="938" y="1424"/>
                      </a:lnTo>
                      <a:lnTo>
                        <a:pt x="964" y="1362"/>
                      </a:lnTo>
                      <a:lnTo>
                        <a:pt x="964" y="1362"/>
                      </a:lnTo>
                      <a:lnTo>
                        <a:pt x="988" y="1268"/>
                      </a:lnTo>
                      <a:lnTo>
                        <a:pt x="1012" y="1188"/>
                      </a:lnTo>
                      <a:lnTo>
                        <a:pt x="1034" y="1116"/>
                      </a:lnTo>
                      <a:lnTo>
                        <a:pt x="1032" y="1158"/>
                      </a:lnTo>
                      <a:lnTo>
                        <a:pt x="1024" y="1232"/>
                      </a:lnTo>
                      <a:lnTo>
                        <a:pt x="1026" y="1256"/>
                      </a:lnTo>
                      <a:lnTo>
                        <a:pt x="1016" y="1290"/>
                      </a:lnTo>
                      <a:lnTo>
                        <a:pt x="1016" y="1342"/>
                      </a:lnTo>
                      <a:lnTo>
                        <a:pt x="1016" y="1356"/>
                      </a:lnTo>
                      <a:lnTo>
                        <a:pt x="1016" y="1430"/>
                      </a:lnTo>
                      <a:lnTo>
                        <a:pt x="1026" y="1436"/>
                      </a:lnTo>
                      <a:lnTo>
                        <a:pt x="1026" y="1446"/>
                      </a:lnTo>
                      <a:lnTo>
                        <a:pt x="1016" y="1458"/>
                      </a:lnTo>
                      <a:lnTo>
                        <a:pt x="1018" y="1494"/>
                      </a:lnTo>
                      <a:lnTo>
                        <a:pt x="1018" y="1552"/>
                      </a:lnTo>
                      <a:lnTo>
                        <a:pt x="1040" y="1598"/>
                      </a:lnTo>
                      <a:lnTo>
                        <a:pt x="1076" y="1628"/>
                      </a:lnTo>
                      <a:lnTo>
                        <a:pt x="1080" y="1596"/>
                      </a:lnTo>
                      <a:lnTo>
                        <a:pt x="1084" y="1628"/>
                      </a:lnTo>
                      <a:lnTo>
                        <a:pt x="1120" y="1598"/>
                      </a:lnTo>
                      <a:lnTo>
                        <a:pt x="1142" y="1552"/>
                      </a:lnTo>
                      <a:lnTo>
                        <a:pt x="1142" y="1494"/>
                      </a:lnTo>
                      <a:lnTo>
                        <a:pt x="1146" y="1458"/>
                      </a:lnTo>
                      <a:lnTo>
                        <a:pt x="1134" y="1446"/>
                      </a:lnTo>
                      <a:lnTo>
                        <a:pt x="1134" y="1436"/>
                      </a:lnTo>
                      <a:lnTo>
                        <a:pt x="1146" y="1430"/>
                      </a:lnTo>
                      <a:lnTo>
                        <a:pt x="1146" y="1356"/>
                      </a:lnTo>
                      <a:lnTo>
                        <a:pt x="1146" y="1342"/>
                      </a:lnTo>
                      <a:lnTo>
                        <a:pt x="1146" y="1290"/>
                      </a:lnTo>
                      <a:lnTo>
                        <a:pt x="1134" y="1256"/>
                      </a:lnTo>
                      <a:lnTo>
                        <a:pt x="1136" y="1232"/>
                      </a:lnTo>
                      <a:lnTo>
                        <a:pt x="1128" y="1158"/>
                      </a:lnTo>
                      <a:lnTo>
                        <a:pt x="1126" y="1116"/>
                      </a:lnTo>
                      <a:lnTo>
                        <a:pt x="1126" y="1116"/>
                      </a:lnTo>
                      <a:lnTo>
                        <a:pt x="1126" y="1106"/>
                      </a:lnTo>
                      <a:lnTo>
                        <a:pt x="1126" y="1106"/>
                      </a:lnTo>
                      <a:lnTo>
                        <a:pt x="1138" y="1136"/>
                      </a:lnTo>
                      <a:lnTo>
                        <a:pt x="1150" y="1176"/>
                      </a:lnTo>
                      <a:lnTo>
                        <a:pt x="1174" y="1260"/>
                      </a:lnTo>
                      <a:lnTo>
                        <a:pt x="1202" y="1362"/>
                      </a:lnTo>
                      <a:lnTo>
                        <a:pt x="1202" y="1362"/>
                      </a:lnTo>
                      <a:lnTo>
                        <a:pt x="1228" y="1424"/>
                      </a:lnTo>
                      <a:lnTo>
                        <a:pt x="1250" y="1478"/>
                      </a:lnTo>
                      <a:lnTo>
                        <a:pt x="1274" y="1528"/>
                      </a:lnTo>
                      <a:lnTo>
                        <a:pt x="1274" y="1528"/>
                      </a:lnTo>
                      <a:lnTo>
                        <a:pt x="1296" y="1564"/>
                      </a:lnTo>
                      <a:lnTo>
                        <a:pt x="1312" y="1588"/>
                      </a:lnTo>
                      <a:lnTo>
                        <a:pt x="1326" y="1602"/>
                      </a:lnTo>
                      <a:lnTo>
                        <a:pt x="1330" y="1606"/>
                      </a:lnTo>
                      <a:lnTo>
                        <a:pt x="1370" y="1646"/>
                      </a:lnTo>
                      <a:lnTo>
                        <a:pt x="1394" y="1662"/>
                      </a:lnTo>
                      <a:lnTo>
                        <a:pt x="1410" y="1664"/>
                      </a:lnTo>
                      <a:lnTo>
                        <a:pt x="1410" y="1664"/>
                      </a:lnTo>
                      <a:lnTo>
                        <a:pt x="1412" y="1664"/>
                      </a:lnTo>
                      <a:lnTo>
                        <a:pt x="1420" y="1660"/>
                      </a:lnTo>
                      <a:lnTo>
                        <a:pt x="1424" y="1660"/>
                      </a:lnTo>
                      <a:lnTo>
                        <a:pt x="1430" y="1662"/>
                      </a:lnTo>
                      <a:lnTo>
                        <a:pt x="1436" y="1664"/>
                      </a:lnTo>
                      <a:lnTo>
                        <a:pt x="1442" y="1670"/>
                      </a:lnTo>
                      <a:lnTo>
                        <a:pt x="1442" y="1670"/>
                      </a:lnTo>
                      <a:lnTo>
                        <a:pt x="1450" y="1674"/>
                      </a:lnTo>
                      <a:lnTo>
                        <a:pt x="1458" y="1676"/>
                      </a:lnTo>
                      <a:lnTo>
                        <a:pt x="1472" y="1680"/>
                      </a:lnTo>
                      <a:lnTo>
                        <a:pt x="1484" y="1678"/>
                      </a:lnTo>
                      <a:lnTo>
                        <a:pt x="1490" y="1678"/>
                      </a:lnTo>
                      <a:lnTo>
                        <a:pt x="1518" y="1656"/>
                      </a:lnTo>
                      <a:lnTo>
                        <a:pt x="1544" y="1636"/>
                      </a:lnTo>
                      <a:lnTo>
                        <a:pt x="1544" y="1636"/>
                      </a:lnTo>
                      <a:lnTo>
                        <a:pt x="1564" y="1626"/>
                      </a:lnTo>
                      <a:lnTo>
                        <a:pt x="1580" y="1618"/>
                      </a:lnTo>
                      <a:lnTo>
                        <a:pt x="1596" y="1614"/>
                      </a:lnTo>
                      <a:lnTo>
                        <a:pt x="1596" y="1614"/>
                      </a:lnTo>
                      <a:lnTo>
                        <a:pt x="1602" y="1612"/>
                      </a:lnTo>
                      <a:lnTo>
                        <a:pt x="1608" y="1608"/>
                      </a:lnTo>
                      <a:lnTo>
                        <a:pt x="1618" y="1598"/>
                      </a:lnTo>
                      <a:lnTo>
                        <a:pt x="1626" y="1588"/>
                      </a:lnTo>
                      <a:lnTo>
                        <a:pt x="1626" y="1588"/>
                      </a:lnTo>
                      <a:lnTo>
                        <a:pt x="1630" y="1582"/>
                      </a:lnTo>
                      <a:lnTo>
                        <a:pt x="1638" y="1572"/>
                      </a:lnTo>
                      <a:lnTo>
                        <a:pt x="1650" y="1562"/>
                      </a:lnTo>
                      <a:lnTo>
                        <a:pt x="1656" y="1558"/>
                      </a:lnTo>
                      <a:lnTo>
                        <a:pt x="1662" y="1558"/>
                      </a:lnTo>
                      <a:lnTo>
                        <a:pt x="1662" y="1558"/>
                      </a:lnTo>
                      <a:lnTo>
                        <a:pt x="1668" y="1558"/>
                      </a:lnTo>
                      <a:lnTo>
                        <a:pt x="1674" y="1556"/>
                      </a:lnTo>
                      <a:lnTo>
                        <a:pt x="1688" y="1550"/>
                      </a:lnTo>
                      <a:lnTo>
                        <a:pt x="1700" y="1540"/>
                      </a:lnTo>
                      <a:lnTo>
                        <a:pt x="1708" y="1534"/>
                      </a:lnTo>
                      <a:lnTo>
                        <a:pt x="1708" y="1534"/>
                      </a:lnTo>
                      <a:lnTo>
                        <a:pt x="1722" y="1514"/>
                      </a:lnTo>
                      <a:lnTo>
                        <a:pt x="1730" y="1500"/>
                      </a:lnTo>
                      <a:lnTo>
                        <a:pt x="1730" y="1500"/>
                      </a:lnTo>
                      <a:lnTo>
                        <a:pt x="1730" y="1498"/>
                      </a:lnTo>
                      <a:lnTo>
                        <a:pt x="1732" y="1492"/>
                      </a:lnTo>
                      <a:lnTo>
                        <a:pt x="1736" y="1488"/>
                      </a:lnTo>
                      <a:lnTo>
                        <a:pt x="1740" y="1484"/>
                      </a:lnTo>
                      <a:lnTo>
                        <a:pt x="1748" y="1480"/>
                      </a:lnTo>
                      <a:lnTo>
                        <a:pt x="1760" y="1476"/>
                      </a:lnTo>
                      <a:lnTo>
                        <a:pt x="1760" y="1476"/>
                      </a:lnTo>
                      <a:lnTo>
                        <a:pt x="1770" y="1472"/>
                      </a:lnTo>
                      <a:lnTo>
                        <a:pt x="1780" y="1466"/>
                      </a:lnTo>
                      <a:lnTo>
                        <a:pt x="1786" y="1460"/>
                      </a:lnTo>
                      <a:lnTo>
                        <a:pt x="1790" y="1454"/>
                      </a:lnTo>
                      <a:lnTo>
                        <a:pt x="1794" y="1442"/>
                      </a:lnTo>
                      <a:lnTo>
                        <a:pt x="1794" y="1438"/>
                      </a:lnTo>
                      <a:lnTo>
                        <a:pt x="1808" y="1386"/>
                      </a:lnTo>
                      <a:lnTo>
                        <a:pt x="1832" y="1346"/>
                      </a:lnTo>
                      <a:lnTo>
                        <a:pt x="1832" y="1302"/>
                      </a:lnTo>
                      <a:lnTo>
                        <a:pt x="1832" y="1302"/>
                      </a:lnTo>
                      <a:lnTo>
                        <a:pt x="1836" y="1284"/>
                      </a:lnTo>
                      <a:lnTo>
                        <a:pt x="1840" y="1270"/>
                      </a:lnTo>
                      <a:lnTo>
                        <a:pt x="1840" y="1256"/>
                      </a:lnTo>
                      <a:lnTo>
                        <a:pt x="1840" y="1256"/>
                      </a:lnTo>
                      <a:lnTo>
                        <a:pt x="1836" y="1242"/>
                      </a:lnTo>
                      <a:lnTo>
                        <a:pt x="1828" y="1222"/>
                      </a:lnTo>
                      <a:lnTo>
                        <a:pt x="1820" y="1198"/>
                      </a:lnTo>
                      <a:lnTo>
                        <a:pt x="1756" y="1098"/>
                      </a:lnTo>
                      <a:lnTo>
                        <a:pt x="1756" y="1098"/>
                      </a:lnTo>
                      <a:lnTo>
                        <a:pt x="1722" y="1066"/>
                      </a:lnTo>
                      <a:lnTo>
                        <a:pt x="1680" y="1028"/>
                      </a:lnTo>
                      <a:lnTo>
                        <a:pt x="1680" y="1028"/>
                      </a:lnTo>
                      <a:lnTo>
                        <a:pt x="1662" y="1020"/>
                      </a:lnTo>
                      <a:lnTo>
                        <a:pt x="1628" y="1006"/>
                      </a:lnTo>
                      <a:lnTo>
                        <a:pt x="1586" y="992"/>
                      </a:lnTo>
                      <a:lnTo>
                        <a:pt x="1544" y="978"/>
                      </a:lnTo>
                      <a:lnTo>
                        <a:pt x="1756" y="960"/>
                      </a:lnTo>
                      <a:lnTo>
                        <a:pt x="1818" y="952"/>
                      </a:lnTo>
                      <a:lnTo>
                        <a:pt x="1882" y="942"/>
                      </a:lnTo>
                      <a:lnTo>
                        <a:pt x="1926" y="918"/>
                      </a:lnTo>
                      <a:lnTo>
                        <a:pt x="1970" y="876"/>
                      </a:lnTo>
                      <a:lnTo>
                        <a:pt x="2012" y="810"/>
                      </a:lnTo>
                      <a:lnTo>
                        <a:pt x="2044" y="734"/>
                      </a:lnTo>
                      <a:lnTo>
                        <a:pt x="2058" y="686"/>
                      </a:lnTo>
                      <a:lnTo>
                        <a:pt x="2086" y="544"/>
                      </a:lnTo>
                      <a:lnTo>
                        <a:pt x="2108" y="452"/>
                      </a:lnTo>
                      <a:lnTo>
                        <a:pt x="2154" y="226"/>
                      </a:lnTo>
                      <a:lnTo>
                        <a:pt x="2164" y="114"/>
                      </a:lnTo>
                      <a:lnTo>
                        <a:pt x="2162" y="70"/>
                      </a:lnTo>
                      <a:close/>
                      <a:moveTo>
                        <a:pt x="1076" y="792"/>
                      </a:moveTo>
                      <a:lnTo>
                        <a:pt x="1076" y="792"/>
                      </a:lnTo>
                      <a:lnTo>
                        <a:pt x="1076" y="790"/>
                      </a:lnTo>
                      <a:lnTo>
                        <a:pt x="1076" y="790"/>
                      </a:lnTo>
                      <a:lnTo>
                        <a:pt x="1076" y="792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effectLst>
                  <a:glow rad="177800">
                    <a:schemeClr val="bg2">
                      <a:lumMod val="60000"/>
                      <a:lumOff val="40000"/>
                      <a:alpha val="11000"/>
                    </a:schemeClr>
                  </a:glow>
                  <a:softEdge rad="25400"/>
                </a:effectLst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charset="0"/>
                    <a:cs typeface="Arial" charset="0"/>
                  </a:endParaRPr>
                </a:p>
              </p:txBody>
            </p:sp>
          </p:grpSp>
          <p:grpSp>
            <p:nvGrpSpPr>
              <p:cNvPr id="12" name="Group 182"/>
              <p:cNvGrpSpPr>
                <a:grpSpLocks noChangeAspect="1"/>
              </p:cNvGrpSpPr>
              <p:nvPr/>
            </p:nvGrpSpPr>
            <p:grpSpPr>
              <a:xfrm rot="19493664">
                <a:off x="7783359" y="5358489"/>
                <a:ext cx="1188480" cy="974662"/>
                <a:chOff x="381000" y="304800"/>
                <a:chExt cx="3317876" cy="2720975"/>
              </a:xfrm>
              <a:solidFill>
                <a:schemeClr val="bg2">
                  <a:lumMod val="60000"/>
                  <a:lumOff val="40000"/>
                  <a:alpha val="1000"/>
                </a:schemeClr>
              </a:solidFill>
            </p:grpSpPr>
            <p:sp>
              <p:nvSpPr>
                <p:cNvPr id="230" name="Freeform 79"/>
                <p:cNvSpPr>
                  <a:spLocks/>
                </p:cNvSpPr>
                <p:nvPr/>
              </p:nvSpPr>
              <p:spPr bwMode="auto">
                <a:xfrm>
                  <a:off x="1660525" y="654050"/>
                  <a:ext cx="368300" cy="546100"/>
                </a:xfrm>
                <a:custGeom>
                  <a:avLst/>
                  <a:gdLst/>
                  <a:ahLst/>
                  <a:cxnLst>
                    <a:cxn ang="0">
                      <a:pos x="230" y="344"/>
                    </a:cxn>
                    <a:cxn ang="0">
                      <a:pos x="230" y="344"/>
                    </a:cxn>
                    <a:cxn ang="0">
                      <a:pos x="232" y="344"/>
                    </a:cxn>
                    <a:cxn ang="0">
                      <a:pos x="232" y="342"/>
                    </a:cxn>
                    <a:cxn ang="0">
                      <a:pos x="232" y="342"/>
                    </a:cxn>
                    <a:cxn ang="0">
                      <a:pos x="224" y="328"/>
                    </a:cxn>
                    <a:cxn ang="0">
                      <a:pos x="48" y="50"/>
                    </a:cxn>
                    <a:cxn ang="0">
                      <a:pos x="48" y="50"/>
                    </a:cxn>
                    <a:cxn ang="0">
                      <a:pos x="30" y="24"/>
                    </a:cxn>
                    <a:cxn ang="0">
                      <a:pos x="30" y="24"/>
                    </a:cxn>
                    <a:cxn ang="0">
                      <a:pos x="22" y="12"/>
                    </a:cxn>
                    <a:cxn ang="0">
                      <a:pos x="10" y="2"/>
                    </a:cxn>
                    <a:cxn ang="0">
                      <a:pos x="10" y="2"/>
                    </a:cxn>
                    <a:cxn ang="0">
                      <a:pos x="6" y="0"/>
                    </a:cxn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4"/>
                    </a:cxn>
                    <a:cxn ang="0">
                      <a:pos x="0" y="4"/>
                    </a:cxn>
                    <a:cxn ang="0">
                      <a:pos x="4" y="14"/>
                    </a:cxn>
                    <a:cxn ang="0">
                      <a:pos x="10" y="22"/>
                    </a:cxn>
                    <a:cxn ang="0">
                      <a:pos x="10" y="22"/>
                    </a:cxn>
                    <a:cxn ang="0">
                      <a:pos x="18" y="30"/>
                    </a:cxn>
                    <a:cxn ang="0">
                      <a:pos x="26" y="42"/>
                    </a:cxn>
                    <a:cxn ang="0">
                      <a:pos x="218" y="332"/>
                    </a:cxn>
                    <a:cxn ang="0">
                      <a:pos x="218" y="332"/>
                    </a:cxn>
                    <a:cxn ang="0">
                      <a:pos x="226" y="340"/>
                    </a:cxn>
                    <a:cxn ang="0">
                      <a:pos x="230" y="344"/>
                    </a:cxn>
                    <a:cxn ang="0">
                      <a:pos x="230" y="344"/>
                    </a:cxn>
                  </a:cxnLst>
                  <a:rect l="0" t="0" r="r" b="b"/>
                  <a:pathLst>
                    <a:path w="232" h="344">
                      <a:moveTo>
                        <a:pt x="230" y="344"/>
                      </a:moveTo>
                      <a:lnTo>
                        <a:pt x="230" y="344"/>
                      </a:lnTo>
                      <a:lnTo>
                        <a:pt x="232" y="344"/>
                      </a:lnTo>
                      <a:lnTo>
                        <a:pt x="232" y="342"/>
                      </a:lnTo>
                      <a:lnTo>
                        <a:pt x="232" y="342"/>
                      </a:lnTo>
                      <a:lnTo>
                        <a:pt x="224" y="328"/>
                      </a:lnTo>
                      <a:lnTo>
                        <a:pt x="48" y="50"/>
                      </a:lnTo>
                      <a:lnTo>
                        <a:pt x="48" y="50"/>
                      </a:lnTo>
                      <a:lnTo>
                        <a:pt x="30" y="24"/>
                      </a:lnTo>
                      <a:lnTo>
                        <a:pt x="30" y="24"/>
                      </a:lnTo>
                      <a:lnTo>
                        <a:pt x="22" y="12"/>
                      </a:lnTo>
                      <a:lnTo>
                        <a:pt x="10" y="2"/>
                      </a:lnTo>
                      <a:lnTo>
                        <a:pt x="10" y="2"/>
                      </a:lnTo>
                      <a:lnTo>
                        <a:pt x="6" y="0"/>
                      </a:lnTo>
                      <a:lnTo>
                        <a:pt x="2" y="0"/>
                      </a:lnTo>
                      <a:lnTo>
                        <a:pt x="0" y="0"/>
                      </a:lnTo>
                      <a:lnTo>
                        <a:pt x="0" y="4"/>
                      </a:lnTo>
                      <a:lnTo>
                        <a:pt x="0" y="4"/>
                      </a:lnTo>
                      <a:lnTo>
                        <a:pt x="4" y="14"/>
                      </a:lnTo>
                      <a:lnTo>
                        <a:pt x="10" y="22"/>
                      </a:lnTo>
                      <a:lnTo>
                        <a:pt x="10" y="22"/>
                      </a:lnTo>
                      <a:lnTo>
                        <a:pt x="18" y="30"/>
                      </a:lnTo>
                      <a:lnTo>
                        <a:pt x="26" y="42"/>
                      </a:lnTo>
                      <a:lnTo>
                        <a:pt x="218" y="332"/>
                      </a:lnTo>
                      <a:lnTo>
                        <a:pt x="218" y="332"/>
                      </a:lnTo>
                      <a:lnTo>
                        <a:pt x="226" y="340"/>
                      </a:lnTo>
                      <a:lnTo>
                        <a:pt x="230" y="344"/>
                      </a:lnTo>
                      <a:lnTo>
                        <a:pt x="230" y="34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charset="0"/>
                    <a:cs typeface="Arial" charset="0"/>
                  </a:endParaRPr>
                </a:p>
              </p:txBody>
            </p:sp>
            <p:sp>
              <p:nvSpPr>
                <p:cNvPr id="231" name="Freeform 80"/>
                <p:cNvSpPr>
                  <a:spLocks/>
                </p:cNvSpPr>
                <p:nvPr/>
              </p:nvSpPr>
              <p:spPr bwMode="auto">
                <a:xfrm>
                  <a:off x="2032000" y="1216025"/>
                  <a:ext cx="1588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charset="0"/>
                    <a:cs typeface="Arial" charset="0"/>
                  </a:endParaRPr>
                </a:p>
              </p:txBody>
            </p:sp>
            <p:sp>
              <p:nvSpPr>
                <p:cNvPr id="232" name="Freeform 81"/>
                <p:cNvSpPr>
                  <a:spLocks/>
                </p:cNvSpPr>
                <p:nvPr/>
              </p:nvSpPr>
              <p:spPr bwMode="auto">
                <a:xfrm>
                  <a:off x="2057401" y="654050"/>
                  <a:ext cx="368300" cy="546100"/>
                </a:xfrm>
                <a:custGeom>
                  <a:avLst/>
                  <a:gdLst/>
                  <a:ahLst/>
                  <a:cxnLst>
                    <a:cxn ang="0">
                      <a:pos x="2" y="344"/>
                    </a:cxn>
                    <a:cxn ang="0">
                      <a:pos x="2" y="344"/>
                    </a:cxn>
                    <a:cxn ang="0">
                      <a:pos x="6" y="340"/>
                    </a:cxn>
                    <a:cxn ang="0">
                      <a:pos x="14" y="332"/>
                    </a:cxn>
                    <a:cxn ang="0">
                      <a:pos x="206" y="42"/>
                    </a:cxn>
                    <a:cxn ang="0">
                      <a:pos x="206" y="42"/>
                    </a:cxn>
                    <a:cxn ang="0">
                      <a:pos x="214" y="30"/>
                    </a:cxn>
                    <a:cxn ang="0">
                      <a:pos x="222" y="22"/>
                    </a:cxn>
                    <a:cxn ang="0">
                      <a:pos x="222" y="22"/>
                    </a:cxn>
                    <a:cxn ang="0">
                      <a:pos x="228" y="14"/>
                    </a:cxn>
                    <a:cxn ang="0">
                      <a:pos x="232" y="4"/>
                    </a:cxn>
                    <a:cxn ang="0">
                      <a:pos x="232" y="4"/>
                    </a:cxn>
                    <a:cxn ang="0">
                      <a:pos x="232" y="0"/>
                    </a:cxn>
                    <a:cxn ang="0">
                      <a:pos x="230" y="0"/>
                    </a:cxn>
                    <a:cxn ang="0">
                      <a:pos x="226" y="0"/>
                    </a:cxn>
                    <a:cxn ang="0">
                      <a:pos x="222" y="2"/>
                    </a:cxn>
                    <a:cxn ang="0">
                      <a:pos x="222" y="2"/>
                    </a:cxn>
                    <a:cxn ang="0">
                      <a:pos x="210" y="12"/>
                    </a:cxn>
                    <a:cxn ang="0">
                      <a:pos x="202" y="24"/>
                    </a:cxn>
                    <a:cxn ang="0">
                      <a:pos x="202" y="24"/>
                    </a:cxn>
                    <a:cxn ang="0">
                      <a:pos x="184" y="50"/>
                    </a:cxn>
                    <a:cxn ang="0">
                      <a:pos x="8" y="328"/>
                    </a:cxn>
                    <a:cxn ang="0">
                      <a:pos x="8" y="328"/>
                    </a:cxn>
                    <a:cxn ang="0">
                      <a:pos x="0" y="342"/>
                    </a:cxn>
                    <a:cxn ang="0">
                      <a:pos x="0" y="342"/>
                    </a:cxn>
                    <a:cxn ang="0">
                      <a:pos x="0" y="344"/>
                    </a:cxn>
                    <a:cxn ang="0">
                      <a:pos x="0" y="344"/>
                    </a:cxn>
                    <a:cxn ang="0">
                      <a:pos x="2" y="344"/>
                    </a:cxn>
                    <a:cxn ang="0">
                      <a:pos x="2" y="344"/>
                    </a:cxn>
                  </a:cxnLst>
                  <a:rect l="0" t="0" r="r" b="b"/>
                  <a:pathLst>
                    <a:path w="232" h="344">
                      <a:moveTo>
                        <a:pt x="2" y="344"/>
                      </a:moveTo>
                      <a:lnTo>
                        <a:pt x="2" y="344"/>
                      </a:lnTo>
                      <a:lnTo>
                        <a:pt x="6" y="340"/>
                      </a:lnTo>
                      <a:lnTo>
                        <a:pt x="14" y="332"/>
                      </a:lnTo>
                      <a:lnTo>
                        <a:pt x="206" y="42"/>
                      </a:lnTo>
                      <a:lnTo>
                        <a:pt x="206" y="42"/>
                      </a:lnTo>
                      <a:lnTo>
                        <a:pt x="214" y="30"/>
                      </a:lnTo>
                      <a:lnTo>
                        <a:pt x="222" y="22"/>
                      </a:lnTo>
                      <a:lnTo>
                        <a:pt x="222" y="22"/>
                      </a:lnTo>
                      <a:lnTo>
                        <a:pt x="228" y="14"/>
                      </a:lnTo>
                      <a:lnTo>
                        <a:pt x="232" y="4"/>
                      </a:lnTo>
                      <a:lnTo>
                        <a:pt x="232" y="4"/>
                      </a:lnTo>
                      <a:lnTo>
                        <a:pt x="232" y="0"/>
                      </a:lnTo>
                      <a:lnTo>
                        <a:pt x="230" y="0"/>
                      </a:lnTo>
                      <a:lnTo>
                        <a:pt x="226" y="0"/>
                      </a:lnTo>
                      <a:lnTo>
                        <a:pt x="222" y="2"/>
                      </a:lnTo>
                      <a:lnTo>
                        <a:pt x="222" y="2"/>
                      </a:lnTo>
                      <a:lnTo>
                        <a:pt x="210" y="12"/>
                      </a:lnTo>
                      <a:lnTo>
                        <a:pt x="202" y="24"/>
                      </a:lnTo>
                      <a:lnTo>
                        <a:pt x="202" y="24"/>
                      </a:lnTo>
                      <a:lnTo>
                        <a:pt x="184" y="50"/>
                      </a:lnTo>
                      <a:lnTo>
                        <a:pt x="8" y="328"/>
                      </a:lnTo>
                      <a:lnTo>
                        <a:pt x="8" y="328"/>
                      </a:lnTo>
                      <a:lnTo>
                        <a:pt x="0" y="342"/>
                      </a:lnTo>
                      <a:lnTo>
                        <a:pt x="0" y="342"/>
                      </a:lnTo>
                      <a:lnTo>
                        <a:pt x="0" y="344"/>
                      </a:lnTo>
                      <a:lnTo>
                        <a:pt x="0" y="344"/>
                      </a:lnTo>
                      <a:lnTo>
                        <a:pt x="2" y="344"/>
                      </a:lnTo>
                      <a:lnTo>
                        <a:pt x="2" y="34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charset="0"/>
                    <a:cs typeface="Arial" charset="0"/>
                  </a:endParaRPr>
                </a:p>
              </p:txBody>
            </p:sp>
            <p:sp>
              <p:nvSpPr>
                <p:cNvPr id="233" name="Freeform 82"/>
                <p:cNvSpPr>
                  <a:spLocks noEditPoints="1"/>
                </p:cNvSpPr>
                <p:nvPr/>
              </p:nvSpPr>
              <p:spPr bwMode="auto">
                <a:xfrm>
                  <a:off x="381000" y="304800"/>
                  <a:ext cx="3317876" cy="2720975"/>
                </a:xfrm>
                <a:custGeom>
                  <a:avLst/>
                  <a:gdLst/>
                  <a:ahLst/>
                  <a:cxnLst>
                    <a:cxn ang="0">
                      <a:pos x="1784" y="18"/>
                    </a:cxn>
                    <a:cxn ang="0">
                      <a:pos x="1368" y="254"/>
                    </a:cxn>
                    <a:cxn ang="0">
                      <a:pos x="1096" y="632"/>
                    </a:cxn>
                    <a:cxn ang="0">
                      <a:pos x="1066" y="570"/>
                    </a:cxn>
                    <a:cxn ang="0">
                      <a:pos x="1044" y="562"/>
                    </a:cxn>
                    <a:cxn ang="0">
                      <a:pos x="1016" y="572"/>
                    </a:cxn>
                    <a:cxn ang="0">
                      <a:pos x="992" y="628"/>
                    </a:cxn>
                    <a:cxn ang="0">
                      <a:pos x="680" y="216"/>
                    </a:cxn>
                    <a:cxn ang="0">
                      <a:pos x="268" y="10"/>
                    </a:cxn>
                    <a:cxn ang="0">
                      <a:pos x="34" y="198"/>
                    </a:cxn>
                    <a:cxn ang="0">
                      <a:pos x="86" y="264"/>
                    </a:cxn>
                    <a:cxn ang="0">
                      <a:pos x="156" y="340"/>
                    </a:cxn>
                    <a:cxn ang="0">
                      <a:pos x="198" y="442"/>
                    </a:cxn>
                    <a:cxn ang="0">
                      <a:pos x="224" y="492"/>
                    </a:cxn>
                    <a:cxn ang="0">
                      <a:pos x="240" y="572"/>
                    </a:cxn>
                    <a:cxn ang="0">
                      <a:pos x="272" y="640"/>
                    </a:cxn>
                    <a:cxn ang="0">
                      <a:pos x="378" y="740"/>
                    </a:cxn>
                    <a:cxn ang="0">
                      <a:pos x="470" y="858"/>
                    </a:cxn>
                    <a:cxn ang="0">
                      <a:pos x="342" y="1124"/>
                    </a:cxn>
                    <a:cxn ang="0">
                      <a:pos x="376" y="1176"/>
                    </a:cxn>
                    <a:cxn ang="0">
                      <a:pos x="406" y="1268"/>
                    </a:cxn>
                    <a:cxn ang="0">
                      <a:pos x="458" y="1316"/>
                    </a:cxn>
                    <a:cxn ang="0">
                      <a:pos x="502" y="1380"/>
                    </a:cxn>
                    <a:cxn ang="0">
                      <a:pos x="536" y="1422"/>
                    </a:cxn>
                    <a:cxn ang="0">
                      <a:pos x="460" y="1554"/>
                    </a:cxn>
                    <a:cxn ang="0">
                      <a:pos x="414" y="1686"/>
                    </a:cxn>
                    <a:cxn ang="0">
                      <a:pos x="486" y="1704"/>
                    </a:cxn>
                    <a:cxn ang="0">
                      <a:pos x="586" y="1526"/>
                    </a:cxn>
                    <a:cxn ang="0">
                      <a:pos x="662" y="1528"/>
                    </a:cxn>
                    <a:cxn ang="0">
                      <a:pos x="700" y="1528"/>
                    </a:cxn>
                    <a:cxn ang="0">
                      <a:pos x="768" y="1532"/>
                    </a:cxn>
                    <a:cxn ang="0">
                      <a:pos x="816" y="1452"/>
                    </a:cxn>
                    <a:cxn ang="0">
                      <a:pos x="978" y="928"/>
                    </a:cxn>
                    <a:cxn ang="0">
                      <a:pos x="996" y="942"/>
                    </a:cxn>
                    <a:cxn ang="0">
                      <a:pos x="992" y="1208"/>
                    </a:cxn>
                    <a:cxn ang="0">
                      <a:pos x="1088" y="1112"/>
                    </a:cxn>
                    <a:cxn ang="0">
                      <a:pos x="1088" y="854"/>
                    </a:cxn>
                    <a:cxn ang="0">
                      <a:pos x="1138" y="1056"/>
                    </a:cxn>
                    <a:cxn ang="0">
                      <a:pos x="1284" y="1500"/>
                    </a:cxn>
                    <a:cxn ang="0">
                      <a:pos x="1334" y="1528"/>
                    </a:cxn>
                    <a:cxn ang="0">
                      <a:pos x="1406" y="1536"/>
                    </a:cxn>
                    <a:cxn ang="0">
                      <a:pos x="1458" y="1516"/>
                    </a:cxn>
                    <a:cxn ang="0">
                      <a:pos x="1542" y="1592"/>
                    </a:cxn>
                    <a:cxn ang="0">
                      <a:pos x="1626" y="1714"/>
                    </a:cxn>
                    <a:cxn ang="0">
                      <a:pos x="1680" y="1650"/>
                    </a:cxn>
                    <a:cxn ang="0">
                      <a:pos x="1618" y="1546"/>
                    </a:cxn>
                    <a:cxn ang="0">
                      <a:pos x="1560" y="1404"/>
                    </a:cxn>
                    <a:cxn ang="0">
                      <a:pos x="1616" y="1378"/>
                    </a:cxn>
                    <a:cxn ang="0">
                      <a:pos x="1634" y="1294"/>
                    </a:cxn>
                    <a:cxn ang="0">
                      <a:pos x="1706" y="1248"/>
                    </a:cxn>
                    <a:cxn ang="0">
                      <a:pos x="1726" y="1166"/>
                    </a:cxn>
                    <a:cxn ang="0">
                      <a:pos x="1702" y="1004"/>
                    </a:cxn>
                    <a:cxn ang="0">
                      <a:pos x="1528" y="790"/>
                    </a:cxn>
                    <a:cxn ang="0">
                      <a:pos x="1758" y="718"/>
                    </a:cxn>
                    <a:cxn ang="0">
                      <a:pos x="1830" y="612"/>
                    </a:cxn>
                    <a:cxn ang="0">
                      <a:pos x="1868" y="536"/>
                    </a:cxn>
                    <a:cxn ang="0">
                      <a:pos x="1876" y="472"/>
                    </a:cxn>
                    <a:cxn ang="0">
                      <a:pos x="1898" y="394"/>
                    </a:cxn>
                    <a:cxn ang="0">
                      <a:pos x="1964" y="304"/>
                    </a:cxn>
                    <a:cxn ang="0">
                      <a:pos x="2020" y="236"/>
                    </a:cxn>
                    <a:cxn ang="0">
                      <a:pos x="1040" y="574"/>
                    </a:cxn>
                  </a:cxnLst>
                  <a:rect l="0" t="0" r="r" b="b"/>
                  <a:pathLst>
                    <a:path w="2090" h="1714">
                      <a:moveTo>
                        <a:pt x="2088" y="78"/>
                      </a:moveTo>
                      <a:lnTo>
                        <a:pt x="2070" y="44"/>
                      </a:lnTo>
                      <a:lnTo>
                        <a:pt x="2028" y="16"/>
                      </a:lnTo>
                      <a:lnTo>
                        <a:pt x="1964" y="4"/>
                      </a:lnTo>
                      <a:lnTo>
                        <a:pt x="1896" y="0"/>
                      </a:lnTo>
                      <a:lnTo>
                        <a:pt x="1896" y="0"/>
                      </a:lnTo>
                      <a:lnTo>
                        <a:pt x="1876" y="2"/>
                      </a:lnTo>
                      <a:lnTo>
                        <a:pt x="1852" y="4"/>
                      </a:lnTo>
                      <a:lnTo>
                        <a:pt x="1822" y="10"/>
                      </a:lnTo>
                      <a:lnTo>
                        <a:pt x="1784" y="18"/>
                      </a:lnTo>
                      <a:lnTo>
                        <a:pt x="1740" y="30"/>
                      </a:lnTo>
                      <a:lnTo>
                        <a:pt x="1694" y="46"/>
                      </a:lnTo>
                      <a:lnTo>
                        <a:pt x="1642" y="66"/>
                      </a:lnTo>
                      <a:lnTo>
                        <a:pt x="1642" y="66"/>
                      </a:lnTo>
                      <a:lnTo>
                        <a:pt x="1592" y="92"/>
                      </a:lnTo>
                      <a:lnTo>
                        <a:pt x="1544" y="118"/>
                      </a:lnTo>
                      <a:lnTo>
                        <a:pt x="1498" y="148"/>
                      </a:lnTo>
                      <a:lnTo>
                        <a:pt x="1454" y="180"/>
                      </a:lnTo>
                      <a:lnTo>
                        <a:pt x="1410" y="216"/>
                      </a:lnTo>
                      <a:lnTo>
                        <a:pt x="1368" y="254"/>
                      </a:lnTo>
                      <a:lnTo>
                        <a:pt x="1328" y="296"/>
                      </a:lnTo>
                      <a:lnTo>
                        <a:pt x="1286" y="342"/>
                      </a:lnTo>
                      <a:lnTo>
                        <a:pt x="1286" y="342"/>
                      </a:lnTo>
                      <a:lnTo>
                        <a:pt x="1254" y="380"/>
                      </a:lnTo>
                      <a:lnTo>
                        <a:pt x="1224" y="420"/>
                      </a:lnTo>
                      <a:lnTo>
                        <a:pt x="1196" y="462"/>
                      </a:lnTo>
                      <a:lnTo>
                        <a:pt x="1170" y="504"/>
                      </a:lnTo>
                      <a:lnTo>
                        <a:pt x="1124" y="578"/>
                      </a:lnTo>
                      <a:lnTo>
                        <a:pt x="1096" y="632"/>
                      </a:lnTo>
                      <a:lnTo>
                        <a:pt x="1096" y="632"/>
                      </a:lnTo>
                      <a:lnTo>
                        <a:pt x="1092" y="622"/>
                      </a:lnTo>
                      <a:lnTo>
                        <a:pt x="1082" y="608"/>
                      </a:lnTo>
                      <a:lnTo>
                        <a:pt x="1082" y="608"/>
                      </a:lnTo>
                      <a:lnTo>
                        <a:pt x="1086" y="600"/>
                      </a:lnTo>
                      <a:lnTo>
                        <a:pt x="1088" y="592"/>
                      </a:lnTo>
                      <a:lnTo>
                        <a:pt x="1088" y="592"/>
                      </a:lnTo>
                      <a:lnTo>
                        <a:pt x="1086" y="584"/>
                      </a:lnTo>
                      <a:lnTo>
                        <a:pt x="1082" y="576"/>
                      </a:lnTo>
                      <a:lnTo>
                        <a:pt x="1074" y="572"/>
                      </a:lnTo>
                      <a:lnTo>
                        <a:pt x="1066" y="570"/>
                      </a:lnTo>
                      <a:lnTo>
                        <a:pt x="1066" y="570"/>
                      </a:lnTo>
                      <a:lnTo>
                        <a:pt x="1064" y="570"/>
                      </a:lnTo>
                      <a:lnTo>
                        <a:pt x="1066" y="564"/>
                      </a:lnTo>
                      <a:lnTo>
                        <a:pt x="1060" y="564"/>
                      </a:lnTo>
                      <a:lnTo>
                        <a:pt x="1056" y="564"/>
                      </a:lnTo>
                      <a:lnTo>
                        <a:pt x="1056" y="564"/>
                      </a:lnTo>
                      <a:lnTo>
                        <a:pt x="1050" y="558"/>
                      </a:lnTo>
                      <a:lnTo>
                        <a:pt x="1048" y="560"/>
                      </a:lnTo>
                      <a:lnTo>
                        <a:pt x="1048" y="558"/>
                      </a:lnTo>
                      <a:lnTo>
                        <a:pt x="1044" y="562"/>
                      </a:lnTo>
                      <a:lnTo>
                        <a:pt x="1038" y="560"/>
                      </a:lnTo>
                      <a:lnTo>
                        <a:pt x="1038" y="564"/>
                      </a:lnTo>
                      <a:lnTo>
                        <a:pt x="1034" y="564"/>
                      </a:lnTo>
                      <a:lnTo>
                        <a:pt x="1030" y="564"/>
                      </a:lnTo>
                      <a:lnTo>
                        <a:pt x="1034" y="572"/>
                      </a:lnTo>
                      <a:lnTo>
                        <a:pt x="1034" y="572"/>
                      </a:lnTo>
                      <a:lnTo>
                        <a:pt x="1034" y="572"/>
                      </a:lnTo>
                      <a:lnTo>
                        <a:pt x="1026" y="570"/>
                      </a:lnTo>
                      <a:lnTo>
                        <a:pt x="1026" y="570"/>
                      </a:lnTo>
                      <a:lnTo>
                        <a:pt x="1016" y="572"/>
                      </a:lnTo>
                      <a:lnTo>
                        <a:pt x="1010" y="576"/>
                      </a:lnTo>
                      <a:lnTo>
                        <a:pt x="1004" y="584"/>
                      </a:lnTo>
                      <a:lnTo>
                        <a:pt x="1004" y="592"/>
                      </a:lnTo>
                      <a:lnTo>
                        <a:pt x="1004" y="592"/>
                      </a:lnTo>
                      <a:lnTo>
                        <a:pt x="1004" y="598"/>
                      </a:lnTo>
                      <a:lnTo>
                        <a:pt x="1008" y="604"/>
                      </a:lnTo>
                      <a:lnTo>
                        <a:pt x="1008" y="604"/>
                      </a:lnTo>
                      <a:lnTo>
                        <a:pt x="998" y="618"/>
                      </a:lnTo>
                      <a:lnTo>
                        <a:pt x="992" y="628"/>
                      </a:lnTo>
                      <a:lnTo>
                        <a:pt x="992" y="628"/>
                      </a:lnTo>
                      <a:lnTo>
                        <a:pt x="962" y="574"/>
                      </a:lnTo>
                      <a:lnTo>
                        <a:pt x="918" y="500"/>
                      </a:lnTo>
                      <a:lnTo>
                        <a:pt x="892" y="460"/>
                      </a:lnTo>
                      <a:lnTo>
                        <a:pt x="864" y="420"/>
                      </a:lnTo>
                      <a:lnTo>
                        <a:pt x="834" y="378"/>
                      </a:lnTo>
                      <a:lnTo>
                        <a:pt x="802" y="342"/>
                      </a:lnTo>
                      <a:lnTo>
                        <a:pt x="802" y="342"/>
                      </a:lnTo>
                      <a:lnTo>
                        <a:pt x="762" y="296"/>
                      </a:lnTo>
                      <a:lnTo>
                        <a:pt x="720" y="254"/>
                      </a:lnTo>
                      <a:lnTo>
                        <a:pt x="680" y="216"/>
                      </a:lnTo>
                      <a:lnTo>
                        <a:pt x="636" y="180"/>
                      </a:lnTo>
                      <a:lnTo>
                        <a:pt x="592" y="148"/>
                      </a:lnTo>
                      <a:lnTo>
                        <a:pt x="546" y="118"/>
                      </a:lnTo>
                      <a:lnTo>
                        <a:pt x="498" y="92"/>
                      </a:lnTo>
                      <a:lnTo>
                        <a:pt x="448" y="66"/>
                      </a:lnTo>
                      <a:lnTo>
                        <a:pt x="448" y="66"/>
                      </a:lnTo>
                      <a:lnTo>
                        <a:pt x="396" y="46"/>
                      </a:lnTo>
                      <a:lnTo>
                        <a:pt x="348" y="30"/>
                      </a:lnTo>
                      <a:lnTo>
                        <a:pt x="306" y="18"/>
                      </a:lnTo>
                      <a:lnTo>
                        <a:pt x="268" y="10"/>
                      </a:lnTo>
                      <a:lnTo>
                        <a:pt x="238" y="4"/>
                      </a:lnTo>
                      <a:lnTo>
                        <a:pt x="214" y="2"/>
                      </a:lnTo>
                      <a:lnTo>
                        <a:pt x="194" y="0"/>
                      </a:lnTo>
                      <a:lnTo>
                        <a:pt x="126" y="4"/>
                      </a:lnTo>
                      <a:lnTo>
                        <a:pt x="62" y="16"/>
                      </a:lnTo>
                      <a:lnTo>
                        <a:pt x="20" y="44"/>
                      </a:lnTo>
                      <a:lnTo>
                        <a:pt x="2" y="78"/>
                      </a:lnTo>
                      <a:lnTo>
                        <a:pt x="0" y="112"/>
                      </a:lnTo>
                      <a:lnTo>
                        <a:pt x="12" y="154"/>
                      </a:lnTo>
                      <a:lnTo>
                        <a:pt x="34" y="198"/>
                      </a:lnTo>
                      <a:lnTo>
                        <a:pt x="34" y="198"/>
                      </a:lnTo>
                      <a:lnTo>
                        <a:pt x="44" y="214"/>
                      </a:lnTo>
                      <a:lnTo>
                        <a:pt x="56" y="226"/>
                      </a:lnTo>
                      <a:lnTo>
                        <a:pt x="60" y="232"/>
                      </a:lnTo>
                      <a:lnTo>
                        <a:pt x="66" y="234"/>
                      </a:lnTo>
                      <a:lnTo>
                        <a:pt x="66" y="234"/>
                      </a:lnTo>
                      <a:lnTo>
                        <a:pt x="70" y="236"/>
                      </a:lnTo>
                      <a:lnTo>
                        <a:pt x="74" y="240"/>
                      </a:lnTo>
                      <a:lnTo>
                        <a:pt x="80" y="252"/>
                      </a:lnTo>
                      <a:lnTo>
                        <a:pt x="86" y="264"/>
                      </a:lnTo>
                      <a:lnTo>
                        <a:pt x="86" y="264"/>
                      </a:lnTo>
                      <a:lnTo>
                        <a:pt x="94" y="278"/>
                      </a:lnTo>
                      <a:lnTo>
                        <a:pt x="104" y="290"/>
                      </a:lnTo>
                      <a:lnTo>
                        <a:pt x="112" y="296"/>
                      </a:lnTo>
                      <a:lnTo>
                        <a:pt x="118" y="300"/>
                      </a:lnTo>
                      <a:lnTo>
                        <a:pt x="118" y="300"/>
                      </a:lnTo>
                      <a:lnTo>
                        <a:pt x="126" y="304"/>
                      </a:lnTo>
                      <a:lnTo>
                        <a:pt x="132" y="310"/>
                      </a:lnTo>
                      <a:lnTo>
                        <a:pt x="146" y="324"/>
                      </a:lnTo>
                      <a:lnTo>
                        <a:pt x="156" y="340"/>
                      </a:lnTo>
                      <a:lnTo>
                        <a:pt x="160" y="350"/>
                      </a:lnTo>
                      <a:lnTo>
                        <a:pt x="160" y="350"/>
                      </a:lnTo>
                      <a:lnTo>
                        <a:pt x="160" y="354"/>
                      </a:lnTo>
                      <a:lnTo>
                        <a:pt x="164" y="360"/>
                      </a:lnTo>
                      <a:lnTo>
                        <a:pt x="176" y="374"/>
                      </a:lnTo>
                      <a:lnTo>
                        <a:pt x="192" y="394"/>
                      </a:lnTo>
                      <a:lnTo>
                        <a:pt x="192" y="394"/>
                      </a:lnTo>
                      <a:lnTo>
                        <a:pt x="198" y="416"/>
                      </a:lnTo>
                      <a:lnTo>
                        <a:pt x="200" y="434"/>
                      </a:lnTo>
                      <a:lnTo>
                        <a:pt x="198" y="442"/>
                      </a:lnTo>
                      <a:lnTo>
                        <a:pt x="196" y="446"/>
                      </a:lnTo>
                      <a:lnTo>
                        <a:pt x="196" y="446"/>
                      </a:lnTo>
                      <a:lnTo>
                        <a:pt x="194" y="450"/>
                      </a:lnTo>
                      <a:lnTo>
                        <a:pt x="196" y="454"/>
                      </a:lnTo>
                      <a:lnTo>
                        <a:pt x="202" y="462"/>
                      </a:lnTo>
                      <a:lnTo>
                        <a:pt x="214" y="472"/>
                      </a:lnTo>
                      <a:lnTo>
                        <a:pt x="214" y="472"/>
                      </a:lnTo>
                      <a:lnTo>
                        <a:pt x="216" y="476"/>
                      </a:lnTo>
                      <a:lnTo>
                        <a:pt x="222" y="486"/>
                      </a:lnTo>
                      <a:lnTo>
                        <a:pt x="224" y="492"/>
                      </a:lnTo>
                      <a:lnTo>
                        <a:pt x="226" y="498"/>
                      </a:lnTo>
                      <a:lnTo>
                        <a:pt x="226" y="506"/>
                      </a:lnTo>
                      <a:lnTo>
                        <a:pt x="222" y="512"/>
                      </a:lnTo>
                      <a:lnTo>
                        <a:pt x="222" y="512"/>
                      </a:lnTo>
                      <a:lnTo>
                        <a:pt x="220" y="518"/>
                      </a:lnTo>
                      <a:lnTo>
                        <a:pt x="220" y="526"/>
                      </a:lnTo>
                      <a:lnTo>
                        <a:pt x="222" y="536"/>
                      </a:lnTo>
                      <a:lnTo>
                        <a:pt x="226" y="546"/>
                      </a:lnTo>
                      <a:lnTo>
                        <a:pt x="236" y="564"/>
                      </a:lnTo>
                      <a:lnTo>
                        <a:pt x="240" y="572"/>
                      </a:lnTo>
                      <a:lnTo>
                        <a:pt x="244" y="574"/>
                      </a:lnTo>
                      <a:lnTo>
                        <a:pt x="244" y="574"/>
                      </a:lnTo>
                      <a:lnTo>
                        <a:pt x="248" y="578"/>
                      </a:lnTo>
                      <a:lnTo>
                        <a:pt x="250" y="582"/>
                      </a:lnTo>
                      <a:lnTo>
                        <a:pt x="256" y="594"/>
                      </a:lnTo>
                      <a:lnTo>
                        <a:pt x="260" y="612"/>
                      </a:lnTo>
                      <a:lnTo>
                        <a:pt x="260" y="612"/>
                      </a:lnTo>
                      <a:lnTo>
                        <a:pt x="260" y="614"/>
                      </a:lnTo>
                      <a:lnTo>
                        <a:pt x="264" y="624"/>
                      </a:lnTo>
                      <a:lnTo>
                        <a:pt x="272" y="640"/>
                      </a:lnTo>
                      <a:lnTo>
                        <a:pt x="288" y="660"/>
                      </a:lnTo>
                      <a:lnTo>
                        <a:pt x="288" y="660"/>
                      </a:lnTo>
                      <a:lnTo>
                        <a:pt x="304" y="680"/>
                      </a:lnTo>
                      <a:lnTo>
                        <a:pt x="314" y="694"/>
                      </a:lnTo>
                      <a:lnTo>
                        <a:pt x="328" y="714"/>
                      </a:lnTo>
                      <a:lnTo>
                        <a:pt x="328" y="714"/>
                      </a:lnTo>
                      <a:lnTo>
                        <a:pt x="332" y="718"/>
                      </a:lnTo>
                      <a:lnTo>
                        <a:pt x="338" y="724"/>
                      </a:lnTo>
                      <a:lnTo>
                        <a:pt x="356" y="732"/>
                      </a:lnTo>
                      <a:lnTo>
                        <a:pt x="378" y="740"/>
                      </a:lnTo>
                      <a:lnTo>
                        <a:pt x="430" y="746"/>
                      </a:lnTo>
                      <a:lnTo>
                        <a:pt x="484" y="746"/>
                      </a:lnTo>
                      <a:lnTo>
                        <a:pt x="534" y="746"/>
                      </a:lnTo>
                      <a:lnTo>
                        <a:pt x="604" y="752"/>
                      </a:lnTo>
                      <a:lnTo>
                        <a:pt x="622" y="754"/>
                      </a:lnTo>
                      <a:lnTo>
                        <a:pt x="622" y="754"/>
                      </a:lnTo>
                      <a:lnTo>
                        <a:pt x="562" y="790"/>
                      </a:lnTo>
                      <a:lnTo>
                        <a:pt x="518" y="820"/>
                      </a:lnTo>
                      <a:lnTo>
                        <a:pt x="488" y="842"/>
                      </a:lnTo>
                      <a:lnTo>
                        <a:pt x="470" y="858"/>
                      </a:lnTo>
                      <a:lnTo>
                        <a:pt x="462" y="868"/>
                      </a:lnTo>
                      <a:lnTo>
                        <a:pt x="458" y="874"/>
                      </a:lnTo>
                      <a:lnTo>
                        <a:pt x="458" y="876"/>
                      </a:lnTo>
                      <a:lnTo>
                        <a:pt x="458" y="878"/>
                      </a:lnTo>
                      <a:lnTo>
                        <a:pt x="384" y="988"/>
                      </a:lnTo>
                      <a:lnTo>
                        <a:pt x="388" y="1004"/>
                      </a:lnTo>
                      <a:lnTo>
                        <a:pt x="384" y="1022"/>
                      </a:lnTo>
                      <a:lnTo>
                        <a:pt x="366" y="1052"/>
                      </a:lnTo>
                      <a:lnTo>
                        <a:pt x="354" y="1078"/>
                      </a:lnTo>
                      <a:lnTo>
                        <a:pt x="342" y="1124"/>
                      </a:lnTo>
                      <a:lnTo>
                        <a:pt x="342" y="1124"/>
                      </a:lnTo>
                      <a:lnTo>
                        <a:pt x="342" y="1130"/>
                      </a:lnTo>
                      <a:lnTo>
                        <a:pt x="344" y="1142"/>
                      </a:lnTo>
                      <a:lnTo>
                        <a:pt x="348" y="1148"/>
                      </a:lnTo>
                      <a:lnTo>
                        <a:pt x="350" y="1156"/>
                      </a:lnTo>
                      <a:lnTo>
                        <a:pt x="356" y="1162"/>
                      </a:lnTo>
                      <a:lnTo>
                        <a:pt x="364" y="1166"/>
                      </a:lnTo>
                      <a:lnTo>
                        <a:pt x="364" y="1166"/>
                      </a:lnTo>
                      <a:lnTo>
                        <a:pt x="372" y="1170"/>
                      </a:lnTo>
                      <a:lnTo>
                        <a:pt x="376" y="1176"/>
                      </a:lnTo>
                      <a:lnTo>
                        <a:pt x="380" y="1184"/>
                      </a:lnTo>
                      <a:lnTo>
                        <a:pt x="382" y="1192"/>
                      </a:lnTo>
                      <a:lnTo>
                        <a:pt x="380" y="1206"/>
                      </a:lnTo>
                      <a:lnTo>
                        <a:pt x="380" y="1212"/>
                      </a:lnTo>
                      <a:lnTo>
                        <a:pt x="382" y="1244"/>
                      </a:lnTo>
                      <a:lnTo>
                        <a:pt x="382" y="1244"/>
                      </a:lnTo>
                      <a:lnTo>
                        <a:pt x="384" y="1248"/>
                      </a:lnTo>
                      <a:lnTo>
                        <a:pt x="392" y="1258"/>
                      </a:lnTo>
                      <a:lnTo>
                        <a:pt x="398" y="1264"/>
                      </a:lnTo>
                      <a:lnTo>
                        <a:pt x="406" y="1268"/>
                      </a:lnTo>
                      <a:lnTo>
                        <a:pt x="416" y="1272"/>
                      </a:lnTo>
                      <a:lnTo>
                        <a:pt x="428" y="1272"/>
                      </a:lnTo>
                      <a:lnTo>
                        <a:pt x="428" y="1272"/>
                      </a:lnTo>
                      <a:lnTo>
                        <a:pt x="440" y="1274"/>
                      </a:lnTo>
                      <a:lnTo>
                        <a:pt x="448" y="1280"/>
                      </a:lnTo>
                      <a:lnTo>
                        <a:pt x="452" y="1286"/>
                      </a:lnTo>
                      <a:lnTo>
                        <a:pt x="456" y="1294"/>
                      </a:lnTo>
                      <a:lnTo>
                        <a:pt x="458" y="1310"/>
                      </a:lnTo>
                      <a:lnTo>
                        <a:pt x="458" y="1316"/>
                      </a:lnTo>
                      <a:lnTo>
                        <a:pt x="458" y="1316"/>
                      </a:lnTo>
                      <a:lnTo>
                        <a:pt x="456" y="1338"/>
                      </a:lnTo>
                      <a:lnTo>
                        <a:pt x="458" y="1354"/>
                      </a:lnTo>
                      <a:lnTo>
                        <a:pt x="458" y="1360"/>
                      </a:lnTo>
                      <a:lnTo>
                        <a:pt x="460" y="1364"/>
                      </a:lnTo>
                      <a:lnTo>
                        <a:pt x="460" y="1364"/>
                      </a:lnTo>
                      <a:lnTo>
                        <a:pt x="468" y="1374"/>
                      </a:lnTo>
                      <a:lnTo>
                        <a:pt x="474" y="1378"/>
                      </a:lnTo>
                      <a:lnTo>
                        <a:pt x="486" y="1380"/>
                      </a:lnTo>
                      <a:lnTo>
                        <a:pt x="486" y="1380"/>
                      </a:lnTo>
                      <a:lnTo>
                        <a:pt x="502" y="1380"/>
                      </a:lnTo>
                      <a:lnTo>
                        <a:pt x="514" y="1384"/>
                      </a:lnTo>
                      <a:lnTo>
                        <a:pt x="522" y="1390"/>
                      </a:lnTo>
                      <a:lnTo>
                        <a:pt x="526" y="1394"/>
                      </a:lnTo>
                      <a:lnTo>
                        <a:pt x="526" y="1396"/>
                      </a:lnTo>
                      <a:lnTo>
                        <a:pt x="526" y="1396"/>
                      </a:lnTo>
                      <a:lnTo>
                        <a:pt x="526" y="1400"/>
                      </a:lnTo>
                      <a:lnTo>
                        <a:pt x="530" y="1404"/>
                      </a:lnTo>
                      <a:lnTo>
                        <a:pt x="532" y="1408"/>
                      </a:lnTo>
                      <a:lnTo>
                        <a:pt x="534" y="1414"/>
                      </a:lnTo>
                      <a:lnTo>
                        <a:pt x="536" y="1422"/>
                      </a:lnTo>
                      <a:lnTo>
                        <a:pt x="536" y="1432"/>
                      </a:lnTo>
                      <a:lnTo>
                        <a:pt x="532" y="1446"/>
                      </a:lnTo>
                      <a:lnTo>
                        <a:pt x="524" y="1462"/>
                      </a:lnTo>
                      <a:lnTo>
                        <a:pt x="524" y="1462"/>
                      </a:lnTo>
                      <a:lnTo>
                        <a:pt x="492" y="1522"/>
                      </a:lnTo>
                      <a:lnTo>
                        <a:pt x="478" y="1540"/>
                      </a:lnTo>
                      <a:lnTo>
                        <a:pt x="472" y="1546"/>
                      </a:lnTo>
                      <a:lnTo>
                        <a:pt x="466" y="1550"/>
                      </a:lnTo>
                      <a:lnTo>
                        <a:pt x="466" y="1550"/>
                      </a:lnTo>
                      <a:lnTo>
                        <a:pt x="460" y="1554"/>
                      </a:lnTo>
                      <a:lnTo>
                        <a:pt x="454" y="1560"/>
                      </a:lnTo>
                      <a:lnTo>
                        <a:pt x="440" y="1578"/>
                      </a:lnTo>
                      <a:lnTo>
                        <a:pt x="424" y="1604"/>
                      </a:lnTo>
                      <a:lnTo>
                        <a:pt x="424" y="1604"/>
                      </a:lnTo>
                      <a:lnTo>
                        <a:pt x="420" y="1614"/>
                      </a:lnTo>
                      <a:lnTo>
                        <a:pt x="412" y="1636"/>
                      </a:lnTo>
                      <a:lnTo>
                        <a:pt x="410" y="1650"/>
                      </a:lnTo>
                      <a:lnTo>
                        <a:pt x="408" y="1666"/>
                      </a:lnTo>
                      <a:lnTo>
                        <a:pt x="410" y="1680"/>
                      </a:lnTo>
                      <a:lnTo>
                        <a:pt x="414" y="1686"/>
                      </a:lnTo>
                      <a:lnTo>
                        <a:pt x="416" y="1692"/>
                      </a:lnTo>
                      <a:lnTo>
                        <a:pt x="416" y="1692"/>
                      </a:lnTo>
                      <a:lnTo>
                        <a:pt x="426" y="1702"/>
                      </a:lnTo>
                      <a:lnTo>
                        <a:pt x="438" y="1710"/>
                      </a:lnTo>
                      <a:lnTo>
                        <a:pt x="450" y="1714"/>
                      </a:lnTo>
                      <a:lnTo>
                        <a:pt x="456" y="1714"/>
                      </a:lnTo>
                      <a:lnTo>
                        <a:pt x="464" y="1714"/>
                      </a:lnTo>
                      <a:lnTo>
                        <a:pt x="470" y="1712"/>
                      </a:lnTo>
                      <a:lnTo>
                        <a:pt x="478" y="1710"/>
                      </a:lnTo>
                      <a:lnTo>
                        <a:pt x="486" y="1704"/>
                      </a:lnTo>
                      <a:lnTo>
                        <a:pt x="492" y="1698"/>
                      </a:lnTo>
                      <a:lnTo>
                        <a:pt x="500" y="1690"/>
                      </a:lnTo>
                      <a:lnTo>
                        <a:pt x="508" y="1678"/>
                      </a:lnTo>
                      <a:lnTo>
                        <a:pt x="514" y="1666"/>
                      </a:lnTo>
                      <a:lnTo>
                        <a:pt x="522" y="1650"/>
                      </a:lnTo>
                      <a:lnTo>
                        <a:pt x="522" y="1650"/>
                      </a:lnTo>
                      <a:lnTo>
                        <a:pt x="548" y="1592"/>
                      </a:lnTo>
                      <a:lnTo>
                        <a:pt x="568" y="1554"/>
                      </a:lnTo>
                      <a:lnTo>
                        <a:pt x="582" y="1532"/>
                      </a:lnTo>
                      <a:lnTo>
                        <a:pt x="586" y="1526"/>
                      </a:lnTo>
                      <a:lnTo>
                        <a:pt x="586" y="1526"/>
                      </a:lnTo>
                      <a:lnTo>
                        <a:pt x="590" y="1522"/>
                      </a:lnTo>
                      <a:lnTo>
                        <a:pt x="594" y="1518"/>
                      </a:lnTo>
                      <a:lnTo>
                        <a:pt x="600" y="1516"/>
                      </a:lnTo>
                      <a:lnTo>
                        <a:pt x="608" y="1514"/>
                      </a:lnTo>
                      <a:lnTo>
                        <a:pt x="620" y="1514"/>
                      </a:lnTo>
                      <a:lnTo>
                        <a:pt x="632" y="1516"/>
                      </a:lnTo>
                      <a:lnTo>
                        <a:pt x="648" y="1520"/>
                      </a:lnTo>
                      <a:lnTo>
                        <a:pt x="648" y="1520"/>
                      </a:lnTo>
                      <a:lnTo>
                        <a:pt x="662" y="1528"/>
                      </a:lnTo>
                      <a:lnTo>
                        <a:pt x="668" y="1532"/>
                      </a:lnTo>
                      <a:lnTo>
                        <a:pt x="670" y="1536"/>
                      </a:lnTo>
                      <a:lnTo>
                        <a:pt x="668" y="1536"/>
                      </a:lnTo>
                      <a:lnTo>
                        <a:pt x="664" y="1538"/>
                      </a:lnTo>
                      <a:lnTo>
                        <a:pt x="670" y="1538"/>
                      </a:lnTo>
                      <a:lnTo>
                        <a:pt x="670" y="1538"/>
                      </a:lnTo>
                      <a:lnTo>
                        <a:pt x="682" y="1536"/>
                      </a:lnTo>
                      <a:lnTo>
                        <a:pt x="692" y="1532"/>
                      </a:lnTo>
                      <a:lnTo>
                        <a:pt x="700" y="1528"/>
                      </a:lnTo>
                      <a:lnTo>
                        <a:pt x="700" y="1528"/>
                      </a:lnTo>
                      <a:lnTo>
                        <a:pt x="708" y="1522"/>
                      </a:lnTo>
                      <a:lnTo>
                        <a:pt x="716" y="1518"/>
                      </a:lnTo>
                      <a:lnTo>
                        <a:pt x="724" y="1516"/>
                      </a:lnTo>
                      <a:lnTo>
                        <a:pt x="724" y="1516"/>
                      </a:lnTo>
                      <a:lnTo>
                        <a:pt x="734" y="1518"/>
                      </a:lnTo>
                      <a:lnTo>
                        <a:pt x="744" y="1522"/>
                      </a:lnTo>
                      <a:lnTo>
                        <a:pt x="754" y="1528"/>
                      </a:lnTo>
                      <a:lnTo>
                        <a:pt x="754" y="1528"/>
                      </a:lnTo>
                      <a:lnTo>
                        <a:pt x="758" y="1530"/>
                      </a:lnTo>
                      <a:lnTo>
                        <a:pt x="768" y="1532"/>
                      </a:lnTo>
                      <a:lnTo>
                        <a:pt x="774" y="1532"/>
                      </a:lnTo>
                      <a:lnTo>
                        <a:pt x="780" y="1532"/>
                      </a:lnTo>
                      <a:lnTo>
                        <a:pt x="786" y="1528"/>
                      </a:lnTo>
                      <a:lnTo>
                        <a:pt x="794" y="1520"/>
                      </a:lnTo>
                      <a:lnTo>
                        <a:pt x="794" y="1520"/>
                      </a:lnTo>
                      <a:lnTo>
                        <a:pt x="800" y="1512"/>
                      </a:lnTo>
                      <a:lnTo>
                        <a:pt x="806" y="1500"/>
                      </a:lnTo>
                      <a:lnTo>
                        <a:pt x="812" y="1478"/>
                      </a:lnTo>
                      <a:lnTo>
                        <a:pt x="816" y="1458"/>
                      </a:lnTo>
                      <a:lnTo>
                        <a:pt x="816" y="1452"/>
                      </a:lnTo>
                      <a:lnTo>
                        <a:pt x="840" y="1406"/>
                      </a:lnTo>
                      <a:lnTo>
                        <a:pt x="844" y="1388"/>
                      </a:lnTo>
                      <a:lnTo>
                        <a:pt x="870" y="1386"/>
                      </a:lnTo>
                      <a:lnTo>
                        <a:pt x="894" y="1318"/>
                      </a:lnTo>
                      <a:lnTo>
                        <a:pt x="922" y="1204"/>
                      </a:lnTo>
                      <a:lnTo>
                        <a:pt x="952" y="1056"/>
                      </a:lnTo>
                      <a:lnTo>
                        <a:pt x="970" y="942"/>
                      </a:lnTo>
                      <a:lnTo>
                        <a:pt x="970" y="942"/>
                      </a:lnTo>
                      <a:lnTo>
                        <a:pt x="974" y="940"/>
                      </a:lnTo>
                      <a:lnTo>
                        <a:pt x="978" y="928"/>
                      </a:lnTo>
                      <a:lnTo>
                        <a:pt x="984" y="908"/>
                      </a:lnTo>
                      <a:lnTo>
                        <a:pt x="986" y="894"/>
                      </a:lnTo>
                      <a:lnTo>
                        <a:pt x="988" y="880"/>
                      </a:lnTo>
                      <a:lnTo>
                        <a:pt x="988" y="880"/>
                      </a:lnTo>
                      <a:lnTo>
                        <a:pt x="990" y="866"/>
                      </a:lnTo>
                      <a:lnTo>
                        <a:pt x="994" y="858"/>
                      </a:lnTo>
                      <a:lnTo>
                        <a:pt x="1000" y="856"/>
                      </a:lnTo>
                      <a:lnTo>
                        <a:pt x="1004" y="854"/>
                      </a:lnTo>
                      <a:lnTo>
                        <a:pt x="1004" y="880"/>
                      </a:lnTo>
                      <a:lnTo>
                        <a:pt x="996" y="942"/>
                      </a:lnTo>
                      <a:lnTo>
                        <a:pt x="998" y="962"/>
                      </a:lnTo>
                      <a:lnTo>
                        <a:pt x="990" y="990"/>
                      </a:lnTo>
                      <a:lnTo>
                        <a:pt x="990" y="1034"/>
                      </a:lnTo>
                      <a:lnTo>
                        <a:pt x="990" y="1046"/>
                      </a:lnTo>
                      <a:lnTo>
                        <a:pt x="990" y="1108"/>
                      </a:lnTo>
                      <a:lnTo>
                        <a:pt x="998" y="1112"/>
                      </a:lnTo>
                      <a:lnTo>
                        <a:pt x="998" y="1122"/>
                      </a:lnTo>
                      <a:lnTo>
                        <a:pt x="990" y="1130"/>
                      </a:lnTo>
                      <a:lnTo>
                        <a:pt x="992" y="1160"/>
                      </a:lnTo>
                      <a:lnTo>
                        <a:pt x="992" y="1208"/>
                      </a:lnTo>
                      <a:lnTo>
                        <a:pt x="1010" y="1248"/>
                      </a:lnTo>
                      <a:lnTo>
                        <a:pt x="1040" y="1274"/>
                      </a:lnTo>
                      <a:lnTo>
                        <a:pt x="1044" y="1246"/>
                      </a:lnTo>
                      <a:lnTo>
                        <a:pt x="1048" y="1274"/>
                      </a:lnTo>
                      <a:lnTo>
                        <a:pt x="1078" y="1248"/>
                      </a:lnTo>
                      <a:lnTo>
                        <a:pt x="1096" y="1208"/>
                      </a:lnTo>
                      <a:lnTo>
                        <a:pt x="1096" y="1160"/>
                      </a:lnTo>
                      <a:lnTo>
                        <a:pt x="1098" y="1130"/>
                      </a:lnTo>
                      <a:lnTo>
                        <a:pt x="1088" y="1122"/>
                      </a:lnTo>
                      <a:lnTo>
                        <a:pt x="1088" y="1112"/>
                      </a:lnTo>
                      <a:lnTo>
                        <a:pt x="1098" y="1108"/>
                      </a:lnTo>
                      <a:lnTo>
                        <a:pt x="1098" y="1046"/>
                      </a:lnTo>
                      <a:lnTo>
                        <a:pt x="1098" y="1034"/>
                      </a:lnTo>
                      <a:lnTo>
                        <a:pt x="1098" y="990"/>
                      </a:lnTo>
                      <a:lnTo>
                        <a:pt x="1088" y="962"/>
                      </a:lnTo>
                      <a:lnTo>
                        <a:pt x="1090" y="942"/>
                      </a:lnTo>
                      <a:lnTo>
                        <a:pt x="1084" y="880"/>
                      </a:lnTo>
                      <a:lnTo>
                        <a:pt x="1082" y="856"/>
                      </a:lnTo>
                      <a:lnTo>
                        <a:pt x="1082" y="856"/>
                      </a:lnTo>
                      <a:lnTo>
                        <a:pt x="1088" y="854"/>
                      </a:lnTo>
                      <a:lnTo>
                        <a:pt x="1094" y="858"/>
                      </a:lnTo>
                      <a:lnTo>
                        <a:pt x="1100" y="866"/>
                      </a:lnTo>
                      <a:lnTo>
                        <a:pt x="1102" y="880"/>
                      </a:lnTo>
                      <a:lnTo>
                        <a:pt x="1102" y="880"/>
                      </a:lnTo>
                      <a:lnTo>
                        <a:pt x="1102" y="894"/>
                      </a:lnTo>
                      <a:lnTo>
                        <a:pt x="1106" y="908"/>
                      </a:lnTo>
                      <a:lnTo>
                        <a:pt x="1112" y="928"/>
                      </a:lnTo>
                      <a:lnTo>
                        <a:pt x="1116" y="940"/>
                      </a:lnTo>
                      <a:lnTo>
                        <a:pt x="1120" y="942"/>
                      </a:lnTo>
                      <a:lnTo>
                        <a:pt x="1138" y="1056"/>
                      </a:lnTo>
                      <a:lnTo>
                        <a:pt x="1168" y="1204"/>
                      </a:lnTo>
                      <a:lnTo>
                        <a:pt x="1196" y="1318"/>
                      </a:lnTo>
                      <a:lnTo>
                        <a:pt x="1220" y="1386"/>
                      </a:lnTo>
                      <a:lnTo>
                        <a:pt x="1246" y="1388"/>
                      </a:lnTo>
                      <a:lnTo>
                        <a:pt x="1250" y="1406"/>
                      </a:lnTo>
                      <a:lnTo>
                        <a:pt x="1274" y="1452"/>
                      </a:lnTo>
                      <a:lnTo>
                        <a:pt x="1274" y="1452"/>
                      </a:lnTo>
                      <a:lnTo>
                        <a:pt x="1274" y="1458"/>
                      </a:lnTo>
                      <a:lnTo>
                        <a:pt x="1278" y="1478"/>
                      </a:lnTo>
                      <a:lnTo>
                        <a:pt x="1284" y="1500"/>
                      </a:lnTo>
                      <a:lnTo>
                        <a:pt x="1290" y="1512"/>
                      </a:lnTo>
                      <a:lnTo>
                        <a:pt x="1296" y="1520"/>
                      </a:lnTo>
                      <a:lnTo>
                        <a:pt x="1296" y="1520"/>
                      </a:lnTo>
                      <a:lnTo>
                        <a:pt x="1304" y="1528"/>
                      </a:lnTo>
                      <a:lnTo>
                        <a:pt x="1310" y="1532"/>
                      </a:lnTo>
                      <a:lnTo>
                        <a:pt x="1316" y="1532"/>
                      </a:lnTo>
                      <a:lnTo>
                        <a:pt x="1322" y="1532"/>
                      </a:lnTo>
                      <a:lnTo>
                        <a:pt x="1332" y="1530"/>
                      </a:lnTo>
                      <a:lnTo>
                        <a:pt x="1334" y="1528"/>
                      </a:lnTo>
                      <a:lnTo>
                        <a:pt x="1334" y="1528"/>
                      </a:lnTo>
                      <a:lnTo>
                        <a:pt x="1346" y="1522"/>
                      </a:lnTo>
                      <a:lnTo>
                        <a:pt x="1356" y="1518"/>
                      </a:lnTo>
                      <a:lnTo>
                        <a:pt x="1366" y="1516"/>
                      </a:lnTo>
                      <a:lnTo>
                        <a:pt x="1366" y="1516"/>
                      </a:lnTo>
                      <a:lnTo>
                        <a:pt x="1374" y="1518"/>
                      </a:lnTo>
                      <a:lnTo>
                        <a:pt x="1382" y="1522"/>
                      </a:lnTo>
                      <a:lnTo>
                        <a:pt x="1390" y="1528"/>
                      </a:lnTo>
                      <a:lnTo>
                        <a:pt x="1390" y="1528"/>
                      </a:lnTo>
                      <a:lnTo>
                        <a:pt x="1398" y="1532"/>
                      </a:lnTo>
                      <a:lnTo>
                        <a:pt x="1406" y="1536"/>
                      </a:lnTo>
                      <a:lnTo>
                        <a:pt x="1420" y="1538"/>
                      </a:lnTo>
                      <a:lnTo>
                        <a:pt x="1420" y="1538"/>
                      </a:lnTo>
                      <a:lnTo>
                        <a:pt x="1426" y="1538"/>
                      </a:lnTo>
                      <a:lnTo>
                        <a:pt x="1422" y="1536"/>
                      </a:lnTo>
                      <a:lnTo>
                        <a:pt x="1420" y="1536"/>
                      </a:lnTo>
                      <a:lnTo>
                        <a:pt x="1422" y="1532"/>
                      </a:lnTo>
                      <a:lnTo>
                        <a:pt x="1428" y="1528"/>
                      </a:lnTo>
                      <a:lnTo>
                        <a:pt x="1442" y="1520"/>
                      </a:lnTo>
                      <a:lnTo>
                        <a:pt x="1442" y="1520"/>
                      </a:lnTo>
                      <a:lnTo>
                        <a:pt x="1458" y="1516"/>
                      </a:lnTo>
                      <a:lnTo>
                        <a:pt x="1470" y="1514"/>
                      </a:lnTo>
                      <a:lnTo>
                        <a:pt x="1482" y="1514"/>
                      </a:lnTo>
                      <a:lnTo>
                        <a:pt x="1490" y="1516"/>
                      </a:lnTo>
                      <a:lnTo>
                        <a:pt x="1496" y="1518"/>
                      </a:lnTo>
                      <a:lnTo>
                        <a:pt x="1500" y="1522"/>
                      </a:lnTo>
                      <a:lnTo>
                        <a:pt x="1502" y="1526"/>
                      </a:lnTo>
                      <a:lnTo>
                        <a:pt x="1502" y="1526"/>
                      </a:lnTo>
                      <a:lnTo>
                        <a:pt x="1508" y="1532"/>
                      </a:lnTo>
                      <a:lnTo>
                        <a:pt x="1522" y="1554"/>
                      </a:lnTo>
                      <a:lnTo>
                        <a:pt x="1542" y="1592"/>
                      </a:lnTo>
                      <a:lnTo>
                        <a:pt x="1568" y="1650"/>
                      </a:lnTo>
                      <a:lnTo>
                        <a:pt x="1568" y="1650"/>
                      </a:lnTo>
                      <a:lnTo>
                        <a:pt x="1576" y="1666"/>
                      </a:lnTo>
                      <a:lnTo>
                        <a:pt x="1582" y="1678"/>
                      </a:lnTo>
                      <a:lnTo>
                        <a:pt x="1590" y="1690"/>
                      </a:lnTo>
                      <a:lnTo>
                        <a:pt x="1598" y="1698"/>
                      </a:lnTo>
                      <a:lnTo>
                        <a:pt x="1604" y="1704"/>
                      </a:lnTo>
                      <a:lnTo>
                        <a:pt x="1612" y="1710"/>
                      </a:lnTo>
                      <a:lnTo>
                        <a:pt x="1620" y="1712"/>
                      </a:lnTo>
                      <a:lnTo>
                        <a:pt x="1626" y="1714"/>
                      </a:lnTo>
                      <a:lnTo>
                        <a:pt x="1634" y="1714"/>
                      </a:lnTo>
                      <a:lnTo>
                        <a:pt x="1640" y="1714"/>
                      </a:lnTo>
                      <a:lnTo>
                        <a:pt x="1652" y="1710"/>
                      </a:lnTo>
                      <a:lnTo>
                        <a:pt x="1664" y="1702"/>
                      </a:lnTo>
                      <a:lnTo>
                        <a:pt x="1672" y="1692"/>
                      </a:lnTo>
                      <a:lnTo>
                        <a:pt x="1672" y="1692"/>
                      </a:lnTo>
                      <a:lnTo>
                        <a:pt x="1676" y="1686"/>
                      </a:lnTo>
                      <a:lnTo>
                        <a:pt x="1678" y="1680"/>
                      </a:lnTo>
                      <a:lnTo>
                        <a:pt x="1682" y="1666"/>
                      </a:lnTo>
                      <a:lnTo>
                        <a:pt x="1680" y="1650"/>
                      </a:lnTo>
                      <a:lnTo>
                        <a:pt x="1678" y="1636"/>
                      </a:lnTo>
                      <a:lnTo>
                        <a:pt x="1670" y="1614"/>
                      </a:lnTo>
                      <a:lnTo>
                        <a:pt x="1666" y="1604"/>
                      </a:lnTo>
                      <a:lnTo>
                        <a:pt x="1666" y="1604"/>
                      </a:lnTo>
                      <a:lnTo>
                        <a:pt x="1650" y="1578"/>
                      </a:lnTo>
                      <a:lnTo>
                        <a:pt x="1636" y="1560"/>
                      </a:lnTo>
                      <a:lnTo>
                        <a:pt x="1630" y="1554"/>
                      </a:lnTo>
                      <a:lnTo>
                        <a:pt x="1622" y="1550"/>
                      </a:lnTo>
                      <a:lnTo>
                        <a:pt x="1622" y="1550"/>
                      </a:lnTo>
                      <a:lnTo>
                        <a:pt x="1618" y="1546"/>
                      </a:lnTo>
                      <a:lnTo>
                        <a:pt x="1612" y="1540"/>
                      </a:lnTo>
                      <a:lnTo>
                        <a:pt x="1598" y="1522"/>
                      </a:lnTo>
                      <a:lnTo>
                        <a:pt x="1566" y="1462"/>
                      </a:lnTo>
                      <a:lnTo>
                        <a:pt x="1566" y="1462"/>
                      </a:lnTo>
                      <a:lnTo>
                        <a:pt x="1558" y="1446"/>
                      </a:lnTo>
                      <a:lnTo>
                        <a:pt x="1554" y="1432"/>
                      </a:lnTo>
                      <a:lnTo>
                        <a:pt x="1554" y="1422"/>
                      </a:lnTo>
                      <a:lnTo>
                        <a:pt x="1556" y="1414"/>
                      </a:lnTo>
                      <a:lnTo>
                        <a:pt x="1558" y="1408"/>
                      </a:lnTo>
                      <a:lnTo>
                        <a:pt x="1560" y="1404"/>
                      </a:lnTo>
                      <a:lnTo>
                        <a:pt x="1562" y="1400"/>
                      </a:lnTo>
                      <a:lnTo>
                        <a:pt x="1564" y="1396"/>
                      </a:lnTo>
                      <a:lnTo>
                        <a:pt x="1564" y="1396"/>
                      </a:lnTo>
                      <a:lnTo>
                        <a:pt x="1564" y="1394"/>
                      </a:lnTo>
                      <a:lnTo>
                        <a:pt x="1566" y="1390"/>
                      </a:lnTo>
                      <a:lnTo>
                        <a:pt x="1576" y="1384"/>
                      </a:lnTo>
                      <a:lnTo>
                        <a:pt x="1588" y="1380"/>
                      </a:lnTo>
                      <a:lnTo>
                        <a:pt x="1604" y="1380"/>
                      </a:lnTo>
                      <a:lnTo>
                        <a:pt x="1604" y="1380"/>
                      </a:lnTo>
                      <a:lnTo>
                        <a:pt x="1616" y="1378"/>
                      </a:lnTo>
                      <a:lnTo>
                        <a:pt x="1622" y="1374"/>
                      </a:lnTo>
                      <a:lnTo>
                        <a:pt x="1630" y="1364"/>
                      </a:lnTo>
                      <a:lnTo>
                        <a:pt x="1630" y="1364"/>
                      </a:lnTo>
                      <a:lnTo>
                        <a:pt x="1632" y="1360"/>
                      </a:lnTo>
                      <a:lnTo>
                        <a:pt x="1632" y="1354"/>
                      </a:lnTo>
                      <a:lnTo>
                        <a:pt x="1632" y="1338"/>
                      </a:lnTo>
                      <a:lnTo>
                        <a:pt x="1632" y="1316"/>
                      </a:lnTo>
                      <a:lnTo>
                        <a:pt x="1632" y="1316"/>
                      </a:lnTo>
                      <a:lnTo>
                        <a:pt x="1632" y="1310"/>
                      </a:lnTo>
                      <a:lnTo>
                        <a:pt x="1634" y="1294"/>
                      </a:lnTo>
                      <a:lnTo>
                        <a:pt x="1638" y="1286"/>
                      </a:lnTo>
                      <a:lnTo>
                        <a:pt x="1642" y="1280"/>
                      </a:lnTo>
                      <a:lnTo>
                        <a:pt x="1650" y="1274"/>
                      </a:lnTo>
                      <a:lnTo>
                        <a:pt x="1662" y="1272"/>
                      </a:lnTo>
                      <a:lnTo>
                        <a:pt x="1662" y="1272"/>
                      </a:lnTo>
                      <a:lnTo>
                        <a:pt x="1674" y="1272"/>
                      </a:lnTo>
                      <a:lnTo>
                        <a:pt x="1684" y="1268"/>
                      </a:lnTo>
                      <a:lnTo>
                        <a:pt x="1692" y="1264"/>
                      </a:lnTo>
                      <a:lnTo>
                        <a:pt x="1698" y="1258"/>
                      </a:lnTo>
                      <a:lnTo>
                        <a:pt x="1706" y="1248"/>
                      </a:lnTo>
                      <a:lnTo>
                        <a:pt x="1708" y="1244"/>
                      </a:lnTo>
                      <a:lnTo>
                        <a:pt x="1710" y="1212"/>
                      </a:lnTo>
                      <a:lnTo>
                        <a:pt x="1710" y="1212"/>
                      </a:lnTo>
                      <a:lnTo>
                        <a:pt x="1710" y="1206"/>
                      </a:lnTo>
                      <a:lnTo>
                        <a:pt x="1708" y="1192"/>
                      </a:lnTo>
                      <a:lnTo>
                        <a:pt x="1710" y="1184"/>
                      </a:lnTo>
                      <a:lnTo>
                        <a:pt x="1712" y="1176"/>
                      </a:lnTo>
                      <a:lnTo>
                        <a:pt x="1718" y="1170"/>
                      </a:lnTo>
                      <a:lnTo>
                        <a:pt x="1726" y="1166"/>
                      </a:lnTo>
                      <a:lnTo>
                        <a:pt x="1726" y="1166"/>
                      </a:lnTo>
                      <a:lnTo>
                        <a:pt x="1734" y="1162"/>
                      </a:lnTo>
                      <a:lnTo>
                        <a:pt x="1738" y="1156"/>
                      </a:lnTo>
                      <a:lnTo>
                        <a:pt x="1742" y="1148"/>
                      </a:lnTo>
                      <a:lnTo>
                        <a:pt x="1746" y="1142"/>
                      </a:lnTo>
                      <a:lnTo>
                        <a:pt x="1748" y="1130"/>
                      </a:lnTo>
                      <a:lnTo>
                        <a:pt x="1748" y="1124"/>
                      </a:lnTo>
                      <a:lnTo>
                        <a:pt x="1736" y="1078"/>
                      </a:lnTo>
                      <a:lnTo>
                        <a:pt x="1724" y="1052"/>
                      </a:lnTo>
                      <a:lnTo>
                        <a:pt x="1706" y="1022"/>
                      </a:lnTo>
                      <a:lnTo>
                        <a:pt x="1702" y="1004"/>
                      </a:lnTo>
                      <a:lnTo>
                        <a:pt x="1706" y="988"/>
                      </a:lnTo>
                      <a:lnTo>
                        <a:pt x="1632" y="878"/>
                      </a:lnTo>
                      <a:lnTo>
                        <a:pt x="1632" y="878"/>
                      </a:lnTo>
                      <a:lnTo>
                        <a:pt x="1632" y="876"/>
                      </a:lnTo>
                      <a:lnTo>
                        <a:pt x="1632" y="874"/>
                      </a:lnTo>
                      <a:lnTo>
                        <a:pt x="1628" y="868"/>
                      </a:lnTo>
                      <a:lnTo>
                        <a:pt x="1620" y="858"/>
                      </a:lnTo>
                      <a:lnTo>
                        <a:pt x="1600" y="842"/>
                      </a:lnTo>
                      <a:lnTo>
                        <a:pt x="1572" y="820"/>
                      </a:lnTo>
                      <a:lnTo>
                        <a:pt x="1528" y="790"/>
                      </a:lnTo>
                      <a:lnTo>
                        <a:pt x="1466" y="754"/>
                      </a:lnTo>
                      <a:lnTo>
                        <a:pt x="1486" y="752"/>
                      </a:lnTo>
                      <a:lnTo>
                        <a:pt x="1556" y="746"/>
                      </a:lnTo>
                      <a:lnTo>
                        <a:pt x="1606" y="746"/>
                      </a:lnTo>
                      <a:lnTo>
                        <a:pt x="1660" y="746"/>
                      </a:lnTo>
                      <a:lnTo>
                        <a:pt x="1712" y="740"/>
                      </a:lnTo>
                      <a:lnTo>
                        <a:pt x="1712" y="740"/>
                      </a:lnTo>
                      <a:lnTo>
                        <a:pt x="1734" y="732"/>
                      </a:lnTo>
                      <a:lnTo>
                        <a:pt x="1750" y="724"/>
                      </a:lnTo>
                      <a:lnTo>
                        <a:pt x="1758" y="718"/>
                      </a:lnTo>
                      <a:lnTo>
                        <a:pt x="1762" y="714"/>
                      </a:lnTo>
                      <a:lnTo>
                        <a:pt x="1762" y="714"/>
                      </a:lnTo>
                      <a:lnTo>
                        <a:pt x="1776" y="694"/>
                      </a:lnTo>
                      <a:lnTo>
                        <a:pt x="1786" y="680"/>
                      </a:lnTo>
                      <a:lnTo>
                        <a:pt x="1802" y="660"/>
                      </a:lnTo>
                      <a:lnTo>
                        <a:pt x="1802" y="660"/>
                      </a:lnTo>
                      <a:lnTo>
                        <a:pt x="1818" y="640"/>
                      </a:lnTo>
                      <a:lnTo>
                        <a:pt x="1826" y="624"/>
                      </a:lnTo>
                      <a:lnTo>
                        <a:pt x="1830" y="614"/>
                      </a:lnTo>
                      <a:lnTo>
                        <a:pt x="1830" y="612"/>
                      </a:lnTo>
                      <a:lnTo>
                        <a:pt x="1830" y="612"/>
                      </a:lnTo>
                      <a:lnTo>
                        <a:pt x="1834" y="594"/>
                      </a:lnTo>
                      <a:lnTo>
                        <a:pt x="1840" y="582"/>
                      </a:lnTo>
                      <a:lnTo>
                        <a:pt x="1842" y="578"/>
                      </a:lnTo>
                      <a:lnTo>
                        <a:pt x="1846" y="574"/>
                      </a:lnTo>
                      <a:lnTo>
                        <a:pt x="1846" y="574"/>
                      </a:lnTo>
                      <a:lnTo>
                        <a:pt x="1850" y="572"/>
                      </a:lnTo>
                      <a:lnTo>
                        <a:pt x="1854" y="564"/>
                      </a:lnTo>
                      <a:lnTo>
                        <a:pt x="1864" y="546"/>
                      </a:lnTo>
                      <a:lnTo>
                        <a:pt x="1868" y="536"/>
                      </a:lnTo>
                      <a:lnTo>
                        <a:pt x="1870" y="526"/>
                      </a:lnTo>
                      <a:lnTo>
                        <a:pt x="1870" y="518"/>
                      </a:lnTo>
                      <a:lnTo>
                        <a:pt x="1868" y="512"/>
                      </a:lnTo>
                      <a:lnTo>
                        <a:pt x="1868" y="512"/>
                      </a:lnTo>
                      <a:lnTo>
                        <a:pt x="1864" y="506"/>
                      </a:lnTo>
                      <a:lnTo>
                        <a:pt x="1864" y="498"/>
                      </a:lnTo>
                      <a:lnTo>
                        <a:pt x="1866" y="492"/>
                      </a:lnTo>
                      <a:lnTo>
                        <a:pt x="1868" y="486"/>
                      </a:lnTo>
                      <a:lnTo>
                        <a:pt x="1872" y="476"/>
                      </a:lnTo>
                      <a:lnTo>
                        <a:pt x="1876" y="472"/>
                      </a:lnTo>
                      <a:lnTo>
                        <a:pt x="1876" y="472"/>
                      </a:lnTo>
                      <a:lnTo>
                        <a:pt x="1888" y="462"/>
                      </a:lnTo>
                      <a:lnTo>
                        <a:pt x="1894" y="454"/>
                      </a:lnTo>
                      <a:lnTo>
                        <a:pt x="1894" y="450"/>
                      </a:lnTo>
                      <a:lnTo>
                        <a:pt x="1894" y="446"/>
                      </a:lnTo>
                      <a:lnTo>
                        <a:pt x="1894" y="446"/>
                      </a:lnTo>
                      <a:lnTo>
                        <a:pt x="1890" y="442"/>
                      </a:lnTo>
                      <a:lnTo>
                        <a:pt x="1890" y="434"/>
                      </a:lnTo>
                      <a:lnTo>
                        <a:pt x="1892" y="416"/>
                      </a:lnTo>
                      <a:lnTo>
                        <a:pt x="1898" y="394"/>
                      </a:lnTo>
                      <a:lnTo>
                        <a:pt x="1898" y="394"/>
                      </a:lnTo>
                      <a:lnTo>
                        <a:pt x="1914" y="374"/>
                      </a:lnTo>
                      <a:lnTo>
                        <a:pt x="1926" y="360"/>
                      </a:lnTo>
                      <a:lnTo>
                        <a:pt x="1928" y="354"/>
                      </a:lnTo>
                      <a:lnTo>
                        <a:pt x="1930" y="350"/>
                      </a:lnTo>
                      <a:lnTo>
                        <a:pt x="1930" y="350"/>
                      </a:lnTo>
                      <a:lnTo>
                        <a:pt x="1934" y="340"/>
                      </a:lnTo>
                      <a:lnTo>
                        <a:pt x="1944" y="324"/>
                      </a:lnTo>
                      <a:lnTo>
                        <a:pt x="1956" y="310"/>
                      </a:lnTo>
                      <a:lnTo>
                        <a:pt x="1964" y="304"/>
                      </a:lnTo>
                      <a:lnTo>
                        <a:pt x="1972" y="300"/>
                      </a:lnTo>
                      <a:lnTo>
                        <a:pt x="1972" y="300"/>
                      </a:lnTo>
                      <a:lnTo>
                        <a:pt x="1978" y="296"/>
                      </a:lnTo>
                      <a:lnTo>
                        <a:pt x="1986" y="290"/>
                      </a:lnTo>
                      <a:lnTo>
                        <a:pt x="1996" y="278"/>
                      </a:lnTo>
                      <a:lnTo>
                        <a:pt x="2004" y="264"/>
                      </a:lnTo>
                      <a:lnTo>
                        <a:pt x="2004" y="264"/>
                      </a:lnTo>
                      <a:lnTo>
                        <a:pt x="2010" y="252"/>
                      </a:lnTo>
                      <a:lnTo>
                        <a:pt x="2016" y="240"/>
                      </a:lnTo>
                      <a:lnTo>
                        <a:pt x="2020" y="236"/>
                      </a:lnTo>
                      <a:lnTo>
                        <a:pt x="2024" y="234"/>
                      </a:lnTo>
                      <a:lnTo>
                        <a:pt x="2024" y="234"/>
                      </a:lnTo>
                      <a:lnTo>
                        <a:pt x="2030" y="232"/>
                      </a:lnTo>
                      <a:lnTo>
                        <a:pt x="2034" y="226"/>
                      </a:lnTo>
                      <a:lnTo>
                        <a:pt x="2046" y="214"/>
                      </a:lnTo>
                      <a:lnTo>
                        <a:pt x="2056" y="198"/>
                      </a:lnTo>
                      <a:lnTo>
                        <a:pt x="2078" y="154"/>
                      </a:lnTo>
                      <a:lnTo>
                        <a:pt x="2090" y="112"/>
                      </a:lnTo>
                      <a:lnTo>
                        <a:pt x="2088" y="78"/>
                      </a:lnTo>
                      <a:close/>
                      <a:moveTo>
                        <a:pt x="1040" y="574"/>
                      </a:moveTo>
                      <a:lnTo>
                        <a:pt x="1040" y="574"/>
                      </a:lnTo>
                      <a:lnTo>
                        <a:pt x="1040" y="574"/>
                      </a:lnTo>
                      <a:lnTo>
                        <a:pt x="1040" y="574"/>
                      </a:lnTo>
                      <a:lnTo>
                        <a:pt x="1040" y="57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effectLst>
                  <a:glow rad="177800">
                    <a:schemeClr val="bg2">
                      <a:lumMod val="60000"/>
                      <a:lumOff val="40000"/>
                      <a:alpha val="11000"/>
                    </a:schemeClr>
                  </a:glow>
                  <a:softEdge rad="25400"/>
                </a:effectLst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charset="0"/>
                    <a:cs typeface="Arial" charset="0"/>
                  </a:endParaRPr>
                </a:p>
              </p:txBody>
            </p:sp>
          </p:grpSp>
        </p:grpSp>
        <p:grpSp>
          <p:nvGrpSpPr>
            <p:cNvPr id="13" name="Group 669"/>
            <p:cNvGrpSpPr>
              <a:grpSpLocks/>
            </p:cNvGrpSpPr>
            <p:nvPr/>
          </p:nvGrpSpPr>
          <p:grpSpPr bwMode="auto">
            <a:xfrm>
              <a:off x="-9" y="242195"/>
              <a:ext cx="9144001" cy="6615827"/>
              <a:chOff x="-9" y="242195"/>
              <a:chExt cx="9144001" cy="6615827"/>
            </a:xfrm>
          </p:grpSpPr>
          <p:grpSp>
            <p:nvGrpSpPr>
              <p:cNvPr id="14" name="Group 32"/>
              <p:cNvGrpSpPr>
                <a:grpSpLocks noChangeAspect="1"/>
              </p:cNvGrpSpPr>
              <p:nvPr/>
            </p:nvGrpSpPr>
            <p:grpSpPr>
              <a:xfrm rot="20059765">
                <a:off x="214282" y="242195"/>
                <a:ext cx="1611192" cy="1321331"/>
                <a:chOff x="492450" y="105224"/>
                <a:chExt cx="2967986" cy="2434032"/>
              </a:xfrm>
              <a:solidFill>
                <a:schemeClr val="bg2">
                  <a:lumMod val="60000"/>
                  <a:lumOff val="40000"/>
                  <a:alpha val="8000"/>
                </a:schemeClr>
              </a:solidFill>
            </p:grpSpPr>
            <p:sp>
              <p:nvSpPr>
                <p:cNvPr id="220" name="Freeform 79"/>
                <p:cNvSpPr>
                  <a:spLocks/>
                </p:cNvSpPr>
                <p:nvPr/>
              </p:nvSpPr>
              <p:spPr bwMode="auto">
                <a:xfrm>
                  <a:off x="1660525" y="654050"/>
                  <a:ext cx="368300" cy="546100"/>
                </a:xfrm>
                <a:custGeom>
                  <a:avLst/>
                  <a:gdLst/>
                  <a:ahLst/>
                  <a:cxnLst>
                    <a:cxn ang="0">
                      <a:pos x="230" y="344"/>
                    </a:cxn>
                    <a:cxn ang="0">
                      <a:pos x="230" y="344"/>
                    </a:cxn>
                    <a:cxn ang="0">
                      <a:pos x="232" y="344"/>
                    </a:cxn>
                    <a:cxn ang="0">
                      <a:pos x="232" y="342"/>
                    </a:cxn>
                    <a:cxn ang="0">
                      <a:pos x="232" y="342"/>
                    </a:cxn>
                    <a:cxn ang="0">
                      <a:pos x="224" y="328"/>
                    </a:cxn>
                    <a:cxn ang="0">
                      <a:pos x="48" y="50"/>
                    </a:cxn>
                    <a:cxn ang="0">
                      <a:pos x="48" y="50"/>
                    </a:cxn>
                    <a:cxn ang="0">
                      <a:pos x="30" y="24"/>
                    </a:cxn>
                    <a:cxn ang="0">
                      <a:pos x="30" y="24"/>
                    </a:cxn>
                    <a:cxn ang="0">
                      <a:pos x="22" y="12"/>
                    </a:cxn>
                    <a:cxn ang="0">
                      <a:pos x="10" y="2"/>
                    </a:cxn>
                    <a:cxn ang="0">
                      <a:pos x="10" y="2"/>
                    </a:cxn>
                    <a:cxn ang="0">
                      <a:pos x="6" y="0"/>
                    </a:cxn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4"/>
                    </a:cxn>
                    <a:cxn ang="0">
                      <a:pos x="0" y="4"/>
                    </a:cxn>
                    <a:cxn ang="0">
                      <a:pos x="4" y="14"/>
                    </a:cxn>
                    <a:cxn ang="0">
                      <a:pos x="10" y="22"/>
                    </a:cxn>
                    <a:cxn ang="0">
                      <a:pos x="10" y="22"/>
                    </a:cxn>
                    <a:cxn ang="0">
                      <a:pos x="18" y="30"/>
                    </a:cxn>
                    <a:cxn ang="0">
                      <a:pos x="26" y="42"/>
                    </a:cxn>
                    <a:cxn ang="0">
                      <a:pos x="218" y="332"/>
                    </a:cxn>
                    <a:cxn ang="0">
                      <a:pos x="218" y="332"/>
                    </a:cxn>
                    <a:cxn ang="0">
                      <a:pos x="226" y="340"/>
                    </a:cxn>
                    <a:cxn ang="0">
                      <a:pos x="230" y="344"/>
                    </a:cxn>
                    <a:cxn ang="0">
                      <a:pos x="230" y="344"/>
                    </a:cxn>
                  </a:cxnLst>
                  <a:rect l="0" t="0" r="r" b="b"/>
                  <a:pathLst>
                    <a:path w="232" h="344">
                      <a:moveTo>
                        <a:pt x="230" y="344"/>
                      </a:moveTo>
                      <a:lnTo>
                        <a:pt x="230" y="344"/>
                      </a:lnTo>
                      <a:lnTo>
                        <a:pt x="232" y="344"/>
                      </a:lnTo>
                      <a:lnTo>
                        <a:pt x="232" y="342"/>
                      </a:lnTo>
                      <a:lnTo>
                        <a:pt x="232" y="342"/>
                      </a:lnTo>
                      <a:lnTo>
                        <a:pt x="224" y="328"/>
                      </a:lnTo>
                      <a:lnTo>
                        <a:pt x="48" y="50"/>
                      </a:lnTo>
                      <a:lnTo>
                        <a:pt x="48" y="50"/>
                      </a:lnTo>
                      <a:lnTo>
                        <a:pt x="30" y="24"/>
                      </a:lnTo>
                      <a:lnTo>
                        <a:pt x="30" y="24"/>
                      </a:lnTo>
                      <a:lnTo>
                        <a:pt x="22" y="12"/>
                      </a:lnTo>
                      <a:lnTo>
                        <a:pt x="10" y="2"/>
                      </a:lnTo>
                      <a:lnTo>
                        <a:pt x="10" y="2"/>
                      </a:lnTo>
                      <a:lnTo>
                        <a:pt x="6" y="0"/>
                      </a:lnTo>
                      <a:lnTo>
                        <a:pt x="2" y="0"/>
                      </a:lnTo>
                      <a:lnTo>
                        <a:pt x="0" y="0"/>
                      </a:lnTo>
                      <a:lnTo>
                        <a:pt x="0" y="4"/>
                      </a:lnTo>
                      <a:lnTo>
                        <a:pt x="0" y="4"/>
                      </a:lnTo>
                      <a:lnTo>
                        <a:pt x="4" y="14"/>
                      </a:lnTo>
                      <a:lnTo>
                        <a:pt x="10" y="22"/>
                      </a:lnTo>
                      <a:lnTo>
                        <a:pt x="10" y="22"/>
                      </a:lnTo>
                      <a:lnTo>
                        <a:pt x="18" y="30"/>
                      </a:lnTo>
                      <a:lnTo>
                        <a:pt x="26" y="42"/>
                      </a:lnTo>
                      <a:lnTo>
                        <a:pt x="218" y="332"/>
                      </a:lnTo>
                      <a:lnTo>
                        <a:pt x="218" y="332"/>
                      </a:lnTo>
                      <a:lnTo>
                        <a:pt x="226" y="340"/>
                      </a:lnTo>
                      <a:lnTo>
                        <a:pt x="230" y="344"/>
                      </a:lnTo>
                      <a:lnTo>
                        <a:pt x="230" y="34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charset="0"/>
                    <a:cs typeface="Arial" charset="0"/>
                  </a:endParaRPr>
                </a:p>
              </p:txBody>
            </p:sp>
            <p:sp>
              <p:nvSpPr>
                <p:cNvPr id="221" name="Freeform 80"/>
                <p:cNvSpPr>
                  <a:spLocks/>
                </p:cNvSpPr>
                <p:nvPr/>
              </p:nvSpPr>
              <p:spPr bwMode="auto">
                <a:xfrm>
                  <a:off x="2032000" y="1216025"/>
                  <a:ext cx="1588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charset="0"/>
                    <a:cs typeface="Arial" charset="0"/>
                  </a:endParaRPr>
                </a:p>
              </p:txBody>
            </p:sp>
            <p:sp>
              <p:nvSpPr>
                <p:cNvPr id="222" name="Freeform 81"/>
                <p:cNvSpPr>
                  <a:spLocks/>
                </p:cNvSpPr>
                <p:nvPr/>
              </p:nvSpPr>
              <p:spPr bwMode="auto">
                <a:xfrm>
                  <a:off x="2057401" y="654050"/>
                  <a:ext cx="368300" cy="546100"/>
                </a:xfrm>
                <a:custGeom>
                  <a:avLst/>
                  <a:gdLst/>
                  <a:ahLst/>
                  <a:cxnLst>
                    <a:cxn ang="0">
                      <a:pos x="2" y="344"/>
                    </a:cxn>
                    <a:cxn ang="0">
                      <a:pos x="2" y="344"/>
                    </a:cxn>
                    <a:cxn ang="0">
                      <a:pos x="6" y="340"/>
                    </a:cxn>
                    <a:cxn ang="0">
                      <a:pos x="14" y="332"/>
                    </a:cxn>
                    <a:cxn ang="0">
                      <a:pos x="206" y="42"/>
                    </a:cxn>
                    <a:cxn ang="0">
                      <a:pos x="206" y="42"/>
                    </a:cxn>
                    <a:cxn ang="0">
                      <a:pos x="214" y="30"/>
                    </a:cxn>
                    <a:cxn ang="0">
                      <a:pos x="222" y="22"/>
                    </a:cxn>
                    <a:cxn ang="0">
                      <a:pos x="222" y="22"/>
                    </a:cxn>
                    <a:cxn ang="0">
                      <a:pos x="228" y="14"/>
                    </a:cxn>
                    <a:cxn ang="0">
                      <a:pos x="232" y="4"/>
                    </a:cxn>
                    <a:cxn ang="0">
                      <a:pos x="232" y="4"/>
                    </a:cxn>
                    <a:cxn ang="0">
                      <a:pos x="232" y="0"/>
                    </a:cxn>
                    <a:cxn ang="0">
                      <a:pos x="230" y="0"/>
                    </a:cxn>
                    <a:cxn ang="0">
                      <a:pos x="226" y="0"/>
                    </a:cxn>
                    <a:cxn ang="0">
                      <a:pos x="222" y="2"/>
                    </a:cxn>
                    <a:cxn ang="0">
                      <a:pos x="222" y="2"/>
                    </a:cxn>
                    <a:cxn ang="0">
                      <a:pos x="210" y="12"/>
                    </a:cxn>
                    <a:cxn ang="0">
                      <a:pos x="202" y="24"/>
                    </a:cxn>
                    <a:cxn ang="0">
                      <a:pos x="202" y="24"/>
                    </a:cxn>
                    <a:cxn ang="0">
                      <a:pos x="184" y="50"/>
                    </a:cxn>
                    <a:cxn ang="0">
                      <a:pos x="8" y="328"/>
                    </a:cxn>
                    <a:cxn ang="0">
                      <a:pos x="8" y="328"/>
                    </a:cxn>
                    <a:cxn ang="0">
                      <a:pos x="0" y="342"/>
                    </a:cxn>
                    <a:cxn ang="0">
                      <a:pos x="0" y="342"/>
                    </a:cxn>
                    <a:cxn ang="0">
                      <a:pos x="0" y="344"/>
                    </a:cxn>
                    <a:cxn ang="0">
                      <a:pos x="0" y="344"/>
                    </a:cxn>
                    <a:cxn ang="0">
                      <a:pos x="2" y="344"/>
                    </a:cxn>
                    <a:cxn ang="0">
                      <a:pos x="2" y="344"/>
                    </a:cxn>
                  </a:cxnLst>
                  <a:rect l="0" t="0" r="r" b="b"/>
                  <a:pathLst>
                    <a:path w="232" h="344">
                      <a:moveTo>
                        <a:pt x="2" y="344"/>
                      </a:moveTo>
                      <a:lnTo>
                        <a:pt x="2" y="344"/>
                      </a:lnTo>
                      <a:lnTo>
                        <a:pt x="6" y="340"/>
                      </a:lnTo>
                      <a:lnTo>
                        <a:pt x="14" y="332"/>
                      </a:lnTo>
                      <a:lnTo>
                        <a:pt x="206" y="42"/>
                      </a:lnTo>
                      <a:lnTo>
                        <a:pt x="206" y="42"/>
                      </a:lnTo>
                      <a:lnTo>
                        <a:pt x="214" y="30"/>
                      </a:lnTo>
                      <a:lnTo>
                        <a:pt x="222" y="22"/>
                      </a:lnTo>
                      <a:lnTo>
                        <a:pt x="222" y="22"/>
                      </a:lnTo>
                      <a:lnTo>
                        <a:pt x="228" y="14"/>
                      </a:lnTo>
                      <a:lnTo>
                        <a:pt x="232" y="4"/>
                      </a:lnTo>
                      <a:lnTo>
                        <a:pt x="232" y="4"/>
                      </a:lnTo>
                      <a:lnTo>
                        <a:pt x="232" y="0"/>
                      </a:lnTo>
                      <a:lnTo>
                        <a:pt x="230" y="0"/>
                      </a:lnTo>
                      <a:lnTo>
                        <a:pt x="226" y="0"/>
                      </a:lnTo>
                      <a:lnTo>
                        <a:pt x="222" y="2"/>
                      </a:lnTo>
                      <a:lnTo>
                        <a:pt x="222" y="2"/>
                      </a:lnTo>
                      <a:lnTo>
                        <a:pt x="210" y="12"/>
                      </a:lnTo>
                      <a:lnTo>
                        <a:pt x="202" y="24"/>
                      </a:lnTo>
                      <a:lnTo>
                        <a:pt x="202" y="24"/>
                      </a:lnTo>
                      <a:lnTo>
                        <a:pt x="184" y="50"/>
                      </a:lnTo>
                      <a:lnTo>
                        <a:pt x="8" y="328"/>
                      </a:lnTo>
                      <a:lnTo>
                        <a:pt x="8" y="328"/>
                      </a:lnTo>
                      <a:lnTo>
                        <a:pt x="0" y="342"/>
                      </a:lnTo>
                      <a:lnTo>
                        <a:pt x="0" y="342"/>
                      </a:lnTo>
                      <a:lnTo>
                        <a:pt x="0" y="344"/>
                      </a:lnTo>
                      <a:lnTo>
                        <a:pt x="0" y="344"/>
                      </a:lnTo>
                      <a:lnTo>
                        <a:pt x="2" y="344"/>
                      </a:lnTo>
                      <a:lnTo>
                        <a:pt x="2" y="34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charset="0"/>
                    <a:cs typeface="Arial" charset="0"/>
                  </a:endParaRPr>
                </a:p>
              </p:txBody>
            </p:sp>
            <p:sp>
              <p:nvSpPr>
                <p:cNvPr id="223" name="Freeform 82"/>
                <p:cNvSpPr>
                  <a:spLocks noEditPoints="1"/>
                </p:cNvSpPr>
                <p:nvPr/>
              </p:nvSpPr>
              <p:spPr bwMode="auto">
                <a:xfrm rot="650724">
                  <a:off x="492450" y="105224"/>
                  <a:ext cx="2967986" cy="2434032"/>
                </a:xfrm>
                <a:custGeom>
                  <a:avLst/>
                  <a:gdLst/>
                  <a:ahLst/>
                  <a:cxnLst>
                    <a:cxn ang="0">
                      <a:pos x="1784" y="18"/>
                    </a:cxn>
                    <a:cxn ang="0">
                      <a:pos x="1368" y="254"/>
                    </a:cxn>
                    <a:cxn ang="0">
                      <a:pos x="1096" y="632"/>
                    </a:cxn>
                    <a:cxn ang="0">
                      <a:pos x="1066" y="570"/>
                    </a:cxn>
                    <a:cxn ang="0">
                      <a:pos x="1044" y="562"/>
                    </a:cxn>
                    <a:cxn ang="0">
                      <a:pos x="1016" y="572"/>
                    </a:cxn>
                    <a:cxn ang="0">
                      <a:pos x="992" y="628"/>
                    </a:cxn>
                    <a:cxn ang="0">
                      <a:pos x="680" y="216"/>
                    </a:cxn>
                    <a:cxn ang="0">
                      <a:pos x="268" y="10"/>
                    </a:cxn>
                    <a:cxn ang="0">
                      <a:pos x="34" y="198"/>
                    </a:cxn>
                    <a:cxn ang="0">
                      <a:pos x="86" y="264"/>
                    </a:cxn>
                    <a:cxn ang="0">
                      <a:pos x="156" y="340"/>
                    </a:cxn>
                    <a:cxn ang="0">
                      <a:pos x="198" y="442"/>
                    </a:cxn>
                    <a:cxn ang="0">
                      <a:pos x="224" y="492"/>
                    </a:cxn>
                    <a:cxn ang="0">
                      <a:pos x="240" y="572"/>
                    </a:cxn>
                    <a:cxn ang="0">
                      <a:pos x="272" y="640"/>
                    </a:cxn>
                    <a:cxn ang="0">
                      <a:pos x="378" y="740"/>
                    </a:cxn>
                    <a:cxn ang="0">
                      <a:pos x="470" y="858"/>
                    </a:cxn>
                    <a:cxn ang="0">
                      <a:pos x="342" y="1124"/>
                    </a:cxn>
                    <a:cxn ang="0">
                      <a:pos x="376" y="1176"/>
                    </a:cxn>
                    <a:cxn ang="0">
                      <a:pos x="406" y="1268"/>
                    </a:cxn>
                    <a:cxn ang="0">
                      <a:pos x="458" y="1316"/>
                    </a:cxn>
                    <a:cxn ang="0">
                      <a:pos x="502" y="1380"/>
                    </a:cxn>
                    <a:cxn ang="0">
                      <a:pos x="536" y="1422"/>
                    </a:cxn>
                    <a:cxn ang="0">
                      <a:pos x="460" y="1554"/>
                    </a:cxn>
                    <a:cxn ang="0">
                      <a:pos x="414" y="1686"/>
                    </a:cxn>
                    <a:cxn ang="0">
                      <a:pos x="486" y="1704"/>
                    </a:cxn>
                    <a:cxn ang="0">
                      <a:pos x="586" y="1526"/>
                    </a:cxn>
                    <a:cxn ang="0">
                      <a:pos x="662" y="1528"/>
                    </a:cxn>
                    <a:cxn ang="0">
                      <a:pos x="700" y="1528"/>
                    </a:cxn>
                    <a:cxn ang="0">
                      <a:pos x="768" y="1532"/>
                    </a:cxn>
                    <a:cxn ang="0">
                      <a:pos x="816" y="1452"/>
                    </a:cxn>
                    <a:cxn ang="0">
                      <a:pos x="978" y="928"/>
                    </a:cxn>
                    <a:cxn ang="0">
                      <a:pos x="996" y="942"/>
                    </a:cxn>
                    <a:cxn ang="0">
                      <a:pos x="992" y="1208"/>
                    </a:cxn>
                    <a:cxn ang="0">
                      <a:pos x="1088" y="1112"/>
                    </a:cxn>
                    <a:cxn ang="0">
                      <a:pos x="1088" y="854"/>
                    </a:cxn>
                    <a:cxn ang="0">
                      <a:pos x="1138" y="1056"/>
                    </a:cxn>
                    <a:cxn ang="0">
                      <a:pos x="1284" y="1500"/>
                    </a:cxn>
                    <a:cxn ang="0">
                      <a:pos x="1334" y="1528"/>
                    </a:cxn>
                    <a:cxn ang="0">
                      <a:pos x="1406" y="1536"/>
                    </a:cxn>
                    <a:cxn ang="0">
                      <a:pos x="1458" y="1516"/>
                    </a:cxn>
                    <a:cxn ang="0">
                      <a:pos x="1542" y="1592"/>
                    </a:cxn>
                    <a:cxn ang="0">
                      <a:pos x="1626" y="1714"/>
                    </a:cxn>
                    <a:cxn ang="0">
                      <a:pos x="1680" y="1650"/>
                    </a:cxn>
                    <a:cxn ang="0">
                      <a:pos x="1618" y="1546"/>
                    </a:cxn>
                    <a:cxn ang="0">
                      <a:pos x="1560" y="1404"/>
                    </a:cxn>
                    <a:cxn ang="0">
                      <a:pos x="1616" y="1378"/>
                    </a:cxn>
                    <a:cxn ang="0">
                      <a:pos x="1634" y="1294"/>
                    </a:cxn>
                    <a:cxn ang="0">
                      <a:pos x="1706" y="1248"/>
                    </a:cxn>
                    <a:cxn ang="0">
                      <a:pos x="1726" y="1166"/>
                    </a:cxn>
                    <a:cxn ang="0">
                      <a:pos x="1702" y="1004"/>
                    </a:cxn>
                    <a:cxn ang="0">
                      <a:pos x="1528" y="790"/>
                    </a:cxn>
                    <a:cxn ang="0">
                      <a:pos x="1758" y="718"/>
                    </a:cxn>
                    <a:cxn ang="0">
                      <a:pos x="1830" y="612"/>
                    </a:cxn>
                    <a:cxn ang="0">
                      <a:pos x="1868" y="536"/>
                    </a:cxn>
                    <a:cxn ang="0">
                      <a:pos x="1876" y="472"/>
                    </a:cxn>
                    <a:cxn ang="0">
                      <a:pos x="1898" y="394"/>
                    </a:cxn>
                    <a:cxn ang="0">
                      <a:pos x="1964" y="304"/>
                    </a:cxn>
                    <a:cxn ang="0">
                      <a:pos x="2020" y="236"/>
                    </a:cxn>
                    <a:cxn ang="0">
                      <a:pos x="1040" y="574"/>
                    </a:cxn>
                  </a:cxnLst>
                  <a:rect l="0" t="0" r="r" b="b"/>
                  <a:pathLst>
                    <a:path w="2090" h="1714">
                      <a:moveTo>
                        <a:pt x="2088" y="78"/>
                      </a:moveTo>
                      <a:lnTo>
                        <a:pt x="2070" y="44"/>
                      </a:lnTo>
                      <a:lnTo>
                        <a:pt x="2028" y="16"/>
                      </a:lnTo>
                      <a:lnTo>
                        <a:pt x="1964" y="4"/>
                      </a:lnTo>
                      <a:lnTo>
                        <a:pt x="1896" y="0"/>
                      </a:lnTo>
                      <a:lnTo>
                        <a:pt x="1896" y="0"/>
                      </a:lnTo>
                      <a:lnTo>
                        <a:pt x="1876" y="2"/>
                      </a:lnTo>
                      <a:lnTo>
                        <a:pt x="1852" y="4"/>
                      </a:lnTo>
                      <a:lnTo>
                        <a:pt x="1822" y="10"/>
                      </a:lnTo>
                      <a:lnTo>
                        <a:pt x="1784" y="18"/>
                      </a:lnTo>
                      <a:lnTo>
                        <a:pt x="1740" y="30"/>
                      </a:lnTo>
                      <a:lnTo>
                        <a:pt x="1694" y="46"/>
                      </a:lnTo>
                      <a:lnTo>
                        <a:pt x="1642" y="66"/>
                      </a:lnTo>
                      <a:lnTo>
                        <a:pt x="1642" y="66"/>
                      </a:lnTo>
                      <a:lnTo>
                        <a:pt x="1592" y="92"/>
                      </a:lnTo>
                      <a:lnTo>
                        <a:pt x="1544" y="118"/>
                      </a:lnTo>
                      <a:lnTo>
                        <a:pt x="1498" y="148"/>
                      </a:lnTo>
                      <a:lnTo>
                        <a:pt x="1454" y="180"/>
                      </a:lnTo>
                      <a:lnTo>
                        <a:pt x="1410" y="216"/>
                      </a:lnTo>
                      <a:lnTo>
                        <a:pt x="1368" y="254"/>
                      </a:lnTo>
                      <a:lnTo>
                        <a:pt x="1328" y="296"/>
                      </a:lnTo>
                      <a:lnTo>
                        <a:pt x="1286" y="342"/>
                      </a:lnTo>
                      <a:lnTo>
                        <a:pt x="1286" y="342"/>
                      </a:lnTo>
                      <a:lnTo>
                        <a:pt x="1254" y="380"/>
                      </a:lnTo>
                      <a:lnTo>
                        <a:pt x="1224" y="420"/>
                      </a:lnTo>
                      <a:lnTo>
                        <a:pt x="1196" y="462"/>
                      </a:lnTo>
                      <a:lnTo>
                        <a:pt x="1170" y="504"/>
                      </a:lnTo>
                      <a:lnTo>
                        <a:pt x="1124" y="578"/>
                      </a:lnTo>
                      <a:lnTo>
                        <a:pt x="1096" y="632"/>
                      </a:lnTo>
                      <a:lnTo>
                        <a:pt x="1096" y="632"/>
                      </a:lnTo>
                      <a:lnTo>
                        <a:pt x="1092" y="622"/>
                      </a:lnTo>
                      <a:lnTo>
                        <a:pt x="1082" y="608"/>
                      </a:lnTo>
                      <a:lnTo>
                        <a:pt x="1082" y="608"/>
                      </a:lnTo>
                      <a:lnTo>
                        <a:pt x="1086" y="600"/>
                      </a:lnTo>
                      <a:lnTo>
                        <a:pt x="1088" y="592"/>
                      </a:lnTo>
                      <a:lnTo>
                        <a:pt x="1088" y="592"/>
                      </a:lnTo>
                      <a:lnTo>
                        <a:pt x="1086" y="584"/>
                      </a:lnTo>
                      <a:lnTo>
                        <a:pt x="1082" y="576"/>
                      </a:lnTo>
                      <a:lnTo>
                        <a:pt x="1074" y="572"/>
                      </a:lnTo>
                      <a:lnTo>
                        <a:pt x="1066" y="570"/>
                      </a:lnTo>
                      <a:lnTo>
                        <a:pt x="1066" y="570"/>
                      </a:lnTo>
                      <a:lnTo>
                        <a:pt x="1064" y="570"/>
                      </a:lnTo>
                      <a:lnTo>
                        <a:pt x="1066" y="564"/>
                      </a:lnTo>
                      <a:lnTo>
                        <a:pt x="1060" y="564"/>
                      </a:lnTo>
                      <a:lnTo>
                        <a:pt x="1056" y="564"/>
                      </a:lnTo>
                      <a:lnTo>
                        <a:pt x="1056" y="564"/>
                      </a:lnTo>
                      <a:lnTo>
                        <a:pt x="1050" y="558"/>
                      </a:lnTo>
                      <a:lnTo>
                        <a:pt x="1048" y="560"/>
                      </a:lnTo>
                      <a:lnTo>
                        <a:pt x="1048" y="558"/>
                      </a:lnTo>
                      <a:lnTo>
                        <a:pt x="1044" y="562"/>
                      </a:lnTo>
                      <a:lnTo>
                        <a:pt x="1038" y="560"/>
                      </a:lnTo>
                      <a:lnTo>
                        <a:pt x="1038" y="564"/>
                      </a:lnTo>
                      <a:lnTo>
                        <a:pt x="1034" y="564"/>
                      </a:lnTo>
                      <a:lnTo>
                        <a:pt x="1030" y="564"/>
                      </a:lnTo>
                      <a:lnTo>
                        <a:pt x="1034" y="572"/>
                      </a:lnTo>
                      <a:lnTo>
                        <a:pt x="1034" y="572"/>
                      </a:lnTo>
                      <a:lnTo>
                        <a:pt x="1034" y="572"/>
                      </a:lnTo>
                      <a:lnTo>
                        <a:pt x="1026" y="570"/>
                      </a:lnTo>
                      <a:lnTo>
                        <a:pt x="1026" y="570"/>
                      </a:lnTo>
                      <a:lnTo>
                        <a:pt x="1016" y="572"/>
                      </a:lnTo>
                      <a:lnTo>
                        <a:pt x="1010" y="576"/>
                      </a:lnTo>
                      <a:lnTo>
                        <a:pt x="1004" y="584"/>
                      </a:lnTo>
                      <a:lnTo>
                        <a:pt x="1004" y="592"/>
                      </a:lnTo>
                      <a:lnTo>
                        <a:pt x="1004" y="592"/>
                      </a:lnTo>
                      <a:lnTo>
                        <a:pt x="1004" y="598"/>
                      </a:lnTo>
                      <a:lnTo>
                        <a:pt x="1008" y="604"/>
                      </a:lnTo>
                      <a:lnTo>
                        <a:pt x="1008" y="604"/>
                      </a:lnTo>
                      <a:lnTo>
                        <a:pt x="998" y="618"/>
                      </a:lnTo>
                      <a:lnTo>
                        <a:pt x="992" y="628"/>
                      </a:lnTo>
                      <a:lnTo>
                        <a:pt x="992" y="628"/>
                      </a:lnTo>
                      <a:lnTo>
                        <a:pt x="962" y="574"/>
                      </a:lnTo>
                      <a:lnTo>
                        <a:pt x="918" y="500"/>
                      </a:lnTo>
                      <a:lnTo>
                        <a:pt x="892" y="460"/>
                      </a:lnTo>
                      <a:lnTo>
                        <a:pt x="864" y="420"/>
                      </a:lnTo>
                      <a:lnTo>
                        <a:pt x="834" y="378"/>
                      </a:lnTo>
                      <a:lnTo>
                        <a:pt x="802" y="342"/>
                      </a:lnTo>
                      <a:lnTo>
                        <a:pt x="802" y="342"/>
                      </a:lnTo>
                      <a:lnTo>
                        <a:pt x="762" y="296"/>
                      </a:lnTo>
                      <a:lnTo>
                        <a:pt x="720" y="254"/>
                      </a:lnTo>
                      <a:lnTo>
                        <a:pt x="680" y="216"/>
                      </a:lnTo>
                      <a:lnTo>
                        <a:pt x="636" y="180"/>
                      </a:lnTo>
                      <a:lnTo>
                        <a:pt x="592" y="148"/>
                      </a:lnTo>
                      <a:lnTo>
                        <a:pt x="546" y="118"/>
                      </a:lnTo>
                      <a:lnTo>
                        <a:pt x="498" y="92"/>
                      </a:lnTo>
                      <a:lnTo>
                        <a:pt x="448" y="66"/>
                      </a:lnTo>
                      <a:lnTo>
                        <a:pt x="448" y="66"/>
                      </a:lnTo>
                      <a:lnTo>
                        <a:pt x="396" y="46"/>
                      </a:lnTo>
                      <a:lnTo>
                        <a:pt x="348" y="30"/>
                      </a:lnTo>
                      <a:lnTo>
                        <a:pt x="306" y="18"/>
                      </a:lnTo>
                      <a:lnTo>
                        <a:pt x="268" y="10"/>
                      </a:lnTo>
                      <a:lnTo>
                        <a:pt x="238" y="4"/>
                      </a:lnTo>
                      <a:lnTo>
                        <a:pt x="214" y="2"/>
                      </a:lnTo>
                      <a:lnTo>
                        <a:pt x="194" y="0"/>
                      </a:lnTo>
                      <a:lnTo>
                        <a:pt x="126" y="4"/>
                      </a:lnTo>
                      <a:lnTo>
                        <a:pt x="62" y="16"/>
                      </a:lnTo>
                      <a:lnTo>
                        <a:pt x="20" y="44"/>
                      </a:lnTo>
                      <a:lnTo>
                        <a:pt x="2" y="78"/>
                      </a:lnTo>
                      <a:lnTo>
                        <a:pt x="0" y="112"/>
                      </a:lnTo>
                      <a:lnTo>
                        <a:pt x="12" y="154"/>
                      </a:lnTo>
                      <a:lnTo>
                        <a:pt x="34" y="198"/>
                      </a:lnTo>
                      <a:lnTo>
                        <a:pt x="34" y="198"/>
                      </a:lnTo>
                      <a:lnTo>
                        <a:pt x="44" y="214"/>
                      </a:lnTo>
                      <a:lnTo>
                        <a:pt x="56" y="226"/>
                      </a:lnTo>
                      <a:lnTo>
                        <a:pt x="60" y="232"/>
                      </a:lnTo>
                      <a:lnTo>
                        <a:pt x="66" y="234"/>
                      </a:lnTo>
                      <a:lnTo>
                        <a:pt x="66" y="234"/>
                      </a:lnTo>
                      <a:lnTo>
                        <a:pt x="70" y="236"/>
                      </a:lnTo>
                      <a:lnTo>
                        <a:pt x="74" y="240"/>
                      </a:lnTo>
                      <a:lnTo>
                        <a:pt x="80" y="252"/>
                      </a:lnTo>
                      <a:lnTo>
                        <a:pt x="86" y="264"/>
                      </a:lnTo>
                      <a:lnTo>
                        <a:pt x="86" y="264"/>
                      </a:lnTo>
                      <a:lnTo>
                        <a:pt x="94" y="278"/>
                      </a:lnTo>
                      <a:lnTo>
                        <a:pt x="104" y="290"/>
                      </a:lnTo>
                      <a:lnTo>
                        <a:pt x="112" y="296"/>
                      </a:lnTo>
                      <a:lnTo>
                        <a:pt x="118" y="300"/>
                      </a:lnTo>
                      <a:lnTo>
                        <a:pt x="118" y="300"/>
                      </a:lnTo>
                      <a:lnTo>
                        <a:pt x="126" y="304"/>
                      </a:lnTo>
                      <a:lnTo>
                        <a:pt x="132" y="310"/>
                      </a:lnTo>
                      <a:lnTo>
                        <a:pt x="146" y="324"/>
                      </a:lnTo>
                      <a:lnTo>
                        <a:pt x="156" y="340"/>
                      </a:lnTo>
                      <a:lnTo>
                        <a:pt x="160" y="350"/>
                      </a:lnTo>
                      <a:lnTo>
                        <a:pt x="160" y="350"/>
                      </a:lnTo>
                      <a:lnTo>
                        <a:pt x="160" y="354"/>
                      </a:lnTo>
                      <a:lnTo>
                        <a:pt x="164" y="360"/>
                      </a:lnTo>
                      <a:lnTo>
                        <a:pt x="176" y="374"/>
                      </a:lnTo>
                      <a:lnTo>
                        <a:pt x="192" y="394"/>
                      </a:lnTo>
                      <a:lnTo>
                        <a:pt x="192" y="394"/>
                      </a:lnTo>
                      <a:lnTo>
                        <a:pt x="198" y="416"/>
                      </a:lnTo>
                      <a:lnTo>
                        <a:pt x="200" y="434"/>
                      </a:lnTo>
                      <a:lnTo>
                        <a:pt x="198" y="442"/>
                      </a:lnTo>
                      <a:lnTo>
                        <a:pt x="196" y="446"/>
                      </a:lnTo>
                      <a:lnTo>
                        <a:pt x="196" y="446"/>
                      </a:lnTo>
                      <a:lnTo>
                        <a:pt x="194" y="450"/>
                      </a:lnTo>
                      <a:lnTo>
                        <a:pt x="196" y="454"/>
                      </a:lnTo>
                      <a:lnTo>
                        <a:pt x="202" y="462"/>
                      </a:lnTo>
                      <a:lnTo>
                        <a:pt x="214" y="472"/>
                      </a:lnTo>
                      <a:lnTo>
                        <a:pt x="214" y="472"/>
                      </a:lnTo>
                      <a:lnTo>
                        <a:pt x="216" y="476"/>
                      </a:lnTo>
                      <a:lnTo>
                        <a:pt x="222" y="486"/>
                      </a:lnTo>
                      <a:lnTo>
                        <a:pt x="224" y="492"/>
                      </a:lnTo>
                      <a:lnTo>
                        <a:pt x="226" y="498"/>
                      </a:lnTo>
                      <a:lnTo>
                        <a:pt x="226" y="506"/>
                      </a:lnTo>
                      <a:lnTo>
                        <a:pt x="222" y="512"/>
                      </a:lnTo>
                      <a:lnTo>
                        <a:pt x="222" y="512"/>
                      </a:lnTo>
                      <a:lnTo>
                        <a:pt x="220" y="518"/>
                      </a:lnTo>
                      <a:lnTo>
                        <a:pt x="220" y="526"/>
                      </a:lnTo>
                      <a:lnTo>
                        <a:pt x="222" y="536"/>
                      </a:lnTo>
                      <a:lnTo>
                        <a:pt x="226" y="546"/>
                      </a:lnTo>
                      <a:lnTo>
                        <a:pt x="236" y="564"/>
                      </a:lnTo>
                      <a:lnTo>
                        <a:pt x="240" y="572"/>
                      </a:lnTo>
                      <a:lnTo>
                        <a:pt x="244" y="574"/>
                      </a:lnTo>
                      <a:lnTo>
                        <a:pt x="244" y="574"/>
                      </a:lnTo>
                      <a:lnTo>
                        <a:pt x="248" y="578"/>
                      </a:lnTo>
                      <a:lnTo>
                        <a:pt x="250" y="582"/>
                      </a:lnTo>
                      <a:lnTo>
                        <a:pt x="256" y="594"/>
                      </a:lnTo>
                      <a:lnTo>
                        <a:pt x="260" y="612"/>
                      </a:lnTo>
                      <a:lnTo>
                        <a:pt x="260" y="612"/>
                      </a:lnTo>
                      <a:lnTo>
                        <a:pt x="260" y="614"/>
                      </a:lnTo>
                      <a:lnTo>
                        <a:pt x="264" y="624"/>
                      </a:lnTo>
                      <a:lnTo>
                        <a:pt x="272" y="640"/>
                      </a:lnTo>
                      <a:lnTo>
                        <a:pt x="288" y="660"/>
                      </a:lnTo>
                      <a:lnTo>
                        <a:pt x="288" y="660"/>
                      </a:lnTo>
                      <a:lnTo>
                        <a:pt x="304" y="680"/>
                      </a:lnTo>
                      <a:lnTo>
                        <a:pt x="314" y="694"/>
                      </a:lnTo>
                      <a:lnTo>
                        <a:pt x="328" y="714"/>
                      </a:lnTo>
                      <a:lnTo>
                        <a:pt x="328" y="714"/>
                      </a:lnTo>
                      <a:lnTo>
                        <a:pt x="332" y="718"/>
                      </a:lnTo>
                      <a:lnTo>
                        <a:pt x="338" y="724"/>
                      </a:lnTo>
                      <a:lnTo>
                        <a:pt x="356" y="732"/>
                      </a:lnTo>
                      <a:lnTo>
                        <a:pt x="378" y="740"/>
                      </a:lnTo>
                      <a:lnTo>
                        <a:pt x="430" y="746"/>
                      </a:lnTo>
                      <a:lnTo>
                        <a:pt x="484" y="746"/>
                      </a:lnTo>
                      <a:lnTo>
                        <a:pt x="534" y="746"/>
                      </a:lnTo>
                      <a:lnTo>
                        <a:pt x="604" y="752"/>
                      </a:lnTo>
                      <a:lnTo>
                        <a:pt x="622" y="754"/>
                      </a:lnTo>
                      <a:lnTo>
                        <a:pt x="622" y="754"/>
                      </a:lnTo>
                      <a:lnTo>
                        <a:pt x="562" y="790"/>
                      </a:lnTo>
                      <a:lnTo>
                        <a:pt x="518" y="820"/>
                      </a:lnTo>
                      <a:lnTo>
                        <a:pt x="488" y="842"/>
                      </a:lnTo>
                      <a:lnTo>
                        <a:pt x="470" y="858"/>
                      </a:lnTo>
                      <a:lnTo>
                        <a:pt x="462" y="868"/>
                      </a:lnTo>
                      <a:lnTo>
                        <a:pt x="458" y="874"/>
                      </a:lnTo>
                      <a:lnTo>
                        <a:pt x="458" y="876"/>
                      </a:lnTo>
                      <a:lnTo>
                        <a:pt x="458" y="878"/>
                      </a:lnTo>
                      <a:lnTo>
                        <a:pt x="384" y="988"/>
                      </a:lnTo>
                      <a:lnTo>
                        <a:pt x="388" y="1004"/>
                      </a:lnTo>
                      <a:lnTo>
                        <a:pt x="384" y="1022"/>
                      </a:lnTo>
                      <a:lnTo>
                        <a:pt x="366" y="1052"/>
                      </a:lnTo>
                      <a:lnTo>
                        <a:pt x="354" y="1078"/>
                      </a:lnTo>
                      <a:lnTo>
                        <a:pt x="342" y="1124"/>
                      </a:lnTo>
                      <a:lnTo>
                        <a:pt x="342" y="1124"/>
                      </a:lnTo>
                      <a:lnTo>
                        <a:pt x="342" y="1130"/>
                      </a:lnTo>
                      <a:lnTo>
                        <a:pt x="344" y="1142"/>
                      </a:lnTo>
                      <a:lnTo>
                        <a:pt x="348" y="1148"/>
                      </a:lnTo>
                      <a:lnTo>
                        <a:pt x="350" y="1156"/>
                      </a:lnTo>
                      <a:lnTo>
                        <a:pt x="356" y="1162"/>
                      </a:lnTo>
                      <a:lnTo>
                        <a:pt x="364" y="1166"/>
                      </a:lnTo>
                      <a:lnTo>
                        <a:pt x="364" y="1166"/>
                      </a:lnTo>
                      <a:lnTo>
                        <a:pt x="372" y="1170"/>
                      </a:lnTo>
                      <a:lnTo>
                        <a:pt x="376" y="1176"/>
                      </a:lnTo>
                      <a:lnTo>
                        <a:pt x="380" y="1184"/>
                      </a:lnTo>
                      <a:lnTo>
                        <a:pt x="382" y="1192"/>
                      </a:lnTo>
                      <a:lnTo>
                        <a:pt x="380" y="1206"/>
                      </a:lnTo>
                      <a:lnTo>
                        <a:pt x="380" y="1212"/>
                      </a:lnTo>
                      <a:lnTo>
                        <a:pt x="382" y="1244"/>
                      </a:lnTo>
                      <a:lnTo>
                        <a:pt x="382" y="1244"/>
                      </a:lnTo>
                      <a:lnTo>
                        <a:pt x="384" y="1248"/>
                      </a:lnTo>
                      <a:lnTo>
                        <a:pt x="392" y="1258"/>
                      </a:lnTo>
                      <a:lnTo>
                        <a:pt x="398" y="1264"/>
                      </a:lnTo>
                      <a:lnTo>
                        <a:pt x="406" y="1268"/>
                      </a:lnTo>
                      <a:lnTo>
                        <a:pt x="416" y="1272"/>
                      </a:lnTo>
                      <a:lnTo>
                        <a:pt x="428" y="1272"/>
                      </a:lnTo>
                      <a:lnTo>
                        <a:pt x="428" y="1272"/>
                      </a:lnTo>
                      <a:lnTo>
                        <a:pt x="440" y="1274"/>
                      </a:lnTo>
                      <a:lnTo>
                        <a:pt x="448" y="1280"/>
                      </a:lnTo>
                      <a:lnTo>
                        <a:pt x="452" y="1286"/>
                      </a:lnTo>
                      <a:lnTo>
                        <a:pt x="456" y="1294"/>
                      </a:lnTo>
                      <a:lnTo>
                        <a:pt x="458" y="1310"/>
                      </a:lnTo>
                      <a:lnTo>
                        <a:pt x="458" y="1316"/>
                      </a:lnTo>
                      <a:lnTo>
                        <a:pt x="458" y="1316"/>
                      </a:lnTo>
                      <a:lnTo>
                        <a:pt x="456" y="1338"/>
                      </a:lnTo>
                      <a:lnTo>
                        <a:pt x="458" y="1354"/>
                      </a:lnTo>
                      <a:lnTo>
                        <a:pt x="458" y="1360"/>
                      </a:lnTo>
                      <a:lnTo>
                        <a:pt x="460" y="1364"/>
                      </a:lnTo>
                      <a:lnTo>
                        <a:pt x="460" y="1364"/>
                      </a:lnTo>
                      <a:lnTo>
                        <a:pt x="468" y="1374"/>
                      </a:lnTo>
                      <a:lnTo>
                        <a:pt x="474" y="1378"/>
                      </a:lnTo>
                      <a:lnTo>
                        <a:pt x="486" y="1380"/>
                      </a:lnTo>
                      <a:lnTo>
                        <a:pt x="486" y="1380"/>
                      </a:lnTo>
                      <a:lnTo>
                        <a:pt x="502" y="1380"/>
                      </a:lnTo>
                      <a:lnTo>
                        <a:pt x="514" y="1384"/>
                      </a:lnTo>
                      <a:lnTo>
                        <a:pt x="522" y="1390"/>
                      </a:lnTo>
                      <a:lnTo>
                        <a:pt x="526" y="1394"/>
                      </a:lnTo>
                      <a:lnTo>
                        <a:pt x="526" y="1396"/>
                      </a:lnTo>
                      <a:lnTo>
                        <a:pt x="526" y="1396"/>
                      </a:lnTo>
                      <a:lnTo>
                        <a:pt x="526" y="1400"/>
                      </a:lnTo>
                      <a:lnTo>
                        <a:pt x="530" y="1404"/>
                      </a:lnTo>
                      <a:lnTo>
                        <a:pt x="532" y="1408"/>
                      </a:lnTo>
                      <a:lnTo>
                        <a:pt x="534" y="1414"/>
                      </a:lnTo>
                      <a:lnTo>
                        <a:pt x="536" y="1422"/>
                      </a:lnTo>
                      <a:lnTo>
                        <a:pt x="536" y="1432"/>
                      </a:lnTo>
                      <a:lnTo>
                        <a:pt x="532" y="1446"/>
                      </a:lnTo>
                      <a:lnTo>
                        <a:pt x="524" y="1462"/>
                      </a:lnTo>
                      <a:lnTo>
                        <a:pt x="524" y="1462"/>
                      </a:lnTo>
                      <a:lnTo>
                        <a:pt x="492" y="1522"/>
                      </a:lnTo>
                      <a:lnTo>
                        <a:pt x="478" y="1540"/>
                      </a:lnTo>
                      <a:lnTo>
                        <a:pt x="472" y="1546"/>
                      </a:lnTo>
                      <a:lnTo>
                        <a:pt x="466" y="1550"/>
                      </a:lnTo>
                      <a:lnTo>
                        <a:pt x="466" y="1550"/>
                      </a:lnTo>
                      <a:lnTo>
                        <a:pt x="460" y="1554"/>
                      </a:lnTo>
                      <a:lnTo>
                        <a:pt x="454" y="1560"/>
                      </a:lnTo>
                      <a:lnTo>
                        <a:pt x="440" y="1578"/>
                      </a:lnTo>
                      <a:lnTo>
                        <a:pt x="424" y="1604"/>
                      </a:lnTo>
                      <a:lnTo>
                        <a:pt x="424" y="1604"/>
                      </a:lnTo>
                      <a:lnTo>
                        <a:pt x="420" y="1614"/>
                      </a:lnTo>
                      <a:lnTo>
                        <a:pt x="412" y="1636"/>
                      </a:lnTo>
                      <a:lnTo>
                        <a:pt x="410" y="1650"/>
                      </a:lnTo>
                      <a:lnTo>
                        <a:pt x="408" y="1666"/>
                      </a:lnTo>
                      <a:lnTo>
                        <a:pt x="410" y="1680"/>
                      </a:lnTo>
                      <a:lnTo>
                        <a:pt x="414" y="1686"/>
                      </a:lnTo>
                      <a:lnTo>
                        <a:pt x="416" y="1692"/>
                      </a:lnTo>
                      <a:lnTo>
                        <a:pt x="416" y="1692"/>
                      </a:lnTo>
                      <a:lnTo>
                        <a:pt x="426" y="1702"/>
                      </a:lnTo>
                      <a:lnTo>
                        <a:pt x="438" y="1710"/>
                      </a:lnTo>
                      <a:lnTo>
                        <a:pt x="450" y="1714"/>
                      </a:lnTo>
                      <a:lnTo>
                        <a:pt x="456" y="1714"/>
                      </a:lnTo>
                      <a:lnTo>
                        <a:pt x="464" y="1714"/>
                      </a:lnTo>
                      <a:lnTo>
                        <a:pt x="470" y="1712"/>
                      </a:lnTo>
                      <a:lnTo>
                        <a:pt x="478" y="1710"/>
                      </a:lnTo>
                      <a:lnTo>
                        <a:pt x="486" y="1704"/>
                      </a:lnTo>
                      <a:lnTo>
                        <a:pt x="492" y="1698"/>
                      </a:lnTo>
                      <a:lnTo>
                        <a:pt x="500" y="1690"/>
                      </a:lnTo>
                      <a:lnTo>
                        <a:pt x="508" y="1678"/>
                      </a:lnTo>
                      <a:lnTo>
                        <a:pt x="514" y="1666"/>
                      </a:lnTo>
                      <a:lnTo>
                        <a:pt x="522" y="1650"/>
                      </a:lnTo>
                      <a:lnTo>
                        <a:pt x="522" y="1650"/>
                      </a:lnTo>
                      <a:lnTo>
                        <a:pt x="548" y="1592"/>
                      </a:lnTo>
                      <a:lnTo>
                        <a:pt x="568" y="1554"/>
                      </a:lnTo>
                      <a:lnTo>
                        <a:pt x="582" y="1532"/>
                      </a:lnTo>
                      <a:lnTo>
                        <a:pt x="586" y="1526"/>
                      </a:lnTo>
                      <a:lnTo>
                        <a:pt x="586" y="1526"/>
                      </a:lnTo>
                      <a:lnTo>
                        <a:pt x="590" y="1522"/>
                      </a:lnTo>
                      <a:lnTo>
                        <a:pt x="594" y="1518"/>
                      </a:lnTo>
                      <a:lnTo>
                        <a:pt x="600" y="1516"/>
                      </a:lnTo>
                      <a:lnTo>
                        <a:pt x="608" y="1514"/>
                      </a:lnTo>
                      <a:lnTo>
                        <a:pt x="620" y="1514"/>
                      </a:lnTo>
                      <a:lnTo>
                        <a:pt x="632" y="1516"/>
                      </a:lnTo>
                      <a:lnTo>
                        <a:pt x="648" y="1520"/>
                      </a:lnTo>
                      <a:lnTo>
                        <a:pt x="648" y="1520"/>
                      </a:lnTo>
                      <a:lnTo>
                        <a:pt x="662" y="1528"/>
                      </a:lnTo>
                      <a:lnTo>
                        <a:pt x="668" y="1532"/>
                      </a:lnTo>
                      <a:lnTo>
                        <a:pt x="670" y="1536"/>
                      </a:lnTo>
                      <a:lnTo>
                        <a:pt x="668" y="1536"/>
                      </a:lnTo>
                      <a:lnTo>
                        <a:pt x="664" y="1538"/>
                      </a:lnTo>
                      <a:lnTo>
                        <a:pt x="670" y="1538"/>
                      </a:lnTo>
                      <a:lnTo>
                        <a:pt x="670" y="1538"/>
                      </a:lnTo>
                      <a:lnTo>
                        <a:pt x="682" y="1536"/>
                      </a:lnTo>
                      <a:lnTo>
                        <a:pt x="692" y="1532"/>
                      </a:lnTo>
                      <a:lnTo>
                        <a:pt x="700" y="1528"/>
                      </a:lnTo>
                      <a:lnTo>
                        <a:pt x="700" y="1528"/>
                      </a:lnTo>
                      <a:lnTo>
                        <a:pt x="708" y="1522"/>
                      </a:lnTo>
                      <a:lnTo>
                        <a:pt x="716" y="1518"/>
                      </a:lnTo>
                      <a:lnTo>
                        <a:pt x="724" y="1516"/>
                      </a:lnTo>
                      <a:lnTo>
                        <a:pt x="724" y="1516"/>
                      </a:lnTo>
                      <a:lnTo>
                        <a:pt x="734" y="1518"/>
                      </a:lnTo>
                      <a:lnTo>
                        <a:pt x="744" y="1522"/>
                      </a:lnTo>
                      <a:lnTo>
                        <a:pt x="754" y="1528"/>
                      </a:lnTo>
                      <a:lnTo>
                        <a:pt x="754" y="1528"/>
                      </a:lnTo>
                      <a:lnTo>
                        <a:pt x="758" y="1530"/>
                      </a:lnTo>
                      <a:lnTo>
                        <a:pt x="768" y="1532"/>
                      </a:lnTo>
                      <a:lnTo>
                        <a:pt x="774" y="1532"/>
                      </a:lnTo>
                      <a:lnTo>
                        <a:pt x="780" y="1532"/>
                      </a:lnTo>
                      <a:lnTo>
                        <a:pt x="786" y="1528"/>
                      </a:lnTo>
                      <a:lnTo>
                        <a:pt x="794" y="1520"/>
                      </a:lnTo>
                      <a:lnTo>
                        <a:pt x="794" y="1520"/>
                      </a:lnTo>
                      <a:lnTo>
                        <a:pt x="800" y="1512"/>
                      </a:lnTo>
                      <a:lnTo>
                        <a:pt x="806" y="1500"/>
                      </a:lnTo>
                      <a:lnTo>
                        <a:pt x="812" y="1478"/>
                      </a:lnTo>
                      <a:lnTo>
                        <a:pt x="816" y="1458"/>
                      </a:lnTo>
                      <a:lnTo>
                        <a:pt x="816" y="1452"/>
                      </a:lnTo>
                      <a:lnTo>
                        <a:pt x="840" y="1406"/>
                      </a:lnTo>
                      <a:lnTo>
                        <a:pt x="844" y="1388"/>
                      </a:lnTo>
                      <a:lnTo>
                        <a:pt x="870" y="1386"/>
                      </a:lnTo>
                      <a:lnTo>
                        <a:pt x="894" y="1318"/>
                      </a:lnTo>
                      <a:lnTo>
                        <a:pt x="922" y="1204"/>
                      </a:lnTo>
                      <a:lnTo>
                        <a:pt x="952" y="1056"/>
                      </a:lnTo>
                      <a:lnTo>
                        <a:pt x="970" y="942"/>
                      </a:lnTo>
                      <a:lnTo>
                        <a:pt x="970" y="942"/>
                      </a:lnTo>
                      <a:lnTo>
                        <a:pt x="974" y="940"/>
                      </a:lnTo>
                      <a:lnTo>
                        <a:pt x="978" y="928"/>
                      </a:lnTo>
                      <a:lnTo>
                        <a:pt x="984" y="908"/>
                      </a:lnTo>
                      <a:lnTo>
                        <a:pt x="986" y="894"/>
                      </a:lnTo>
                      <a:lnTo>
                        <a:pt x="988" y="880"/>
                      </a:lnTo>
                      <a:lnTo>
                        <a:pt x="988" y="880"/>
                      </a:lnTo>
                      <a:lnTo>
                        <a:pt x="990" y="866"/>
                      </a:lnTo>
                      <a:lnTo>
                        <a:pt x="994" y="858"/>
                      </a:lnTo>
                      <a:lnTo>
                        <a:pt x="1000" y="856"/>
                      </a:lnTo>
                      <a:lnTo>
                        <a:pt x="1004" y="854"/>
                      </a:lnTo>
                      <a:lnTo>
                        <a:pt x="1004" y="880"/>
                      </a:lnTo>
                      <a:lnTo>
                        <a:pt x="996" y="942"/>
                      </a:lnTo>
                      <a:lnTo>
                        <a:pt x="998" y="962"/>
                      </a:lnTo>
                      <a:lnTo>
                        <a:pt x="990" y="990"/>
                      </a:lnTo>
                      <a:lnTo>
                        <a:pt x="990" y="1034"/>
                      </a:lnTo>
                      <a:lnTo>
                        <a:pt x="990" y="1046"/>
                      </a:lnTo>
                      <a:lnTo>
                        <a:pt x="990" y="1108"/>
                      </a:lnTo>
                      <a:lnTo>
                        <a:pt x="998" y="1112"/>
                      </a:lnTo>
                      <a:lnTo>
                        <a:pt x="998" y="1122"/>
                      </a:lnTo>
                      <a:lnTo>
                        <a:pt x="990" y="1130"/>
                      </a:lnTo>
                      <a:lnTo>
                        <a:pt x="992" y="1160"/>
                      </a:lnTo>
                      <a:lnTo>
                        <a:pt x="992" y="1208"/>
                      </a:lnTo>
                      <a:lnTo>
                        <a:pt x="1010" y="1248"/>
                      </a:lnTo>
                      <a:lnTo>
                        <a:pt x="1040" y="1274"/>
                      </a:lnTo>
                      <a:lnTo>
                        <a:pt x="1044" y="1246"/>
                      </a:lnTo>
                      <a:lnTo>
                        <a:pt x="1048" y="1274"/>
                      </a:lnTo>
                      <a:lnTo>
                        <a:pt x="1078" y="1248"/>
                      </a:lnTo>
                      <a:lnTo>
                        <a:pt x="1096" y="1208"/>
                      </a:lnTo>
                      <a:lnTo>
                        <a:pt x="1096" y="1160"/>
                      </a:lnTo>
                      <a:lnTo>
                        <a:pt x="1098" y="1130"/>
                      </a:lnTo>
                      <a:lnTo>
                        <a:pt x="1088" y="1122"/>
                      </a:lnTo>
                      <a:lnTo>
                        <a:pt x="1088" y="1112"/>
                      </a:lnTo>
                      <a:lnTo>
                        <a:pt x="1098" y="1108"/>
                      </a:lnTo>
                      <a:lnTo>
                        <a:pt x="1098" y="1046"/>
                      </a:lnTo>
                      <a:lnTo>
                        <a:pt x="1098" y="1034"/>
                      </a:lnTo>
                      <a:lnTo>
                        <a:pt x="1098" y="990"/>
                      </a:lnTo>
                      <a:lnTo>
                        <a:pt x="1088" y="962"/>
                      </a:lnTo>
                      <a:lnTo>
                        <a:pt x="1090" y="942"/>
                      </a:lnTo>
                      <a:lnTo>
                        <a:pt x="1084" y="880"/>
                      </a:lnTo>
                      <a:lnTo>
                        <a:pt x="1082" y="856"/>
                      </a:lnTo>
                      <a:lnTo>
                        <a:pt x="1082" y="856"/>
                      </a:lnTo>
                      <a:lnTo>
                        <a:pt x="1088" y="854"/>
                      </a:lnTo>
                      <a:lnTo>
                        <a:pt x="1094" y="858"/>
                      </a:lnTo>
                      <a:lnTo>
                        <a:pt x="1100" y="866"/>
                      </a:lnTo>
                      <a:lnTo>
                        <a:pt x="1102" y="880"/>
                      </a:lnTo>
                      <a:lnTo>
                        <a:pt x="1102" y="880"/>
                      </a:lnTo>
                      <a:lnTo>
                        <a:pt x="1102" y="894"/>
                      </a:lnTo>
                      <a:lnTo>
                        <a:pt x="1106" y="908"/>
                      </a:lnTo>
                      <a:lnTo>
                        <a:pt x="1112" y="928"/>
                      </a:lnTo>
                      <a:lnTo>
                        <a:pt x="1116" y="940"/>
                      </a:lnTo>
                      <a:lnTo>
                        <a:pt x="1120" y="942"/>
                      </a:lnTo>
                      <a:lnTo>
                        <a:pt x="1138" y="1056"/>
                      </a:lnTo>
                      <a:lnTo>
                        <a:pt x="1168" y="1204"/>
                      </a:lnTo>
                      <a:lnTo>
                        <a:pt x="1196" y="1318"/>
                      </a:lnTo>
                      <a:lnTo>
                        <a:pt x="1220" y="1386"/>
                      </a:lnTo>
                      <a:lnTo>
                        <a:pt x="1246" y="1388"/>
                      </a:lnTo>
                      <a:lnTo>
                        <a:pt x="1250" y="1406"/>
                      </a:lnTo>
                      <a:lnTo>
                        <a:pt x="1274" y="1452"/>
                      </a:lnTo>
                      <a:lnTo>
                        <a:pt x="1274" y="1452"/>
                      </a:lnTo>
                      <a:lnTo>
                        <a:pt x="1274" y="1458"/>
                      </a:lnTo>
                      <a:lnTo>
                        <a:pt x="1278" y="1478"/>
                      </a:lnTo>
                      <a:lnTo>
                        <a:pt x="1284" y="1500"/>
                      </a:lnTo>
                      <a:lnTo>
                        <a:pt x="1290" y="1512"/>
                      </a:lnTo>
                      <a:lnTo>
                        <a:pt x="1296" y="1520"/>
                      </a:lnTo>
                      <a:lnTo>
                        <a:pt x="1296" y="1520"/>
                      </a:lnTo>
                      <a:lnTo>
                        <a:pt x="1304" y="1528"/>
                      </a:lnTo>
                      <a:lnTo>
                        <a:pt x="1310" y="1532"/>
                      </a:lnTo>
                      <a:lnTo>
                        <a:pt x="1316" y="1532"/>
                      </a:lnTo>
                      <a:lnTo>
                        <a:pt x="1322" y="1532"/>
                      </a:lnTo>
                      <a:lnTo>
                        <a:pt x="1332" y="1530"/>
                      </a:lnTo>
                      <a:lnTo>
                        <a:pt x="1334" y="1528"/>
                      </a:lnTo>
                      <a:lnTo>
                        <a:pt x="1334" y="1528"/>
                      </a:lnTo>
                      <a:lnTo>
                        <a:pt x="1346" y="1522"/>
                      </a:lnTo>
                      <a:lnTo>
                        <a:pt x="1356" y="1518"/>
                      </a:lnTo>
                      <a:lnTo>
                        <a:pt x="1366" y="1516"/>
                      </a:lnTo>
                      <a:lnTo>
                        <a:pt x="1366" y="1516"/>
                      </a:lnTo>
                      <a:lnTo>
                        <a:pt x="1374" y="1518"/>
                      </a:lnTo>
                      <a:lnTo>
                        <a:pt x="1382" y="1522"/>
                      </a:lnTo>
                      <a:lnTo>
                        <a:pt x="1390" y="1528"/>
                      </a:lnTo>
                      <a:lnTo>
                        <a:pt x="1390" y="1528"/>
                      </a:lnTo>
                      <a:lnTo>
                        <a:pt x="1398" y="1532"/>
                      </a:lnTo>
                      <a:lnTo>
                        <a:pt x="1406" y="1536"/>
                      </a:lnTo>
                      <a:lnTo>
                        <a:pt x="1420" y="1538"/>
                      </a:lnTo>
                      <a:lnTo>
                        <a:pt x="1420" y="1538"/>
                      </a:lnTo>
                      <a:lnTo>
                        <a:pt x="1426" y="1538"/>
                      </a:lnTo>
                      <a:lnTo>
                        <a:pt x="1422" y="1536"/>
                      </a:lnTo>
                      <a:lnTo>
                        <a:pt x="1420" y="1536"/>
                      </a:lnTo>
                      <a:lnTo>
                        <a:pt x="1422" y="1532"/>
                      </a:lnTo>
                      <a:lnTo>
                        <a:pt x="1428" y="1528"/>
                      </a:lnTo>
                      <a:lnTo>
                        <a:pt x="1442" y="1520"/>
                      </a:lnTo>
                      <a:lnTo>
                        <a:pt x="1442" y="1520"/>
                      </a:lnTo>
                      <a:lnTo>
                        <a:pt x="1458" y="1516"/>
                      </a:lnTo>
                      <a:lnTo>
                        <a:pt x="1470" y="1514"/>
                      </a:lnTo>
                      <a:lnTo>
                        <a:pt x="1482" y="1514"/>
                      </a:lnTo>
                      <a:lnTo>
                        <a:pt x="1490" y="1516"/>
                      </a:lnTo>
                      <a:lnTo>
                        <a:pt x="1496" y="1518"/>
                      </a:lnTo>
                      <a:lnTo>
                        <a:pt x="1500" y="1522"/>
                      </a:lnTo>
                      <a:lnTo>
                        <a:pt x="1502" y="1526"/>
                      </a:lnTo>
                      <a:lnTo>
                        <a:pt x="1502" y="1526"/>
                      </a:lnTo>
                      <a:lnTo>
                        <a:pt x="1508" y="1532"/>
                      </a:lnTo>
                      <a:lnTo>
                        <a:pt x="1522" y="1554"/>
                      </a:lnTo>
                      <a:lnTo>
                        <a:pt x="1542" y="1592"/>
                      </a:lnTo>
                      <a:lnTo>
                        <a:pt x="1568" y="1650"/>
                      </a:lnTo>
                      <a:lnTo>
                        <a:pt x="1568" y="1650"/>
                      </a:lnTo>
                      <a:lnTo>
                        <a:pt x="1576" y="1666"/>
                      </a:lnTo>
                      <a:lnTo>
                        <a:pt x="1582" y="1678"/>
                      </a:lnTo>
                      <a:lnTo>
                        <a:pt x="1590" y="1690"/>
                      </a:lnTo>
                      <a:lnTo>
                        <a:pt x="1598" y="1698"/>
                      </a:lnTo>
                      <a:lnTo>
                        <a:pt x="1604" y="1704"/>
                      </a:lnTo>
                      <a:lnTo>
                        <a:pt x="1612" y="1710"/>
                      </a:lnTo>
                      <a:lnTo>
                        <a:pt x="1620" y="1712"/>
                      </a:lnTo>
                      <a:lnTo>
                        <a:pt x="1626" y="1714"/>
                      </a:lnTo>
                      <a:lnTo>
                        <a:pt x="1634" y="1714"/>
                      </a:lnTo>
                      <a:lnTo>
                        <a:pt x="1640" y="1714"/>
                      </a:lnTo>
                      <a:lnTo>
                        <a:pt x="1652" y="1710"/>
                      </a:lnTo>
                      <a:lnTo>
                        <a:pt x="1664" y="1702"/>
                      </a:lnTo>
                      <a:lnTo>
                        <a:pt x="1672" y="1692"/>
                      </a:lnTo>
                      <a:lnTo>
                        <a:pt x="1672" y="1692"/>
                      </a:lnTo>
                      <a:lnTo>
                        <a:pt x="1676" y="1686"/>
                      </a:lnTo>
                      <a:lnTo>
                        <a:pt x="1678" y="1680"/>
                      </a:lnTo>
                      <a:lnTo>
                        <a:pt x="1682" y="1666"/>
                      </a:lnTo>
                      <a:lnTo>
                        <a:pt x="1680" y="1650"/>
                      </a:lnTo>
                      <a:lnTo>
                        <a:pt x="1678" y="1636"/>
                      </a:lnTo>
                      <a:lnTo>
                        <a:pt x="1670" y="1614"/>
                      </a:lnTo>
                      <a:lnTo>
                        <a:pt x="1666" y="1604"/>
                      </a:lnTo>
                      <a:lnTo>
                        <a:pt x="1666" y="1604"/>
                      </a:lnTo>
                      <a:lnTo>
                        <a:pt x="1650" y="1578"/>
                      </a:lnTo>
                      <a:lnTo>
                        <a:pt x="1636" y="1560"/>
                      </a:lnTo>
                      <a:lnTo>
                        <a:pt x="1630" y="1554"/>
                      </a:lnTo>
                      <a:lnTo>
                        <a:pt x="1622" y="1550"/>
                      </a:lnTo>
                      <a:lnTo>
                        <a:pt x="1622" y="1550"/>
                      </a:lnTo>
                      <a:lnTo>
                        <a:pt x="1618" y="1546"/>
                      </a:lnTo>
                      <a:lnTo>
                        <a:pt x="1612" y="1540"/>
                      </a:lnTo>
                      <a:lnTo>
                        <a:pt x="1598" y="1522"/>
                      </a:lnTo>
                      <a:lnTo>
                        <a:pt x="1566" y="1462"/>
                      </a:lnTo>
                      <a:lnTo>
                        <a:pt x="1566" y="1462"/>
                      </a:lnTo>
                      <a:lnTo>
                        <a:pt x="1558" y="1446"/>
                      </a:lnTo>
                      <a:lnTo>
                        <a:pt x="1554" y="1432"/>
                      </a:lnTo>
                      <a:lnTo>
                        <a:pt x="1554" y="1422"/>
                      </a:lnTo>
                      <a:lnTo>
                        <a:pt x="1556" y="1414"/>
                      </a:lnTo>
                      <a:lnTo>
                        <a:pt x="1558" y="1408"/>
                      </a:lnTo>
                      <a:lnTo>
                        <a:pt x="1560" y="1404"/>
                      </a:lnTo>
                      <a:lnTo>
                        <a:pt x="1562" y="1400"/>
                      </a:lnTo>
                      <a:lnTo>
                        <a:pt x="1564" y="1396"/>
                      </a:lnTo>
                      <a:lnTo>
                        <a:pt x="1564" y="1396"/>
                      </a:lnTo>
                      <a:lnTo>
                        <a:pt x="1564" y="1394"/>
                      </a:lnTo>
                      <a:lnTo>
                        <a:pt x="1566" y="1390"/>
                      </a:lnTo>
                      <a:lnTo>
                        <a:pt x="1576" y="1384"/>
                      </a:lnTo>
                      <a:lnTo>
                        <a:pt x="1588" y="1380"/>
                      </a:lnTo>
                      <a:lnTo>
                        <a:pt x="1604" y="1380"/>
                      </a:lnTo>
                      <a:lnTo>
                        <a:pt x="1604" y="1380"/>
                      </a:lnTo>
                      <a:lnTo>
                        <a:pt x="1616" y="1378"/>
                      </a:lnTo>
                      <a:lnTo>
                        <a:pt x="1622" y="1374"/>
                      </a:lnTo>
                      <a:lnTo>
                        <a:pt x="1630" y="1364"/>
                      </a:lnTo>
                      <a:lnTo>
                        <a:pt x="1630" y="1364"/>
                      </a:lnTo>
                      <a:lnTo>
                        <a:pt x="1632" y="1360"/>
                      </a:lnTo>
                      <a:lnTo>
                        <a:pt x="1632" y="1354"/>
                      </a:lnTo>
                      <a:lnTo>
                        <a:pt x="1632" y="1338"/>
                      </a:lnTo>
                      <a:lnTo>
                        <a:pt x="1632" y="1316"/>
                      </a:lnTo>
                      <a:lnTo>
                        <a:pt x="1632" y="1316"/>
                      </a:lnTo>
                      <a:lnTo>
                        <a:pt x="1632" y="1310"/>
                      </a:lnTo>
                      <a:lnTo>
                        <a:pt x="1634" y="1294"/>
                      </a:lnTo>
                      <a:lnTo>
                        <a:pt x="1638" y="1286"/>
                      </a:lnTo>
                      <a:lnTo>
                        <a:pt x="1642" y="1280"/>
                      </a:lnTo>
                      <a:lnTo>
                        <a:pt x="1650" y="1274"/>
                      </a:lnTo>
                      <a:lnTo>
                        <a:pt x="1662" y="1272"/>
                      </a:lnTo>
                      <a:lnTo>
                        <a:pt x="1662" y="1272"/>
                      </a:lnTo>
                      <a:lnTo>
                        <a:pt x="1674" y="1272"/>
                      </a:lnTo>
                      <a:lnTo>
                        <a:pt x="1684" y="1268"/>
                      </a:lnTo>
                      <a:lnTo>
                        <a:pt x="1692" y="1264"/>
                      </a:lnTo>
                      <a:lnTo>
                        <a:pt x="1698" y="1258"/>
                      </a:lnTo>
                      <a:lnTo>
                        <a:pt x="1706" y="1248"/>
                      </a:lnTo>
                      <a:lnTo>
                        <a:pt x="1708" y="1244"/>
                      </a:lnTo>
                      <a:lnTo>
                        <a:pt x="1710" y="1212"/>
                      </a:lnTo>
                      <a:lnTo>
                        <a:pt x="1710" y="1212"/>
                      </a:lnTo>
                      <a:lnTo>
                        <a:pt x="1710" y="1206"/>
                      </a:lnTo>
                      <a:lnTo>
                        <a:pt x="1708" y="1192"/>
                      </a:lnTo>
                      <a:lnTo>
                        <a:pt x="1710" y="1184"/>
                      </a:lnTo>
                      <a:lnTo>
                        <a:pt x="1712" y="1176"/>
                      </a:lnTo>
                      <a:lnTo>
                        <a:pt x="1718" y="1170"/>
                      </a:lnTo>
                      <a:lnTo>
                        <a:pt x="1726" y="1166"/>
                      </a:lnTo>
                      <a:lnTo>
                        <a:pt x="1726" y="1166"/>
                      </a:lnTo>
                      <a:lnTo>
                        <a:pt x="1734" y="1162"/>
                      </a:lnTo>
                      <a:lnTo>
                        <a:pt x="1738" y="1156"/>
                      </a:lnTo>
                      <a:lnTo>
                        <a:pt x="1742" y="1148"/>
                      </a:lnTo>
                      <a:lnTo>
                        <a:pt x="1746" y="1142"/>
                      </a:lnTo>
                      <a:lnTo>
                        <a:pt x="1748" y="1130"/>
                      </a:lnTo>
                      <a:lnTo>
                        <a:pt x="1748" y="1124"/>
                      </a:lnTo>
                      <a:lnTo>
                        <a:pt x="1736" y="1078"/>
                      </a:lnTo>
                      <a:lnTo>
                        <a:pt x="1724" y="1052"/>
                      </a:lnTo>
                      <a:lnTo>
                        <a:pt x="1706" y="1022"/>
                      </a:lnTo>
                      <a:lnTo>
                        <a:pt x="1702" y="1004"/>
                      </a:lnTo>
                      <a:lnTo>
                        <a:pt x="1706" y="988"/>
                      </a:lnTo>
                      <a:lnTo>
                        <a:pt x="1632" y="878"/>
                      </a:lnTo>
                      <a:lnTo>
                        <a:pt x="1632" y="878"/>
                      </a:lnTo>
                      <a:lnTo>
                        <a:pt x="1632" y="876"/>
                      </a:lnTo>
                      <a:lnTo>
                        <a:pt x="1632" y="874"/>
                      </a:lnTo>
                      <a:lnTo>
                        <a:pt x="1628" y="868"/>
                      </a:lnTo>
                      <a:lnTo>
                        <a:pt x="1620" y="858"/>
                      </a:lnTo>
                      <a:lnTo>
                        <a:pt x="1600" y="842"/>
                      </a:lnTo>
                      <a:lnTo>
                        <a:pt x="1572" y="820"/>
                      </a:lnTo>
                      <a:lnTo>
                        <a:pt x="1528" y="790"/>
                      </a:lnTo>
                      <a:lnTo>
                        <a:pt x="1466" y="754"/>
                      </a:lnTo>
                      <a:lnTo>
                        <a:pt x="1486" y="752"/>
                      </a:lnTo>
                      <a:lnTo>
                        <a:pt x="1556" y="746"/>
                      </a:lnTo>
                      <a:lnTo>
                        <a:pt x="1606" y="746"/>
                      </a:lnTo>
                      <a:lnTo>
                        <a:pt x="1660" y="746"/>
                      </a:lnTo>
                      <a:lnTo>
                        <a:pt x="1712" y="740"/>
                      </a:lnTo>
                      <a:lnTo>
                        <a:pt x="1712" y="740"/>
                      </a:lnTo>
                      <a:lnTo>
                        <a:pt x="1734" y="732"/>
                      </a:lnTo>
                      <a:lnTo>
                        <a:pt x="1750" y="724"/>
                      </a:lnTo>
                      <a:lnTo>
                        <a:pt x="1758" y="718"/>
                      </a:lnTo>
                      <a:lnTo>
                        <a:pt x="1762" y="714"/>
                      </a:lnTo>
                      <a:lnTo>
                        <a:pt x="1762" y="714"/>
                      </a:lnTo>
                      <a:lnTo>
                        <a:pt x="1776" y="694"/>
                      </a:lnTo>
                      <a:lnTo>
                        <a:pt x="1786" y="680"/>
                      </a:lnTo>
                      <a:lnTo>
                        <a:pt x="1802" y="660"/>
                      </a:lnTo>
                      <a:lnTo>
                        <a:pt x="1802" y="660"/>
                      </a:lnTo>
                      <a:lnTo>
                        <a:pt x="1818" y="640"/>
                      </a:lnTo>
                      <a:lnTo>
                        <a:pt x="1826" y="624"/>
                      </a:lnTo>
                      <a:lnTo>
                        <a:pt x="1830" y="614"/>
                      </a:lnTo>
                      <a:lnTo>
                        <a:pt x="1830" y="612"/>
                      </a:lnTo>
                      <a:lnTo>
                        <a:pt x="1830" y="612"/>
                      </a:lnTo>
                      <a:lnTo>
                        <a:pt x="1834" y="594"/>
                      </a:lnTo>
                      <a:lnTo>
                        <a:pt x="1840" y="582"/>
                      </a:lnTo>
                      <a:lnTo>
                        <a:pt x="1842" y="578"/>
                      </a:lnTo>
                      <a:lnTo>
                        <a:pt x="1846" y="574"/>
                      </a:lnTo>
                      <a:lnTo>
                        <a:pt x="1846" y="574"/>
                      </a:lnTo>
                      <a:lnTo>
                        <a:pt x="1850" y="572"/>
                      </a:lnTo>
                      <a:lnTo>
                        <a:pt x="1854" y="564"/>
                      </a:lnTo>
                      <a:lnTo>
                        <a:pt x="1864" y="546"/>
                      </a:lnTo>
                      <a:lnTo>
                        <a:pt x="1868" y="536"/>
                      </a:lnTo>
                      <a:lnTo>
                        <a:pt x="1870" y="526"/>
                      </a:lnTo>
                      <a:lnTo>
                        <a:pt x="1870" y="518"/>
                      </a:lnTo>
                      <a:lnTo>
                        <a:pt x="1868" y="512"/>
                      </a:lnTo>
                      <a:lnTo>
                        <a:pt x="1868" y="512"/>
                      </a:lnTo>
                      <a:lnTo>
                        <a:pt x="1864" y="506"/>
                      </a:lnTo>
                      <a:lnTo>
                        <a:pt x="1864" y="498"/>
                      </a:lnTo>
                      <a:lnTo>
                        <a:pt x="1866" y="492"/>
                      </a:lnTo>
                      <a:lnTo>
                        <a:pt x="1868" y="486"/>
                      </a:lnTo>
                      <a:lnTo>
                        <a:pt x="1872" y="476"/>
                      </a:lnTo>
                      <a:lnTo>
                        <a:pt x="1876" y="472"/>
                      </a:lnTo>
                      <a:lnTo>
                        <a:pt x="1876" y="472"/>
                      </a:lnTo>
                      <a:lnTo>
                        <a:pt x="1888" y="462"/>
                      </a:lnTo>
                      <a:lnTo>
                        <a:pt x="1894" y="454"/>
                      </a:lnTo>
                      <a:lnTo>
                        <a:pt x="1894" y="450"/>
                      </a:lnTo>
                      <a:lnTo>
                        <a:pt x="1894" y="446"/>
                      </a:lnTo>
                      <a:lnTo>
                        <a:pt x="1894" y="446"/>
                      </a:lnTo>
                      <a:lnTo>
                        <a:pt x="1890" y="442"/>
                      </a:lnTo>
                      <a:lnTo>
                        <a:pt x="1890" y="434"/>
                      </a:lnTo>
                      <a:lnTo>
                        <a:pt x="1892" y="416"/>
                      </a:lnTo>
                      <a:lnTo>
                        <a:pt x="1898" y="394"/>
                      </a:lnTo>
                      <a:lnTo>
                        <a:pt x="1898" y="394"/>
                      </a:lnTo>
                      <a:lnTo>
                        <a:pt x="1914" y="374"/>
                      </a:lnTo>
                      <a:lnTo>
                        <a:pt x="1926" y="360"/>
                      </a:lnTo>
                      <a:lnTo>
                        <a:pt x="1928" y="354"/>
                      </a:lnTo>
                      <a:lnTo>
                        <a:pt x="1930" y="350"/>
                      </a:lnTo>
                      <a:lnTo>
                        <a:pt x="1930" y="350"/>
                      </a:lnTo>
                      <a:lnTo>
                        <a:pt x="1934" y="340"/>
                      </a:lnTo>
                      <a:lnTo>
                        <a:pt x="1944" y="324"/>
                      </a:lnTo>
                      <a:lnTo>
                        <a:pt x="1956" y="310"/>
                      </a:lnTo>
                      <a:lnTo>
                        <a:pt x="1964" y="304"/>
                      </a:lnTo>
                      <a:lnTo>
                        <a:pt x="1972" y="300"/>
                      </a:lnTo>
                      <a:lnTo>
                        <a:pt x="1972" y="300"/>
                      </a:lnTo>
                      <a:lnTo>
                        <a:pt x="1978" y="296"/>
                      </a:lnTo>
                      <a:lnTo>
                        <a:pt x="1986" y="290"/>
                      </a:lnTo>
                      <a:lnTo>
                        <a:pt x="1996" y="278"/>
                      </a:lnTo>
                      <a:lnTo>
                        <a:pt x="2004" y="264"/>
                      </a:lnTo>
                      <a:lnTo>
                        <a:pt x="2004" y="264"/>
                      </a:lnTo>
                      <a:lnTo>
                        <a:pt x="2010" y="252"/>
                      </a:lnTo>
                      <a:lnTo>
                        <a:pt x="2016" y="240"/>
                      </a:lnTo>
                      <a:lnTo>
                        <a:pt x="2020" y="236"/>
                      </a:lnTo>
                      <a:lnTo>
                        <a:pt x="2024" y="234"/>
                      </a:lnTo>
                      <a:lnTo>
                        <a:pt x="2024" y="234"/>
                      </a:lnTo>
                      <a:lnTo>
                        <a:pt x="2030" y="232"/>
                      </a:lnTo>
                      <a:lnTo>
                        <a:pt x="2034" y="226"/>
                      </a:lnTo>
                      <a:lnTo>
                        <a:pt x="2046" y="214"/>
                      </a:lnTo>
                      <a:lnTo>
                        <a:pt x="2056" y="198"/>
                      </a:lnTo>
                      <a:lnTo>
                        <a:pt x="2078" y="154"/>
                      </a:lnTo>
                      <a:lnTo>
                        <a:pt x="2090" y="112"/>
                      </a:lnTo>
                      <a:lnTo>
                        <a:pt x="2088" y="78"/>
                      </a:lnTo>
                      <a:close/>
                      <a:moveTo>
                        <a:pt x="1040" y="574"/>
                      </a:moveTo>
                      <a:lnTo>
                        <a:pt x="1040" y="574"/>
                      </a:lnTo>
                      <a:lnTo>
                        <a:pt x="1040" y="574"/>
                      </a:lnTo>
                      <a:lnTo>
                        <a:pt x="1040" y="574"/>
                      </a:lnTo>
                      <a:lnTo>
                        <a:pt x="1040" y="57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effectLst>
                  <a:glow rad="38100">
                    <a:schemeClr val="bg2">
                      <a:lumMod val="60000"/>
                      <a:lumOff val="40000"/>
                      <a:alpha val="19000"/>
                    </a:schemeClr>
                  </a:glow>
                  <a:softEdge rad="12700"/>
                </a:effectLst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charset="0"/>
                    <a:cs typeface="Arial" charset="0"/>
                  </a:endParaRPr>
                </a:p>
              </p:txBody>
            </p:sp>
          </p:grpSp>
          <p:grpSp>
            <p:nvGrpSpPr>
              <p:cNvPr id="15" name="Group 48"/>
              <p:cNvGrpSpPr>
                <a:grpSpLocks noChangeAspect="1"/>
              </p:cNvGrpSpPr>
              <p:nvPr/>
            </p:nvGrpSpPr>
            <p:grpSpPr>
              <a:xfrm rot="1419986">
                <a:off x="7374137" y="629719"/>
                <a:ext cx="1046470" cy="892409"/>
                <a:chOff x="5181600" y="457200"/>
                <a:chExt cx="3235325" cy="2759075"/>
              </a:xfrm>
              <a:solidFill>
                <a:schemeClr val="bg2">
                  <a:lumMod val="60000"/>
                  <a:lumOff val="40000"/>
                  <a:alpha val="8000"/>
                </a:schemeClr>
              </a:solidFill>
            </p:grpSpPr>
            <p:sp>
              <p:nvSpPr>
                <p:cNvPr id="216" name="Freeform 86"/>
                <p:cNvSpPr>
                  <a:spLocks/>
                </p:cNvSpPr>
                <p:nvPr/>
              </p:nvSpPr>
              <p:spPr bwMode="auto">
                <a:xfrm>
                  <a:off x="6400801" y="787399"/>
                  <a:ext cx="390524" cy="581026"/>
                </a:xfrm>
                <a:custGeom>
                  <a:avLst/>
                  <a:gdLst/>
                  <a:ahLst/>
                  <a:cxnLst>
                    <a:cxn ang="0">
                      <a:pos x="242" y="366"/>
                    </a:cxn>
                    <a:cxn ang="0">
                      <a:pos x="242" y="366"/>
                    </a:cxn>
                    <a:cxn ang="0">
                      <a:pos x="244" y="364"/>
                    </a:cxn>
                    <a:cxn ang="0">
                      <a:pos x="246" y="364"/>
                    </a:cxn>
                    <a:cxn ang="0">
                      <a:pos x="246" y="364"/>
                    </a:cxn>
                    <a:cxn ang="0">
                      <a:pos x="236" y="348"/>
                    </a:cxn>
                    <a:cxn ang="0">
                      <a:pos x="50" y="54"/>
                    </a:cxn>
                    <a:cxn ang="0">
                      <a:pos x="50" y="54"/>
                    </a:cxn>
                    <a:cxn ang="0">
                      <a:pos x="32" y="28"/>
                    </a:cxn>
                    <a:cxn ang="0">
                      <a:pos x="32" y="26"/>
                    </a:cxn>
                    <a:cxn ang="0">
                      <a:pos x="32" y="26"/>
                    </a:cxn>
                    <a:cxn ang="0">
                      <a:pos x="22" y="14"/>
                    </a:cxn>
                    <a:cxn ang="0">
                      <a:pos x="10" y="4"/>
                    </a:cxn>
                    <a:cxn ang="0">
                      <a:pos x="10" y="4"/>
                    </a:cxn>
                    <a:cxn ang="0">
                      <a:pos x="6" y="2"/>
                    </a:cxn>
                    <a:cxn ang="0">
                      <a:pos x="2" y="0"/>
                    </a:cxn>
                    <a:cxn ang="0">
                      <a:pos x="0" y="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4" y="16"/>
                    </a:cxn>
                    <a:cxn ang="0">
                      <a:pos x="10" y="24"/>
                    </a:cxn>
                    <a:cxn ang="0">
                      <a:pos x="10" y="24"/>
                    </a:cxn>
                    <a:cxn ang="0">
                      <a:pos x="20" y="34"/>
                    </a:cxn>
                    <a:cxn ang="0">
                      <a:pos x="28" y="44"/>
                    </a:cxn>
                    <a:cxn ang="0">
                      <a:pos x="232" y="352"/>
                    </a:cxn>
                    <a:cxn ang="0">
                      <a:pos x="232" y="352"/>
                    </a:cxn>
                    <a:cxn ang="0">
                      <a:pos x="238" y="362"/>
                    </a:cxn>
                    <a:cxn ang="0">
                      <a:pos x="242" y="366"/>
                    </a:cxn>
                    <a:cxn ang="0">
                      <a:pos x="242" y="366"/>
                    </a:cxn>
                  </a:cxnLst>
                  <a:rect l="0" t="0" r="r" b="b"/>
                  <a:pathLst>
                    <a:path w="246" h="366">
                      <a:moveTo>
                        <a:pt x="242" y="366"/>
                      </a:moveTo>
                      <a:lnTo>
                        <a:pt x="242" y="366"/>
                      </a:lnTo>
                      <a:lnTo>
                        <a:pt x="244" y="364"/>
                      </a:lnTo>
                      <a:lnTo>
                        <a:pt x="246" y="364"/>
                      </a:lnTo>
                      <a:lnTo>
                        <a:pt x="246" y="364"/>
                      </a:lnTo>
                      <a:lnTo>
                        <a:pt x="236" y="348"/>
                      </a:lnTo>
                      <a:lnTo>
                        <a:pt x="50" y="54"/>
                      </a:lnTo>
                      <a:lnTo>
                        <a:pt x="50" y="54"/>
                      </a:lnTo>
                      <a:lnTo>
                        <a:pt x="32" y="28"/>
                      </a:lnTo>
                      <a:lnTo>
                        <a:pt x="32" y="26"/>
                      </a:lnTo>
                      <a:lnTo>
                        <a:pt x="32" y="26"/>
                      </a:lnTo>
                      <a:lnTo>
                        <a:pt x="22" y="14"/>
                      </a:lnTo>
                      <a:lnTo>
                        <a:pt x="10" y="4"/>
                      </a:lnTo>
                      <a:lnTo>
                        <a:pt x="10" y="4"/>
                      </a:lnTo>
                      <a:lnTo>
                        <a:pt x="6" y="2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4" y="16"/>
                      </a:lnTo>
                      <a:lnTo>
                        <a:pt x="10" y="24"/>
                      </a:lnTo>
                      <a:lnTo>
                        <a:pt x="10" y="24"/>
                      </a:lnTo>
                      <a:lnTo>
                        <a:pt x="20" y="34"/>
                      </a:lnTo>
                      <a:lnTo>
                        <a:pt x="28" y="44"/>
                      </a:lnTo>
                      <a:lnTo>
                        <a:pt x="232" y="352"/>
                      </a:lnTo>
                      <a:lnTo>
                        <a:pt x="232" y="352"/>
                      </a:lnTo>
                      <a:lnTo>
                        <a:pt x="238" y="362"/>
                      </a:lnTo>
                      <a:lnTo>
                        <a:pt x="242" y="366"/>
                      </a:lnTo>
                      <a:lnTo>
                        <a:pt x="242" y="36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charset="0"/>
                    <a:cs typeface="Arial" charset="0"/>
                  </a:endParaRPr>
                </a:p>
              </p:txBody>
            </p:sp>
            <p:sp>
              <p:nvSpPr>
                <p:cNvPr id="217" name="Freeform 87"/>
                <p:cNvSpPr>
                  <a:spLocks/>
                </p:cNvSpPr>
                <p:nvPr/>
              </p:nvSpPr>
              <p:spPr bwMode="auto">
                <a:xfrm>
                  <a:off x="6791325" y="1381124"/>
                  <a:ext cx="1588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charset="0"/>
                    <a:cs typeface="Arial" charset="0"/>
                  </a:endParaRPr>
                </a:p>
              </p:txBody>
            </p:sp>
            <p:sp>
              <p:nvSpPr>
                <p:cNvPr id="218" name="Freeform 88"/>
                <p:cNvSpPr>
                  <a:spLocks/>
                </p:cNvSpPr>
                <p:nvPr/>
              </p:nvSpPr>
              <p:spPr bwMode="auto">
                <a:xfrm>
                  <a:off x="6819900" y="787399"/>
                  <a:ext cx="387350" cy="581026"/>
                </a:xfrm>
                <a:custGeom>
                  <a:avLst/>
                  <a:gdLst/>
                  <a:ahLst/>
                  <a:cxnLst>
                    <a:cxn ang="0">
                      <a:pos x="2" y="366"/>
                    </a:cxn>
                    <a:cxn ang="0">
                      <a:pos x="2" y="366"/>
                    </a:cxn>
                    <a:cxn ang="0">
                      <a:pos x="6" y="362"/>
                    </a:cxn>
                    <a:cxn ang="0">
                      <a:pos x="14" y="352"/>
                    </a:cxn>
                    <a:cxn ang="0">
                      <a:pos x="216" y="44"/>
                    </a:cxn>
                    <a:cxn ang="0">
                      <a:pos x="216" y="44"/>
                    </a:cxn>
                    <a:cxn ang="0">
                      <a:pos x="226" y="34"/>
                    </a:cxn>
                    <a:cxn ang="0">
                      <a:pos x="234" y="24"/>
                    </a:cxn>
                    <a:cxn ang="0">
                      <a:pos x="234" y="24"/>
                    </a:cxn>
                    <a:cxn ang="0">
                      <a:pos x="240" y="16"/>
                    </a:cxn>
                    <a:cxn ang="0">
                      <a:pos x="244" y="6"/>
                    </a:cxn>
                    <a:cxn ang="0">
                      <a:pos x="244" y="6"/>
                    </a:cxn>
                    <a:cxn ang="0">
                      <a:pos x="244" y="2"/>
                    </a:cxn>
                    <a:cxn ang="0">
                      <a:pos x="242" y="0"/>
                    </a:cxn>
                    <a:cxn ang="0">
                      <a:pos x="238" y="2"/>
                    </a:cxn>
                    <a:cxn ang="0">
                      <a:pos x="234" y="4"/>
                    </a:cxn>
                    <a:cxn ang="0">
                      <a:pos x="234" y="4"/>
                    </a:cxn>
                    <a:cxn ang="0">
                      <a:pos x="222" y="14"/>
                    </a:cxn>
                    <a:cxn ang="0">
                      <a:pos x="212" y="26"/>
                    </a:cxn>
                    <a:cxn ang="0">
                      <a:pos x="212" y="28"/>
                    </a:cxn>
                    <a:cxn ang="0">
                      <a:pos x="212" y="28"/>
                    </a:cxn>
                    <a:cxn ang="0">
                      <a:pos x="194" y="54"/>
                    </a:cxn>
                    <a:cxn ang="0">
                      <a:pos x="8" y="348"/>
                    </a:cxn>
                    <a:cxn ang="0">
                      <a:pos x="8" y="348"/>
                    </a:cxn>
                    <a:cxn ang="0">
                      <a:pos x="0" y="364"/>
                    </a:cxn>
                    <a:cxn ang="0">
                      <a:pos x="0" y="364"/>
                    </a:cxn>
                    <a:cxn ang="0">
                      <a:pos x="0" y="366"/>
                    </a:cxn>
                    <a:cxn ang="0">
                      <a:pos x="0" y="366"/>
                    </a:cxn>
                    <a:cxn ang="0">
                      <a:pos x="2" y="366"/>
                    </a:cxn>
                    <a:cxn ang="0">
                      <a:pos x="2" y="366"/>
                    </a:cxn>
                  </a:cxnLst>
                  <a:rect l="0" t="0" r="r" b="b"/>
                  <a:pathLst>
                    <a:path w="244" h="366">
                      <a:moveTo>
                        <a:pt x="2" y="366"/>
                      </a:moveTo>
                      <a:lnTo>
                        <a:pt x="2" y="366"/>
                      </a:lnTo>
                      <a:lnTo>
                        <a:pt x="6" y="362"/>
                      </a:lnTo>
                      <a:lnTo>
                        <a:pt x="14" y="352"/>
                      </a:lnTo>
                      <a:lnTo>
                        <a:pt x="216" y="44"/>
                      </a:lnTo>
                      <a:lnTo>
                        <a:pt x="216" y="44"/>
                      </a:lnTo>
                      <a:lnTo>
                        <a:pt x="226" y="34"/>
                      </a:lnTo>
                      <a:lnTo>
                        <a:pt x="234" y="24"/>
                      </a:lnTo>
                      <a:lnTo>
                        <a:pt x="234" y="24"/>
                      </a:lnTo>
                      <a:lnTo>
                        <a:pt x="240" y="16"/>
                      </a:lnTo>
                      <a:lnTo>
                        <a:pt x="244" y="6"/>
                      </a:lnTo>
                      <a:lnTo>
                        <a:pt x="244" y="6"/>
                      </a:lnTo>
                      <a:lnTo>
                        <a:pt x="244" y="2"/>
                      </a:lnTo>
                      <a:lnTo>
                        <a:pt x="242" y="0"/>
                      </a:lnTo>
                      <a:lnTo>
                        <a:pt x="238" y="2"/>
                      </a:lnTo>
                      <a:lnTo>
                        <a:pt x="234" y="4"/>
                      </a:lnTo>
                      <a:lnTo>
                        <a:pt x="234" y="4"/>
                      </a:lnTo>
                      <a:lnTo>
                        <a:pt x="222" y="14"/>
                      </a:lnTo>
                      <a:lnTo>
                        <a:pt x="212" y="26"/>
                      </a:lnTo>
                      <a:lnTo>
                        <a:pt x="212" y="28"/>
                      </a:lnTo>
                      <a:lnTo>
                        <a:pt x="212" y="28"/>
                      </a:lnTo>
                      <a:lnTo>
                        <a:pt x="194" y="54"/>
                      </a:lnTo>
                      <a:lnTo>
                        <a:pt x="8" y="348"/>
                      </a:lnTo>
                      <a:lnTo>
                        <a:pt x="8" y="348"/>
                      </a:lnTo>
                      <a:lnTo>
                        <a:pt x="0" y="364"/>
                      </a:lnTo>
                      <a:lnTo>
                        <a:pt x="0" y="364"/>
                      </a:lnTo>
                      <a:lnTo>
                        <a:pt x="0" y="366"/>
                      </a:lnTo>
                      <a:lnTo>
                        <a:pt x="0" y="366"/>
                      </a:lnTo>
                      <a:lnTo>
                        <a:pt x="2" y="366"/>
                      </a:lnTo>
                      <a:lnTo>
                        <a:pt x="2" y="36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charset="0"/>
                    <a:cs typeface="Arial" charset="0"/>
                  </a:endParaRPr>
                </a:p>
              </p:txBody>
            </p:sp>
            <p:sp>
              <p:nvSpPr>
                <p:cNvPr id="219" name="Freeform 89"/>
                <p:cNvSpPr>
                  <a:spLocks noEditPoints="1"/>
                </p:cNvSpPr>
                <p:nvPr/>
              </p:nvSpPr>
              <p:spPr bwMode="auto">
                <a:xfrm>
                  <a:off x="5181600" y="457200"/>
                  <a:ext cx="3235325" cy="2759075"/>
                </a:xfrm>
                <a:custGeom>
                  <a:avLst/>
                  <a:gdLst/>
                  <a:ahLst/>
                  <a:cxnLst>
                    <a:cxn ang="0">
                      <a:pos x="1778" y="8"/>
                    </a:cxn>
                    <a:cxn ang="0">
                      <a:pos x="1424" y="184"/>
                    </a:cxn>
                    <a:cxn ang="0">
                      <a:pos x="1152" y="514"/>
                    </a:cxn>
                    <a:cxn ang="0">
                      <a:pos x="1064" y="610"/>
                    </a:cxn>
                    <a:cxn ang="0">
                      <a:pos x="1042" y="574"/>
                    </a:cxn>
                    <a:cxn ang="0">
                      <a:pos x="1014" y="574"/>
                    </a:cxn>
                    <a:cxn ang="0">
                      <a:pos x="982" y="586"/>
                    </a:cxn>
                    <a:cxn ang="0">
                      <a:pos x="964" y="644"/>
                    </a:cxn>
                    <a:cxn ang="0">
                      <a:pos x="774" y="350"/>
                    </a:cxn>
                    <a:cxn ang="0">
                      <a:pos x="432" y="66"/>
                    </a:cxn>
                    <a:cxn ang="0">
                      <a:pos x="60" y="14"/>
                    </a:cxn>
                    <a:cxn ang="0">
                      <a:pos x="58" y="236"/>
                    </a:cxn>
                    <a:cxn ang="0">
                      <a:pos x="100" y="298"/>
                    </a:cxn>
                    <a:cxn ang="0">
                      <a:pos x="154" y="358"/>
                    </a:cxn>
                    <a:cxn ang="0">
                      <a:pos x="190" y="458"/>
                    </a:cxn>
                    <a:cxn ang="0">
                      <a:pos x="216" y="506"/>
                    </a:cxn>
                    <a:cxn ang="0">
                      <a:pos x="228" y="580"/>
                    </a:cxn>
                    <a:cxn ang="0">
                      <a:pos x="252" y="632"/>
                    </a:cxn>
                    <a:cxn ang="0">
                      <a:pos x="320" y="740"/>
                    </a:cxn>
                    <a:cxn ang="0">
                      <a:pos x="628" y="780"/>
                    </a:cxn>
                    <a:cxn ang="0">
                      <a:pos x="422" y="938"/>
                    </a:cxn>
                    <a:cxn ang="0">
                      <a:pos x="446" y="1044"/>
                    </a:cxn>
                    <a:cxn ang="0">
                      <a:pos x="548" y="1174"/>
                    </a:cxn>
                    <a:cxn ang="0">
                      <a:pos x="588" y="1256"/>
                    </a:cxn>
                    <a:cxn ang="0">
                      <a:pos x="646" y="1306"/>
                    </a:cxn>
                    <a:cxn ang="0">
                      <a:pos x="650" y="1464"/>
                    </a:cxn>
                    <a:cxn ang="0">
                      <a:pos x="562" y="1580"/>
                    </a:cxn>
                    <a:cxn ang="0">
                      <a:pos x="516" y="1698"/>
                    </a:cxn>
                    <a:cxn ang="0">
                      <a:pos x="554" y="1734"/>
                    </a:cxn>
                    <a:cxn ang="0">
                      <a:pos x="670" y="1586"/>
                    </a:cxn>
                    <a:cxn ang="0">
                      <a:pos x="770" y="1476"/>
                    </a:cxn>
                    <a:cxn ang="0">
                      <a:pos x="890" y="1070"/>
                    </a:cxn>
                    <a:cxn ang="0">
                      <a:pos x="938" y="954"/>
                    </a:cxn>
                    <a:cxn ang="0">
                      <a:pos x="962" y="1146"/>
                    </a:cxn>
                    <a:cxn ang="0">
                      <a:pos x="1022" y="1320"/>
                    </a:cxn>
                    <a:cxn ang="0">
                      <a:pos x="1076" y="1068"/>
                    </a:cxn>
                    <a:cxn ang="0">
                      <a:pos x="1106" y="958"/>
                    </a:cxn>
                    <a:cxn ang="0">
                      <a:pos x="1160" y="1136"/>
                    </a:cxn>
                    <a:cxn ang="0">
                      <a:pos x="1268" y="1476"/>
                    </a:cxn>
                    <a:cxn ang="0">
                      <a:pos x="1366" y="1586"/>
                    </a:cxn>
                    <a:cxn ang="0">
                      <a:pos x="1494" y="1738"/>
                    </a:cxn>
                    <a:cxn ang="0">
                      <a:pos x="1520" y="1676"/>
                    </a:cxn>
                    <a:cxn ang="0">
                      <a:pos x="1456" y="1558"/>
                    </a:cxn>
                    <a:cxn ang="0">
                      <a:pos x="1382" y="1442"/>
                    </a:cxn>
                    <a:cxn ang="0">
                      <a:pos x="1396" y="1300"/>
                    </a:cxn>
                    <a:cxn ang="0">
                      <a:pos x="1460" y="1236"/>
                    </a:cxn>
                    <a:cxn ang="0">
                      <a:pos x="1508" y="1166"/>
                    </a:cxn>
                    <a:cxn ang="0">
                      <a:pos x="1600" y="1020"/>
                    </a:cxn>
                    <a:cxn ang="0">
                      <a:pos x="1596" y="918"/>
                    </a:cxn>
                    <a:cxn ang="0">
                      <a:pos x="1454" y="772"/>
                    </a:cxn>
                    <a:cxn ang="0">
                      <a:pos x="1722" y="734"/>
                    </a:cxn>
                    <a:cxn ang="0">
                      <a:pos x="1788" y="628"/>
                    </a:cxn>
                    <a:cxn ang="0">
                      <a:pos x="1820" y="562"/>
                    </a:cxn>
                    <a:cxn ang="0">
                      <a:pos x="1824" y="498"/>
                    </a:cxn>
                    <a:cxn ang="0">
                      <a:pos x="1846" y="452"/>
                    </a:cxn>
                    <a:cxn ang="0">
                      <a:pos x="1884" y="358"/>
                    </a:cxn>
                    <a:cxn ang="0">
                      <a:pos x="1946" y="286"/>
                    </a:cxn>
                    <a:cxn ang="0">
                      <a:pos x="1984" y="232"/>
                    </a:cxn>
                    <a:cxn ang="0">
                      <a:pos x="1014" y="582"/>
                    </a:cxn>
                  </a:cxnLst>
                  <a:rect l="0" t="0" r="r" b="b"/>
                  <a:pathLst>
                    <a:path w="2038" h="1738">
                      <a:moveTo>
                        <a:pt x="2036" y="78"/>
                      </a:moveTo>
                      <a:lnTo>
                        <a:pt x="2018" y="44"/>
                      </a:lnTo>
                      <a:lnTo>
                        <a:pt x="1978" y="14"/>
                      </a:lnTo>
                      <a:lnTo>
                        <a:pt x="1916" y="2"/>
                      </a:lnTo>
                      <a:lnTo>
                        <a:pt x="1850" y="0"/>
                      </a:lnTo>
                      <a:lnTo>
                        <a:pt x="1850" y="0"/>
                      </a:lnTo>
                      <a:lnTo>
                        <a:pt x="1832" y="0"/>
                      </a:lnTo>
                      <a:lnTo>
                        <a:pt x="1808" y="4"/>
                      </a:lnTo>
                      <a:lnTo>
                        <a:pt x="1778" y="8"/>
                      </a:lnTo>
                      <a:lnTo>
                        <a:pt x="1742" y="16"/>
                      </a:lnTo>
                      <a:lnTo>
                        <a:pt x="1702" y="28"/>
                      </a:lnTo>
                      <a:lnTo>
                        <a:pt x="1656" y="46"/>
                      </a:lnTo>
                      <a:lnTo>
                        <a:pt x="1606" y="66"/>
                      </a:lnTo>
                      <a:lnTo>
                        <a:pt x="1606" y="66"/>
                      </a:lnTo>
                      <a:lnTo>
                        <a:pt x="1558" y="92"/>
                      </a:lnTo>
                      <a:lnTo>
                        <a:pt x="1510" y="120"/>
                      </a:lnTo>
                      <a:lnTo>
                        <a:pt x="1466" y="152"/>
                      </a:lnTo>
                      <a:lnTo>
                        <a:pt x="1424" y="184"/>
                      </a:lnTo>
                      <a:lnTo>
                        <a:pt x="1382" y="222"/>
                      </a:lnTo>
                      <a:lnTo>
                        <a:pt x="1342" y="260"/>
                      </a:lnTo>
                      <a:lnTo>
                        <a:pt x="1302" y="304"/>
                      </a:lnTo>
                      <a:lnTo>
                        <a:pt x="1264" y="350"/>
                      </a:lnTo>
                      <a:lnTo>
                        <a:pt x="1264" y="350"/>
                      </a:lnTo>
                      <a:lnTo>
                        <a:pt x="1234" y="388"/>
                      </a:lnTo>
                      <a:lnTo>
                        <a:pt x="1204" y="430"/>
                      </a:lnTo>
                      <a:lnTo>
                        <a:pt x="1176" y="472"/>
                      </a:lnTo>
                      <a:lnTo>
                        <a:pt x="1152" y="514"/>
                      </a:lnTo>
                      <a:lnTo>
                        <a:pt x="1110" y="590"/>
                      </a:lnTo>
                      <a:lnTo>
                        <a:pt x="1080" y="646"/>
                      </a:lnTo>
                      <a:lnTo>
                        <a:pt x="1080" y="646"/>
                      </a:lnTo>
                      <a:lnTo>
                        <a:pt x="1074" y="644"/>
                      </a:lnTo>
                      <a:lnTo>
                        <a:pt x="1074" y="644"/>
                      </a:lnTo>
                      <a:lnTo>
                        <a:pt x="1068" y="632"/>
                      </a:lnTo>
                      <a:lnTo>
                        <a:pt x="1060" y="618"/>
                      </a:lnTo>
                      <a:lnTo>
                        <a:pt x="1060" y="618"/>
                      </a:lnTo>
                      <a:lnTo>
                        <a:pt x="1064" y="610"/>
                      </a:lnTo>
                      <a:lnTo>
                        <a:pt x="1066" y="602"/>
                      </a:lnTo>
                      <a:lnTo>
                        <a:pt x="1066" y="602"/>
                      </a:lnTo>
                      <a:lnTo>
                        <a:pt x="1064" y="592"/>
                      </a:lnTo>
                      <a:lnTo>
                        <a:pt x="1060" y="586"/>
                      </a:lnTo>
                      <a:lnTo>
                        <a:pt x="1052" y="580"/>
                      </a:lnTo>
                      <a:lnTo>
                        <a:pt x="1042" y="578"/>
                      </a:lnTo>
                      <a:lnTo>
                        <a:pt x="1042" y="578"/>
                      </a:lnTo>
                      <a:lnTo>
                        <a:pt x="1040" y="580"/>
                      </a:lnTo>
                      <a:lnTo>
                        <a:pt x="1042" y="574"/>
                      </a:lnTo>
                      <a:lnTo>
                        <a:pt x="1036" y="574"/>
                      </a:lnTo>
                      <a:lnTo>
                        <a:pt x="1032" y="574"/>
                      </a:lnTo>
                      <a:lnTo>
                        <a:pt x="1032" y="574"/>
                      </a:lnTo>
                      <a:lnTo>
                        <a:pt x="1024" y="568"/>
                      </a:lnTo>
                      <a:lnTo>
                        <a:pt x="1024" y="568"/>
                      </a:lnTo>
                      <a:lnTo>
                        <a:pt x="1022" y="568"/>
                      </a:lnTo>
                      <a:lnTo>
                        <a:pt x="1018" y="570"/>
                      </a:lnTo>
                      <a:lnTo>
                        <a:pt x="1012" y="570"/>
                      </a:lnTo>
                      <a:lnTo>
                        <a:pt x="1014" y="574"/>
                      </a:lnTo>
                      <a:lnTo>
                        <a:pt x="1008" y="574"/>
                      </a:lnTo>
                      <a:lnTo>
                        <a:pt x="1004" y="574"/>
                      </a:lnTo>
                      <a:lnTo>
                        <a:pt x="1008" y="580"/>
                      </a:lnTo>
                      <a:lnTo>
                        <a:pt x="1008" y="580"/>
                      </a:lnTo>
                      <a:lnTo>
                        <a:pt x="1008" y="580"/>
                      </a:lnTo>
                      <a:lnTo>
                        <a:pt x="1000" y="578"/>
                      </a:lnTo>
                      <a:lnTo>
                        <a:pt x="1000" y="578"/>
                      </a:lnTo>
                      <a:lnTo>
                        <a:pt x="990" y="580"/>
                      </a:lnTo>
                      <a:lnTo>
                        <a:pt x="982" y="586"/>
                      </a:lnTo>
                      <a:lnTo>
                        <a:pt x="978" y="592"/>
                      </a:lnTo>
                      <a:lnTo>
                        <a:pt x="976" y="602"/>
                      </a:lnTo>
                      <a:lnTo>
                        <a:pt x="976" y="602"/>
                      </a:lnTo>
                      <a:lnTo>
                        <a:pt x="978" y="608"/>
                      </a:lnTo>
                      <a:lnTo>
                        <a:pt x="980" y="616"/>
                      </a:lnTo>
                      <a:lnTo>
                        <a:pt x="980" y="616"/>
                      </a:lnTo>
                      <a:lnTo>
                        <a:pt x="970" y="632"/>
                      </a:lnTo>
                      <a:lnTo>
                        <a:pt x="964" y="644"/>
                      </a:lnTo>
                      <a:lnTo>
                        <a:pt x="964" y="644"/>
                      </a:lnTo>
                      <a:lnTo>
                        <a:pt x="958" y="646"/>
                      </a:lnTo>
                      <a:lnTo>
                        <a:pt x="958" y="646"/>
                      </a:lnTo>
                      <a:lnTo>
                        <a:pt x="928" y="590"/>
                      </a:lnTo>
                      <a:lnTo>
                        <a:pt x="886" y="514"/>
                      </a:lnTo>
                      <a:lnTo>
                        <a:pt x="860" y="472"/>
                      </a:lnTo>
                      <a:lnTo>
                        <a:pt x="834" y="430"/>
                      </a:lnTo>
                      <a:lnTo>
                        <a:pt x="804" y="388"/>
                      </a:lnTo>
                      <a:lnTo>
                        <a:pt x="774" y="350"/>
                      </a:lnTo>
                      <a:lnTo>
                        <a:pt x="774" y="350"/>
                      </a:lnTo>
                      <a:lnTo>
                        <a:pt x="736" y="304"/>
                      </a:lnTo>
                      <a:lnTo>
                        <a:pt x="696" y="260"/>
                      </a:lnTo>
                      <a:lnTo>
                        <a:pt x="656" y="222"/>
                      </a:lnTo>
                      <a:lnTo>
                        <a:pt x="614" y="184"/>
                      </a:lnTo>
                      <a:lnTo>
                        <a:pt x="572" y="152"/>
                      </a:lnTo>
                      <a:lnTo>
                        <a:pt x="528" y="120"/>
                      </a:lnTo>
                      <a:lnTo>
                        <a:pt x="480" y="92"/>
                      </a:lnTo>
                      <a:lnTo>
                        <a:pt x="432" y="66"/>
                      </a:lnTo>
                      <a:lnTo>
                        <a:pt x="432" y="66"/>
                      </a:lnTo>
                      <a:lnTo>
                        <a:pt x="382" y="46"/>
                      </a:lnTo>
                      <a:lnTo>
                        <a:pt x="336" y="28"/>
                      </a:lnTo>
                      <a:lnTo>
                        <a:pt x="296" y="16"/>
                      </a:lnTo>
                      <a:lnTo>
                        <a:pt x="260" y="8"/>
                      </a:lnTo>
                      <a:lnTo>
                        <a:pt x="230" y="4"/>
                      </a:lnTo>
                      <a:lnTo>
                        <a:pt x="206" y="0"/>
                      </a:lnTo>
                      <a:lnTo>
                        <a:pt x="188" y="0"/>
                      </a:lnTo>
                      <a:lnTo>
                        <a:pt x="122" y="2"/>
                      </a:lnTo>
                      <a:lnTo>
                        <a:pt x="60" y="14"/>
                      </a:lnTo>
                      <a:lnTo>
                        <a:pt x="20" y="44"/>
                      </a:lnTo>
                      <a:lnTo>
                        <a:pt x="2" y="78"/>
                      </a:lnTo>
                      <a:lnTo>
                        <a:pt x="0" y="114"/>
                      </a:lnTo>
                      <a:lnTo>
                        <a:pt x="10" y="156"/>
                      </a:lnTo>
                      <a:lnTo>
                        <a:pt x="32" y="202"/>
                      </a:lnTo>
                      <a:lnTo>
                        <a:pt x="32" y="202"/>
                      </a:lnTo>
                      <a:lnTo>
                        <a:pt x="42" y="218"/>
                      </a:lnTo>
                      <a:lnTo>
                        <a:pt x="54" y="232"/>
                      </a:lnTo>
                      <a:lnTo>
                        <a:pt x="58" y="236"/>
                      </a:lnTo>
                      <a:lnTo>
                        <a:pt x="64" y="240"/>
                      </a:lnTo>
                      <a:lnTo>
                        <a:pt x="64" y="240"/>
                      </a:lnTo>
                      <a:lnTo>
                        <a:pt x="68" y="242"/>
                      </a:lnTo>
                      <a:lnTo>
                        <a:pt x="72" y="246"/>
                      </a:lnTo>
                      <a:lnTo>
                        <a:pt x="78" y="258"/>
                      </a:lnTo>
                      <a:lnTo>
                        <a:pt x="82" y="272"/>
                      </a:lnTo>
                      <a:lnTo>
                        <a:pt x="82" y="272"/>
                      </a:lnTo>
                      <a:lnTo>
                        <a:pt x="90" y="286"/>
                      </a:lnTo>
                      <a:lnTo>
                        <a:pt x="100" y="298"/>
                      </a:lnTo>
                      <a:lnTo>
                        <a:pt x="108" y="302"/>
                      </a:lnTo>
                      <a:lnTo>
                        <a:pt x="114" y="308"/>
                      </a:lnTo>
                      <a:lnTo>
                        <a:pt x="114" y="308"/>
                      </a:lnTo>
                      <a:lnTo>
                        <a:pt x="122" y="312"/>
                      </a:lnTo>
                      <a:lnTo>
                        <a:pt x="128" y="318"/>
                      </a:lnTo>
                      <a:lnTo>
                        <a:pt x="140" y="332"/>
                      </a:lnTo>
                      <a:lnTo>
                        <a:pt x="150" y="348"/>
                      </a:lnTo>
                      <a:lnTo>
                        <a:pt x="154" y="358"/>
                      </a:lnTo>
                      <a:lnTo>
                        <a:pt x="154" y="358"/>
                      </a:lnTo>
                      <a:lnTo>
                        <a:pt x="156" y="364"/>
                      </a:lnTo>
                      <a:lnTo>
                        <a:pt x="158" y="370"/>
                      </a:lnTo>
                      <a:lnTo>
                        <a:pt x="170" y="384"/>
                      </a:lnTo>
                      <a:lnTo>
                        <a:pt x="186" y="404"/>
                      </a:lnTo>
                      <a:lnTo>
                        <a:pt x="186" y="404"/>
                      </a:lnTo>
                      <a:lnTo>
                        <a:pt x="190" y="428"/>
                      </a:lnTo>
                      <a:lnTo>
                        <a:pt x="192" y="446"/>
                      </a:lnTo>
                      <a:lnTo>
                        <a:pt x="192" y="452"/>
                      </a:lnTo>
                      <a:lnTo>
                        <a:pt x="190" y="458"/>
                      </a:lnTo>
                      <a:lnTo>
                        <a:pt x="190" y="458"/>
                      </a:lnTo>
                      <a:lnTo>
                        <a:pt x="188" y="462"/>
                      </a:lnTo>
                      <a:lnTo>
                        <a:pt x="188" y="466"/>
                      </a:lnTo>
                      <a:lnTo>
                        <a:pt x="194" y="474"/>
                      </a:lnTo>
                      <a:lnTo>
                        <a:pt x="206" y="484"/>
                      </a:lnTo>
                      <a:lnTo>
                        <a:pt x="206" y="484"/>
                      </a:lnTo>
                      <a:lnTo>
                        <a:pt x="210" y="488"/>
                      </a:lnTo>
                      <a:lnTo>
                        <a:pt x="214" y="498"/>
                      </a:lnTo>
                      <a:lnTo>
                        <a:pt x="216" y="506"/>
                      </a:lnTo>
                      <a:lnTo>
                        <a:pt x="218" y="512"/>
                      </a:lnTo>
                      <a:lnTo>
                        <a:pt x="218" y="518"/>
                      </a:lnTo>
                      <a:lnTo>
                        <a:pt x="214" y="526"/>
                      </a:lnTo>
                      <a:lnTo>
                        <a:pt x="214" y="526"/>
                      </a:lnTo>
                      <a:lnTo>
                        <a:pt x="212" y="532"/>
                      </a:lnTo>
                      <a:lnTo>
                        <a:pt x="212" y="542"/>
                      </a:lnTo>
                      <a:lnTo>
                        <a:pt x="214" y="552"/>
                      </a:lnTo>
                      <a:lnTo>
                        <a:pt x="218" y="562"/>
                      </a:lnTo>
                      <a:lnTo>
                        <a:pt x="228" y="580"/>
                      </a:lnTo>
                      <a:lnTo>
                        <a:pt x="232" y="586"/>
                      </a:lnTo>
                      <a:lnTo>
                        <a:pt x="236" y="590"/>
                      </a:lnTo>
                      <a:lnTo>
                        <a:pt x="236" y="590"/>
                      </a:lnTo>
                      <a:lnTo>
                        <a:pt x="238" y="594"/>
                      </a:lnTo>
                      <a:lnTo>
                        <a:pt x="242" y="598"/>
                      </a:lnTo>
                      <a:lnTo>
                        <a:pt x="246" y="612"/>
                      </a:lnTo>
                      <a:lnTo>
                        <a:pt x="250" y="628"/>
                      </a:lnTo>
                      <a:lnTo>
                        <a:pt x="250" y="628"/>
                      </a:lnTo>
                      <a:lnTo>
                        <a:pt x="252" y="632"/>
                      </a:lnTo>
                      <a:lnTo>
                        <a:pt x="254" y="642"/>
                      </a:lnTo>
                      <a:lnTo>
                        <a:pt x="264" y="656"/>
                      </a:lnTo>
                      <a:lnTo>
                        <a:pt x="278" y="678"/>
                      </a:lnTo>
                      <a:lnTo>
                        <a:pt x="278" y="678"/>
                      </a:lnTo>
                      <a:lnTo>
                        <a:pt x="294" y="698"/>
                      </a:lnTo>
                      <a:lnTo>
                        <a:pt x="304" y="712"/>
                      </a:lnTo>
                      <a:lnTo>
                        <a:pt x="316" y="734"/>
                      </a:lnTo>
                      <a:lnTo>
                        <a:pt x="316" y="734"/>
                      </a:lnTo>
                      <a:lnTo>
                        <a:pt x="320" y="740"/>
                      </a:lnTo>
                      <a:lnTo>
                        <a:pt x="326" y="744"/>
                      </a:lnTo>
                      <a:lnTo>
                        <a:pt x="344" y="752"/>
                      </a:lnTo>
                      <a:lnTo>
                        <a:pt x="364" y="760"/>
                      </a:lnTo>
                      <a:lnTo>
                        <a:pt x="414" y="768"/>
                      </a:lnTo>
                      <a:lnTo>
                        <a:pt x="468" y="768"/>
                      </a:lnTo>
                      <a:lnTo>
                        <a:pt x="516" y="768"/>
                      </a:lnTo>
                      <a:lnTo>
                        <a:pt x="584" y="772"/>
                      </a:lnTo>
                      <a:lnTo>
                        <a:pt x="626" y="778"/>
                      </a:lnTo>
                      <a:lnTo>
                        <a:pt x="628" y="780"/>
                      </a:lnTo>
                      <a:lnTo>
                        <a:pt x="628" y="780"/>
                      </a:lnTo>
                      <a:lnTo>
                        <a:pt x="596" y="796"/>
                      </a:lnTo>
                      <a:lnTo>
                        <a:pt x="568" y="814"/>
                      </a:lnTo>
                      <a:lnTo>
                        <a:pt x="542" y="832"/>
                      </a:lnTo>
                      <a:lnTo>
                        <a:pt x="518" y="850"/>
                      </a:lnTo>
                      <a:lnTo>
                        <a:pt x="518" y="850"/>
                      </a:lnTo>
                      <a:lnTo>
                        <a:pt x="472" y="890"/>
                      </a:lnTo>
                      <a:lnTo>
                        <a:pt x="442" y="918"/>
                      </a:lnTo>
                      <a:lnTo>
                        <a:pt x="422" y="938"/>
                      </a:lnTo>
                      <a:lnTo>
                        <a:pt x="414" y="952"/>
                      </a:lnTo>
                      <a:lnTo>
                        <a:pt x="412" y="958"/>
                      </a:lnTo>
                      <a:lnTo>
                        <a:pt x="416" y="962"/>
                      </a:lnTo>
                      <a:lnTo>
                        <a:pt x="418" y="962"/>
                      </a:lnTo>
                      <a:lnTo>
                        <a:pt x="420" y="962"/>
                      </a:lnTo>
                      <a:lnTo>
                        <a:pt x="430" y="996"/>
                      </a:lnTo>
                      <a:lnTo>
                        <a:pt x="430" y="996"/>
                      </a:lnTo>
                      <a:lnTo>
                        <a:pt x="438" y="1020"/>
                      </a:lnTo>
                      <a:lnTo>
                        <a:pt x="446" y="1044"/>
                      </a:lnTo>
                      <a:lnTo>
                        <a:pt x="458" y="1074"/>
                      </a:lnTo>
                      <a:lnTo>
                        <a:pt x="474" y="1102"/>
                      </a:lnTo>
                      <a:lnTo>
                        <a:pt x="490" y="1130"/>
                      </a:lnTo>
                      <a:lnTo>
                        <a:pt x="500" y="1142"/>
                      </a:lnTo>
                      <a:lnTo>
                        <a:pt x="510" y="1152"/>
                      </a:lnTo>
                      <a:lnTo>
                        <a:pt x="520" y="1160"/>
                      </a:lnTo>
                      <a:lnTo>
                        <a:pt x="530" y="1166"/>
                      </a:lnTo>
                      <a:lnTo>
                        <a:pt x="530" y="1166"/>
                      </a:lnTo>
                      <a:lnTo>
                        <a:pt x="548" y="1174"/>
                      </a:lnTo>
                      <a:lnTo>
                        <a:pt x="560" y="1184"/>
                      </a:lnTo>
                      <a:lnTo>
                        <a:pt x="568" y="1194"/>
                      </a:lnTo>
                      <a:lnTo>
                        <a:pt x="572" y="1204"/>
                      </a:lnTo>
                      <a:lnTo>
                        <a:pt x="574" y="1214"/>
                      </a:lnTo>
                      <a:lnTo>
                        <a:pt x="574" y="1222"/>
                      </a:lnTo>
                      <a:lnTo>
                        <a:pt x="574" y="1228"/>
                      </a:lnTo>
                      <a:lnTo>
                        <a:pt x="574" y="1228"/>
                      </a:lnTo>
                      <a:lnTo>
                        <a:pt x="578" y="1236"/>
                      </a:lnTo>
                      <a:lnTo>
                        <a:pt x="588" y="1256"/>
                      </a:lnTo>
                      <a:lnTo>
                        <a:pt x="596" y="1268"/>
                      </a:lnTo>
                      <a:lnTo>
                        <a:pt x="604" y="1278"/>
                      </a:lnTo>
                      <a:lnTo>
                        <a:pt x="616" y="1284"/>
                      </a:lnTo>
                      <a:lnTo>
                        <a:pt x="626" y="1288"/>
                      </a:lnTo>
                      <a:lnTo>
                        <a:pt x="626" y="1288"/>
                      </a:lnTo>
                      <a:lnTo>
                        <a:pt x="632" y="1290"/>
                      </a:lnTo>
                      <a:lnTo>
                        <a:pt x="638" y="1294"/>
                      </a:lnTo>
                      <a:lnTo>
                        <a:pt x="642" y="1300"/>
                      </a:lnTo>
                      <a:lnTo>
                        <a:pt x="646" y="1306"/>
                      </a:lnTo>
                      <a:lnTo>
                        <a:pt x="652" y="1322"/>
                      </a:lnTo>
                      <a:lnTo>
                        <a:pt x="656" y="1340"/>
                      </a:lnTo>
                      <a:lnTo>
                        <a:pt x="660" y="1374"/>
                      </a:lnTo>
                      <a:lnTo>
                        <a:pt x="662" y="1388"/>
                      </a:lnTo>
                      <a:lnTo>
                        <a:pt x="662" y="1388"/>
                      </a:lnTo>
                      <a:lnTo>
                        <a:pt x="662" y="1404"/>
                      </a:lnTo>
                      <a:lnTo>
                        <a:pt x="660" y="1420"/>
                      </a:lnTo>
                      <a:lnTo>
                        <a:pt x="656" y="1442"/>
                      </a:lnTo>
                      <a:lnTo>
                        <a:pt x="650" y="1464"/>
                      </a:lnTo>
                      <a:lnTo>
                        <a:pt x="642" y="1486"/>
                      </a:lnTo>
                      <a:lnTo>
                        <a:pt x="636" y="1498"/>
                      </a:lnTo>
                      <a:lnTo>
                        <a:pt x="630" y="1508"/>
                      </a:lnTo>
                      <a:lnTo>
                        <a:pt x="622" y="1518"/>
                      </a:lnTo>
                      <a:lnTo>
                        <a:pt x="612" y="1528"/>
                      </a:lnTo>
                      <a:lnTo>
                        <a:pt x="612" y="1528"/>
                      </a:lnTo>
                      <a:lnTo>
                        <a:pt x="596" y="1544"/>
                      </a:lnTo>
                      <a:lnTo>
                        <a:pt x="582" y="1558"/>
                      </a:lnTo>
                      <a:lnTo>
                        <a:pt x="562" y="1580"/>
                      </a:lnTo>
                      <a:lnTo>
                        <a:pt x="550" y="1596"/>
                      </a:lnTo>
                      <a:lnTo>
                        <a:pt x="548" y="1602"/>
                      </a:lnTo>
                      <a:lnTo>
                        <a:pt x="548" y="1602"/>
                      </a:lnTo>
                      <a:lnTo>
                        <a:pt x="538" y="1616"/>
                      </a:lnTo>
                      <a:lnTo>
                        <a:pt x="530" y="1632"/>
                      </a:lnTo>
                      <a:lnTo>
                        <a:pt x="522" y="1652"/>
                      </a:lnTo>
                      <a:lnTo>
                        <a:pt x="522" y="1652"/>
                      </a:lnTo>
                      <a:lnTo>
                        <a:pt x="518" y="1676"/>
                      </a:lnTo>
                      <a:lnTo>
                        <a:pt x="516" y="1698"/>
                      </a:lnTo>
                      <a:lnTo>
                        <a:pt x="518" y="1716"/>
                      </a:lnTo>
                      <a:lnTo>
                        <a:pt x="520" y="1724"/>
                      </a:lnTo>
                      <a:lnTo>
                        <a:pt x="522" y="1732"/>
                      </a:lnTo>
                      <a:lnTo>
                        <a:pt x="522" y="1732"/>
                      </a:lnTo>
                      <a:lnTo>
                        <a:pt x="526" y="1736"/>
                      </a:lnTo>
                      <a:lnTo>
                        <a:pt x="532" y="1738"/>
                      </a:lnTo>
                      <a:lnTo>
                        <a:pt x="538" y="1738"/>
                      </a:lnTo>
                      <a:lnTo>
                        <a:pt x="544" y="1738"/>
                      </a:lnTo>
                      <a:lnTo>
                        <a:pt x="554" y="1734"/>
                      </a:lnTo>
                      <a:lnTo>
                        <a:pt x="558" y="1732"/>
                      </a:lnTo>
                      <a:lnTo>
                        <a:pt x="640" y="1640"/>
                      </a:lnTo>
                      <a:lnTo>
                        <a:pt x="636" y="1610"/>
                      </a:lnTo>
                      <a:lnTo>
                        <a:pt x="636" y="1610"/>
                      </a:lnTo>
                      <a:lnTo>
                        <a:pt x="648" y="1598"/>
                      </a:lnTo>
                      <a:lnTo>
                        <a:pt x="658" y="1590"/>
                      </a:lnTo>
                      <a:lnTo>
                        <a:pt x="664" y="1588"/>
                      </a:lnTo>
                      <a:lnTo>
                        <a:pt x="670" y="1586"/>
                      </a:lnTo>
                      <a:lnTo>
                        <a:pt x="670" y="1586"/>
                      </a:lnTo>
                      <a:lnTo>
                        <a:pt x="678" y="1582"/>
                      </a:lnTo>
                      <a:lnTo>
                        <a:pt x="684" y="1578"/>
                      </a:lnTo>
                      <a:lnTo>
                        <a:pt x="698" y="1562"/>
                      </a:lnTo>
                      <a:lnTo>
                        <a:pt x="712" y="1538"/>
                      </a:lnTo>
                      <a:lnTo>
                        <a:pt x="712" y="1538"/>
                      </a:lnTo>
                      <a:lnTo>
                        <a:pt x="732" y="1520"/>
                      </a:lnTo>
                      <a:lnTo>
                        <a:pt x="752" y="1500"/>
                      </a:lnTo>
                      <a:lnTo>
                        <a:pt x="770" y="1476"/>
                      </a:lnTo>
                      <a:lnTo>
                        <a:pt x="770" y="1476"/>
                      </a:lnTo>
                      <a:lnTo>
                        <a:pt x="790" y="1446"/>
                      </a:lnTo>
                      <a:lnTo>
                        <a:pt x="812" y="1410"/>
                      </a:lnTo>
                      <a:lnTo>
                        <a:pt x="830" y="1374"/>
                      </a:lnTo>
                      <a:lnTo>
                        <a:pt x="836" y="1356"/>
                      </a:lnTo>
                      <a:lnTo>
                        <a:pt x="840" y="1342"/>
                      </a:lnTo>
                      <a:lnTo>
                        <a:pt x="840" y="1342"/>
                      </a:lnTo>
                      <a:lnTo>
                        <a:pt x="854" y="1266"/>
                      </a:lnTo>
                      <a:lnTo>
                        <a:pt x="878" y="1136"/>
                      </a:lnTo>
                      <a:lnTo>
                        <a:pt x="890" y="1070"/>
                      </a:lnTo>
                      <a:lnTo>
                        <a:pt x="904" y="1014"/>
                      </a:lnTo>
                      <a:lnTo>
                        <a:pt x="910" y="992"/>
                      </a:lnTo>
                      <a:lnTo>
                        <a:pt x="916" y="974"/>
                      </a:lnTo>
                      <a:lnTo>
                        <a:pt x="922" y="964"/>
                      </a:lnTo>
                      <a:lnTo>
                        <a:pt x="924" y="960"/>
                      </a:lnTo>
                      <a:lnTo>
                        <a:pt x="926" y="960"/>
                      </a:lnTo>
                      <a:lnTo>
                        <a:pt x="926" y="960"/>
                      </a:lnTo>
                      <a:lnTo>
                        <a:pt x="932" y="958"/>
                      </a:lnTo>
                      <a:lnTo>
                        <a:pt x="938" y="954"/>
                      </a:lnTo>
                      <a:lnTo>
                        <a:pt x="950" y="942"/>
                      </a:lnTo>
                      <a:lnTo>
                        <a:pt x="964" y="926"/>
                      </a:lnTo>
                      <a:lnTo>
                        <a:pt x="976" y="908"/>
                      </a:lnTo>
                      <a:lnTo>
                        <a:pt x="968" y="972"/>
                      </a:lnTo>
                      <a:lnTo>
                        <a:pt x="972" y="994"/>
                      </a:lnTo>
                      <a:lnTo>
                        <a:pt x="962" y="1022"/>
                      </a:lnTo>
                      <a:lnTo>
                        <a:pt x="962" y="1068"/>
                      </a:lnTo>
                      <a:lnTo>
                        <a:pt x="962" y="1080"/>
                      </a:lnTo>
                      <a:lnTo>
                        <a:pt x="962" y="1146"/>
                      </a:lnTo>
                      <a:lnTo>
                        <a:pt x="972" y="1150"/>
                      </a:lnTo>
                      <a:lnTo>
                        <a:pt x="972" y="1160"/>
                      </a:lnTo>
                      <a:lnTo>
                        <a:pt x="962" y="1170"/>
                      </a:lnTo>
                      <a:lnTo>
                        <a:pt x="964" y="1202"/>
                      </a:lnTo>
                      <a:lnTo>
                        <a:pt x="964" y="1252"/>
                      </a:lnTo>
                      <a:lnTo>
                        <a:pt x="984" y="1294"/>
                      </a:lnTo>
                      <a:lnTo>
                        <a:pt x="1016" y="1320"/>
                      </a:lnTo>
                      <a:lnTo>
                        <a:pt x="1018" y="1292"/>
                      </a:lnTo>
                      <a:lnTo>
                        <a:pt x="1022" y="1320"/>
                      </a:lnTo>
                      <a:lnTo>
                        <a:pt x="1054" y="1294"/>
                      </a:lnTo>
                      <a:lnTo>
                        <a:pt x="1074" y="1252"/>
                      </a:lnTo>
                      <a:lnTo>
                        <a:pt x="1074" y="1202"/>
                      </a:lnTo>
                      <a:lnTo>
                        <a:pt x="1076" y="1170"/>
                      </a:lnTo>
                      <a:lnTo>
                        <a:pt x="1066" y="1160"/>
                      </a:lnTo>
                      <a:lnTo>
                        <a:pt x="1066" y="1150"/>
                      </a:lnTo>
                      <a:lnTo>
                        <a:pt x="1076" y="1146"/>
                      </a:lnTo>
                      <a:lnTo>
                        <a:pt x="1076" y="1080"/>
                      </a:lnTo>
                      <a:lnTo>
                        <a:pt x="1076" y="1068"/>
                      </a:lnTo>
                      <a:lnTo>
                        <a:pt x="1076" y="1022"/>
                      </a:lnTo>
                      <a:lnTo>
                        <a:pt x="1066" y="994"/>
                      </a:lnTo>
                      <a:lnTo>
                        <a:pt x="1068" y="972"/>
                      </a:lnTo>
                      <a:lnTo>
                        <a:pt x="1062" y="908"/>
                      </a:lnTo>
                      <a:lnTo>
                        <a:pt x="1062" y="908"/>
                      </a:lnTo>
                      <a:lnTo>
                        <a:pt x="1074" y="926"/>
                      </a:lnTo>
                      <a:lnTo>
                        <a:pt x="1088" y="942"/>
                      </a:lnTo>
                      <a:lnTo>
                        <a:pt x="1100" y="954"/>
                      </a:lnTo>
                      <a:lnTo>
                        <a:pt x="1106" y="958"/>
                      </a:lnTo>
                      <a:lnTo>
                        <a:pt x="1112" y="960"/>
                      </a:lnTo>
                      <a:lnTo>
                        <a:pt x="1112" y="960"/>
                      </a:lnTo>
                      <a:lnTo>
                        <a:pt x="1114" y="960"/>
                      </a:lnTo>
                      <a:lnTo>
                        <a:pt x="1116" y="964"/>
                      </a:lnTo>
                      <a:lnTo>
                        <a:pt x="1122" y="974"/>
                      </a:lnTo>
                      <a:lnTo>
                        <a:pt x="1128" y="992"/>
                      </a:lnTo>
                      <a:lnTo>
                        <a:pt x="1134" y="1014"/>
                      </a:lnTo>
                      <a:lnTo>
                        <a:pt x="1148" y="1070"/>
                      </a:lnTo>
                      <a:lnTo>
                        <a:pt x="1160" y="1136"/>
                      </a:lnTo>
                      <a:lnTo>
                        <a:pt x="1184" y="1266"/>
                      </a:lnTo>
                      <a:lnTo>
                        <a:pt x="1198" y="1342"/>
                      </a:lnTo>
                      <a:lnTo>
                        <a:pt x="1198" y="1342"/>
                      </a:lnTo>
                      <a:lnTo>
                        <a:pt x="1202" y="1356"/>
                      </a:lnTo>
                      <a:lnTo>
                        <a:pt x="1208" y="1374"/>
                      </a:lnTo>
                      <a:lnTo>
                        <a:pt x="1226" y="1410"/>
                      </a:lnTo>
                      <a:lnTo>
                        <a:pt x="1248" y="1446"/>
                      </a:lnTo>
                      <a:lnTo>
                        <a:pt x="1268" y="1476"/>
                      </a:lnTo>
                      <a:lnTo>
                        <a:pt x="1268" y="1476"/>
                      </a:lnTo>
                      <a:lnTo>
                        <a:pt x="1286" y="1500"/>
                      </a:lnTo>
                      <a:lnTo>
                        <a:pt x="1304" y="1520"/>
                      </a:lnTo>
                      <a:lnTo>
                        <a:pt x="1326" y="1538"/>
                      </a:lnTo>
                      <a:lnTo>
                        <a:pt x="1326" y="1538"/>
                      </a:lnTo>
                      <a:lnTo>
                        <a:pt x="1340" y="1562"/>
                      </a:lnTo>
                      <a:lnTo>
                        <a:pt x="1354" y="1578"/>
                      </a:lnTo>
                      <a:lnTo>
                        <a:pt x="1360" y="1582"/>
                      </a:lnTo>
                      <a:lnTo>
                        <a:pt x="1366" y="1586"/>
                      </a:lnTo>
                      <a:lnTo>
                        <a:pt x="1366" y="1586"/>
                      </a:lnTo>
                      <a:lnTo>
                        <a:pt x="1374" y="1588"/>
                      </a:lnTo>
                      <a:lnTo>
                        <a:pt x="1380" y="1590"/>
                      </a:lnTo>
                      <a:lnTo>
                        <a:pt x="1390" y="1598"/>
                      </a:lnTo>
                      <a:lnTo>
                        <a:pt x="1402" y="1610"/>
                      </a:lnTo>
                      <a:lnTo>
                        <a:pt x="1398" y="1640"/>
                      </a:lnTo>
                      <a:lnTo>
                        <a:pt x="1480" y="1732"/>
                      </a:lnTo>
                      <a:lnTo>
                        <a:pt x="1480" y="1732"/>
                      </a:lnTo>
                      <a:lnTo>
                        <a:pt x="1484" y="1734"/>
                      </a:lnTo>
                      <a:lnTo>
                        <a:pt x="1494" y="1738"/>
                      </a:lnTo>
                      <a:lnTo>
                        <a:pt x="1500" y="1738"/>
                      </a:lnTo>
                      <a:lnTo>
                        <a:pt x="1506" y="1738"/>
                      </a:lnTo>
                      <a:lnTo>
                        <a:pt x="1512" y="1736"/>
                      </a:lnTo>
                      <a:lnTo>
                        <a:pt x="1516" y="1732"/>
                      </a:lnTo>
                      <a:lnTo>
                        <a:pt x="1516" y="1732"/>
                      </a:lnTo>
                      <a:lnTo>
                        <a:pt x="1518" y="1724"/>
                      </a:lnTo>
                      <a:lnTo>
                        <a:pt x="1520" y="1716"/>
                      </a:lnTo>
                      <a:lnTo>
                        <a:pt x="1522" y="1698"/>
                      </a:lnTo>
                      <a:lnTo>
                        <a:pt x="1520" y="1676"/>
                      </a:lnTo>
                      <a:lnTo>
                        <a:pt x="1516" y="1652"/>
                      </a:lnTo>
                      <a:lnTo>
                        <a:pt x="1516" y="1652"/>
                      </a:lnTo>
                      <a:lnTo>
                        <a:pt x="1508" y="1632"/>
                      </a:lnTo>
                      <a:lnTo>
                        <a:pt x="1500" y="1616"/>
                      </a:lnTo>
                      <a:lnTo>
                        <a:pt x="1490" y="1602"/>
                      </a:lnTo>
                      <a:lnTo>
                        <a:pt x="1490" y="1602"/>
                      </a:lnTo>
                      <a:lnTo>
                        <a:pt x="1486" y="1596"/>
                      </a:lnTo>
                      <a:lnTo>
                        <a:pt x="1476" y="1580"/>
                      </a:lnTo>
                      <a:lnTo>
                        <a:pt x="1456" y="1558"/>
                      </a:lnTo>
                      <a:lnTo>
                        <a:pt x="1442" y="1544"/>
                      </a:lnTo>
                      <a:lnTo>
                        <a:pt x="1424" y="1528"/>
                      </a:lnTo>
                      <a:lnTo>
                        <a:pt x="1424" y="1528"/>
                      </a:lnTo>
                      <a:lnTo>
                        <a:pt x="1416" y="1518"/>
                      </a:lnTo>
                      <a:lnTo>
                        <a:pt x="1408" y="1508"/>
                      </a:lnTo>
                      <a:lnTo>
                        <a:pt x="1402" y="1498"/>
                      </a:lnTo>
                      <a:lnTo>
                        <a:pt x="1396" y="1486"/>
                      </a:lnTo>
                      <a:lnTo>
                        <a:pt x="1386" y="1464"/>
                      </a:lnTo>
                      <a:lnTo>
                        <a:pt x="1382" y="1442"/>
                      </a:lnTo>
                      <a:lnTo>
                        <a:pt x="1378" y="1420"/>
                      </a:lnTo>
                      <a:lnTo>
                        <a:pt x="1376" y="1404"/>
                      </a:lnTo>
                      <a:lnTo>
                        <a:pt x="1376" y="1388"/>
                      </a:lnTo>
                      <a:lnTo>
                        <a:pt x="1376" y="1388"/>
                      </a:lnTo>
                      <a:lnTo>
                        <a:pt x="1378" y="1374"/>
                      </a:lnTo>
                      <a:lnTo>
                        <a:pt x="1382" y="1340"/>
                      </a:lnTo>
                      <a:lnTo>
                        <a:pt x="1386" y="1322"/>
                      </a:lnTo>
                      <a:lnTo>
                        <a:pt x="1392" y="1306"/>
                      </a:lnTo>
                      <a:lnTo>
                        <a:pt x="1396" y="1300"/>
                      </a:lnTo>
                      <a:lnTo>
                        <a:pt x="1400" y="1294"/>
                      </a:lnTo>
                      <a:lnTo>
                        <a:pt x="1406" y="1290"/>
                      </a:lnTo>
                      <a:lnTo>
                        <a:pt x="1410" y="1288"/>
                      </a:lnTo>
                      <a:lnTo>
                        <a:pt x="1410" y="1288"/>
                      </a:lnTo>
                      <a:lnTo>
                        <a:pt x="1422" y="1284"/>
                      </a:lnTo>
                      <a:lnTo>
                        <a:pt x="1432" y="1278"/>
                      </a:lnTo>
                      <a:lnTo>
                        <a:pt x="1442" y="1268"/>
                      </a:lnTo>
                      <a:lnTo>
                        <a:pt x="1450" y="1256"/>
                      </a:lnTo>
                      <a:lnTo>
                        <a:pt x="1460" y="1236"/>
                      </a:lnTo>
                      <a:lnTo>
                        <a:pt x="1464" y="1228"/>
                      </a:lnTo>
                      <a:lnTo>
                        <a:pt x="1464" y="1228"/>
                      </a:lnTo>
                      <a:lnTo>
                        <a:pt x="1464" y="1222"/>
                      </a:lnTo>
                      <a:lnTo>
                        <a:pt x="1464" y="1214"/>
                      </a:lnTo>
                      <a:lnTo>
                        <a:pt x="1466" y="1204"/>
                      </a:lnTo>
                      <a:lnTo>
                        <a:pt x="1470" y="1194"/>
                      </a:lnTo>
                      <a:lnTo>
                        <a:pt x="1478" y="1184"/>
                      </a:lnTo>
                      <a:lnTo>
                        <a:pt x="1490" y="1174"/>
                      </a:lnTo>
                      <a:lnTo>
                        <a:pt x="1508" y="1166"/>
                      </a:lnTo>
                      <a:lnTo>
                        <a:pt x="1508" y="1166"/>
                      </a:lnTo>
                      <a:lnTo>
                        <a:pt x="1518" y="1160"/>
                      </a:lnTo>
                      <a:lnTo>
                        <a:pt x="1528" y="1152"/>
                      </a:lnTo>
                      <a:lnTo>
                        <a:pt x="1538" y="1142"/>
                      </a:lnTo>
                      <a:lnTo>
                        <a:pt x="1548" y="1130"/>
                      </a:lnTo>
                      <a:lnTo>
                        <a:pt x="1564" y="1102"/>
                      </a:lnTo>
                      <a:lnTo>
                        <a:pt x="1580" y="1074"/>
                      </a:lnTo>
                      <a:lnTo>
                        <a:pt x="1592" y="1044"/>
                      </a:lnTo>
                      <a:lnTo>
                        <a:pt x="1600" y="1020"/>
                      </a:lnTo>
                      <a:lnTo>
                        <a:pt x="1608" y="996"/>
                      </a:lnTo>
                      <a:lnTo>
                        <a:pt x="1618" y="962"/>
                      </a:lnTo>
                      <a:lnTo>
                        <a:pt x="1618" y="962"/>
                      </a:lnTo>
                      <a:lnTo>
                        <a:pt x="1620" y="962"/>
                      </a:lnTo>
                      <a:lnTo>
                        <a:pt x="1622" y="962"/>
                      </a:lnTo>
                      <a:lnTo>
                        <a:pt x="1626" y="958"/>
                      </a:lnTo>
                      <a:lnTo>
                        <a:pt x="1624" y="952"/>
                      </a:lnTo>
                      <a:lnTo>
                        <a:pt x="1614" y="938"/>
                      </a:lnTo>
                      <a:lnTo>
                        <a:pt x="1596" y="918"/>
                      </a:lnTo>
                      <a:lnTo>
                        <a:pt x="1566" y="890"/>
                      </a:lnTo>
                      <a:lnTo>
                        <a:pt x="1520" y="850"/>
                      </a:lnTo>
                      <a:lnTo>
                        <a:pt x="1520" y="850"/>
                      </a:lnTo>
                      <a:lnTo>
                        <a:pt x="1496" y="832"/>
                      </a:lnTo>
                      <a:lnTo>
                        <a:pt x="1470" y="814"/>
                      </a:lnTo>
                      <a:lnTo>
                        <a:pt x="1440" y="796"/>
                      </a:lnTo>
                      <a:lnTo>
                        <a:pt x="1410" y="780"/>
                      </a:lnTo>
                      <a:lnTo>
                        <a:pt x="1412" y="778"/>
                      </a:lnTo>
                      <a:lnTo>
                        <a:pt x="1454" y="772"/>
                      </a:lnTo>
                      <a:lnTo>
                        <a:pt x="1522" y="768"/>
                      </a:lnTo>
                      <a:lnTo>
                        <a:pt x="1570" y="768"/>
                      </a:lnTo>
                      <a:lnTo>
                        <a:pt x="1624" y="768"/>
                      </a:lnTo>
                      <a:lnTo>
                        <a:pt x="1674" y="760"/>
                      </a:lnTo>
                      <a:lnTo>
                        <a:pt x="1674" y="760"/>
                      </a:lnTo>
                      <a:lnTo>
                        <a:pt x="1694" y="752"/>
                      </a:lnTo>
                      <a:lnTo>
                        <a:pt x="1710" y="744"/>
                      </a:lnTo>
                      <a:lnTo>
                        <a:pt x="1718" y="740"/>
                      </a:lnTo>
                      <a:lnTo>
                        <a:pt x="1722" y="734"/>
                      </a:lnTo>
                      <a:lnTo>
                        <a:pt x="1722" y="734"/>
                      </a:lnTo>
                      <a:lnTo>
                        <a:pt x="1734" y="712"/>
                      </a:lnTo>
                      <a:lnTo>
                        <a:pt x="1744" y="698"/>
                      </a:lnTo>
                      <a:lnTo>
                        <a:pt x="1760" y="678"/>
                      </a:lnTo>
                      <a:lnTo>
                        <a:pt x="1760" y="678"/>
                      </a:lnTo>
                      <a:lnTo>
                        <a:pt x="1774" y="656"/>
                      </a:lnTo>
                      <a:lnTo>
                        <a:pt x="1782" y="642"/>
                      </a:lnTo>
                      <a:lnTo>
                        <a:pt x="1786" y="632"/>
                      </a:lnTo>
                      <a:lnTo>
                        <a:pt x="1788" y="628"/>
                      </a:lnTo>
                      <a:lnTo>
                        <a:pt x="1788" y="628"/>
                      </a:lnTo>
                      <a:lnTo>
                        <a:pt x="1792" y="612"/>
                      </a:lnTo>
                      <a:lnTo>
                        <a:pt x="1796" y="598"/>
                      </a:lnTo>
                      <a:lnTo>
                        <a:pt x="1798" y="594"/>
                      </a:lnTo>
                      <a:lnTo>
                        <a:pt x="1802" y="590"/>
                      </a:lnTo>
                      <a:lnTo>
                        <a:pt x="1802" y="590"/>
                      </a:lnTo>
                      <a:lnTo>
                        <a:pt x="1806" y="586"/>
                      </a:lnTo>
                      <a:lnTo>
                        <a:pt x="1810" y="580"/>
                      </a:lnTo>
                      <a:lnTo>
                        <a:pt x="1820" y="562"/>
                      </a:lnTo>
                      <a:lnTo>
                        <a:pt x="1824" y="552"/>
                      </a:lnTo>
                      <a:lnTo>
                        <a:pt x="1826" y="542"/>
                      </a:lnTo>
                      <a:lnTo>
                        <a:pt x="1826" y="532"/>
                      </a:lnTo>
                      <a:lnTo>
                        <a:pt x="1822" y="526"/>
                      </a:lnTo>
                      <a:lnTo>
                        <a:pt x="1822" y="526"/>
                      </a:lnTo>
                      <a:lnTo>
                        <a:pt x="1820" y="518"/>
                      </a:lnTo>
                      <a:lnTo>
                        <a:pt x="1820" y="512"/>
                      </a:lnTo>
                      <a:lnTo>
                        <a:pt x="1820" y="506"/>
                      </a:lnTo>
                      <a:lnTo>
                        <a:pt x="1824" y="498"/>
                      </a:lnTo>
                      <a:lnTo>
                        <a:pt x="1828" y="488"/>
                      </a:lnTo>
                      <a:lnTo>
                        <a:pt x="1832" y="484"/>
                      </a:lnTo>
                      <a:lnTo>
                        <a:pt x="1832" y="484"/>
                      </a:lnTo>
                      <a:lnTo>
                        <a:pt x="1842" y="474"/>
                      </a:lnTo>
                      <a:lnTo>
                        <a:pt x="1850" y="466"/>
                      </a:lnTo>
                      <a:lnTo>
                        <a:pt x="1850" y="462"/>
                      </a:lnTo>
                      <a:lnTo>
                        <a:pt x="1848" y="458"/>
                      </a:lnTo>
                      <a:lnTo>
                        <a:pt x="1848" y="458"/>
                      </a:lnTo>
                      <a:lnTo>
                        <a:pt x="1846" y="452"/>
                      </a:lnTo>
                      <a:lnTo>
                        <a:pt x="1846" y="446"/>
                      </a:lnTo>
                      <a:lnTo>
                        <a:pt x="1848" y="428"/>
                      </a:lnTo>
                      <a:lnTo>
                        <a:pt x="1852" y="404"/>
                      </a:lnTo>
                      <a:lnTo>
                        <a:pt x="1852" y="404"/>
                      </a:lnTo>
                      <a:lnTo>
                        <a:pt x="1868" y="384"/>
                      </a:lnTo>
                      <a:lnTo>
                        <a:pt x="1880" y="370"/>
                      </a:lnTo>
                      <a:lnTo>
                        <a:pt x="1882" y="364"/>
                      </a:lnTo>
                      <a:lnTo>
                        <a:pt x="1884" y="358"/>
                      </a:lnTo>
                      <a:lnTo>
                        <a:pt x="1884" y="358"/>
                      </a:lnTo>
                      <a:lnTo>
                        <a:pt x="1888" y="348"/>
                      </a:lnTo>
                      <a:lnTo>
                        <a:pt x="1896" y="332"/>
                      </a:lnTo>
                      <a:lnTo>
                        <a:pt x="1910" y="318"/>
                      </a:lnTo>
                      <a:lnTo>
                        <a:pt x="1916" y="312"/>
                      </a:lnTo>
                      <a:lnTo>
                        <a:pt x="1924" y="308"/>
                      </a:lnTo>
                      <a:lnTo>
                        <a:pt x="1924" y="308"/>
                      </a:lnTo>
                      <a:lnTo>
                        <a:pt x="1930" y="302"/>
                      </a:lnTo>
                      <a:lnTo>
                        <a:pt x="1936" y="298"/>
                      </a:lnTo>
                      <a:lnTo>
                        <a:pt x="1946" y="286"/>
                      </a:lnTo>
                      <a:lnTo>
                        <a:pt x="1956" y="272"/>
                      </a:lnTo>
                      <a:lnTo>
                        <a:pt x="1956" y="272"/>
                      </a:lnTo>
                      <a:lnTo>
                        <a:pt x="1960" y="258"/>
                      </a:lnTo>
                      <a:lnTo>
                        <a:pt x="1966" y="246"/>
                      </a:lnTo>
                      <a:lnTo>
                        <a:pt x="1970" y="242"/>
                      </a:lnTo>
                      <a:lnTo>
                        <a:pt x="1974" y="240"/>
                      </a:lnTo>
                      <a:lnTo>
                        <a:pt x="1974" y="240"/>
                      </a:lnTo>
                      <a:lnTo>
                        <a:pt x="1980" y="236"/>
                      </a:lnTo>
                      <a:lnTo>
                        <a:pt x="1984" y="232"/>
                      </a:lnTo>
                      <a:lnTo>
                        <a:pt x="1994" y="218"/>
                      </a:lnTo>
                      <a:lnTo>
                        <a:pt x="2006" y="202"/>
                      </a:lnTo>
                      <a:lnTo>
                        <a:pt x="2028" y="156"/>
                      </a:lnTo>
                      <a:lnTo>
                        <a:pt x="2038" y="114"/>
                      </a:lnTo>
                      <a:lnTo>
                        <a:pt x="2036" y="78"/>
                      </a:lnTo>
                      <a:close/>
                      <a:moveTo>
                        <a:pt x="1014" y="582"/>
                      </a:moveTo>
                      <a:lnTo>
                        <a:pt x="1014" y="584"/>
                      </a:lnTo>
                      <a:lnTo>
                        <a:pt x="1014" y="582"/>
                      </a:lnTo>
                      <a:lnTo>
                        <a:pt x="1014" y="582"/>
                      </a:lnTo>
                      <a:lnTo>
                        <a:pt x="1014" y="582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effectLst>
                  <a:glow rad="38100">
                    <a:schemeClr val="bg2">
                      <a:lumMod val="60000"/>
                      <a:lumOff val="40000"/>
                      <a:alpha val="19000"/>
                    </a:schemeClr>
                  </a:glow>
                  <a:softEdge rad="12700"/>
                </a:effectLst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charset="0"/>
                    <a:cs typeface="Arial" charset="0"/>
                  </a:endParaRPr>
                </a:p>
              </p:txBody>
            </p:sp>
          </p:grpSp>
          <p:sp>
            <p:nvSpPr>
              <p:cNvPr id="213" name="Freeform 73"/>
              <p:cNvSpPr>
                <a:spLocks/>
              </p:cNvSpPr>
              <p:nvPr/>
            </p:nvSpPr>
            <p:spPr bwMode="auto">
              <a:xfrm rot="1542474">
                <a:off x="7058318" y="3703642"/>
                <a:ext cx="1588" cy="1587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2"/>
                  </a:cxn>
                  <a:cxn ang="0">
                    <a:pos x="0" y="2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2">
                  <a:lumMod val="60000"/>
                  <a:lumOff val="40000"/>
                  <a:alpha val="8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Arial" charset="0"/>
                  <a:cs typeface="Arial" charset="0"/>
                </a:endParaRPr>
              </a:p>
            </p:txBody>
          </p:sp>
          <p:grpSp>
            <p:nvGrpSpPr>
              <p:cNvPr id="16" name="Group 63"/>
              <p:cNvGrpSpPr>
                <a:grpSpLocks noChangeAspect="1"/>
              </p:cNvGrpSpPr>
              <p:nvPr/>
            </p:nvGrpSpPr>
            <p:grpSpPr>
              <a:xfrm rot="1645451">
                <a:off x="8050341" y="4268987"/>
                <a:ext cx="917115" cy="1118301"/>
                <a:chOff x="507386" y="-1244242"/>
                <a:chExt cx="2720979" cy="3317871"/>
              </a:xfrm>
              <a:solidFill>
                <a:schemeClr val="bg2">
                  <a:lumMod val="60000"/>
                  <a:lumOff val="40000"/>
                  <a:alpha val="8000"/>
                </a:schemeClr>
              </a:solidFill>
            </p:grpSpPr>
            <p:sp>
              <p:nvSpPr>
                <p:cNvPr id="208" name="Freeform 79"/>
                <p:cNvSpPr>
                  <a:spLocks/>
                </p:cNvSpPr>
                <p:nvPr/>
              </p:nvSpPr>
              <p:spPr bwMode="auto">
                <a:xfrm>
                  <a:off x="1660525" y="654050"/>
                  <a:ext cx="368300" cy="546100"/>
                </a:xfrm>
                <a:custGeom>
                  <a:avLst/>
                  <a:gdLst/>
                  <a:ahLst/>
                  <a:cxnLst>
                    <a:cxn ang="0">
                      <a:pos x="230" y="344"/>
                    </a:cxn>
                    <a:cxn ang="0">
                      <a:pos x="230" y="344"/>
                    </a:cxn>
                    <a:cxn ang="0">
                      <a:pos x="232" y="344"/>
                    </a:cxn>
                    <a:cxn ang="0">
                      <a:pos x="232" y="342"/>
                    </a:cxn>
                    <a:cxn ang="0">
                      <a:pos x="232" y="342"/>
                    </a:cxn>
                    <a:cxn ang="0">
                      <a:pos x="224" y="328"/>
                    </a:cxn>
                    <a:cxn ang="0">
                      <a:pos x="48" y="50"/>
                    </a:cxn>
                    <a:cxn ang="0">
                      <a:pos x="48" y="50"/>
                    </a:cxn>
                    <a:cxn ang="0">
                      <a:pos x="30" y="24"/>
                    </a:cxn>
                    <a:cxn ang="0">
                      <a:pos x="30" y="24"/>
                    </a:cxn>
                    <a:cxn ang="0">
                      <a:pos x="22" y="12"/>
                    </a:cxn>
                    <a:cxn ang="0">
                      <a:pos x="10" y="2"/>
                    </a:cxn>
                    <a:cxn ang="0">
                      <a:pos x="10" y="2"/>
                    </a:cxn>
                    <a:cxn ang="0">
                      <a:pos x="6" y="0"/>
                    </a:cxn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4"/>
                    </a:cxn>
                    <a:cxn ang="0">
                      <a:pos x="0" y="4"/>
                    </a:cxn>
                    <a:cxn ang="0">
                      <a:pos x="4" y="14"/>
                    </a:cxn>
                    <a:cxn ang="0">
                      <a:pos x="10" y="22"/>
                    </a:cxn>
                    <a:cxn ang="0">
                      <a:pos x="10" y="22"/>
                    </a:cxn>
                    <a:cxn ang="0">
                      <a:pos x="18" y="30"/>
                    </a:cxn>
                    <a:cxn ang="0">
                      <a:pos x="26" y="42"/>
                    </a:cxn>
                    <a:cxn ang="0">
                      <a:pos x="218" y="332"/>
                    </a:cxn>
                    <a:cxn ang="0">
                      <a:pos x="218" y="332"/>
                    </a:cxn>
                    <a:cxn ang="0">
                      <a:pos x="226" y="340"/>
                    </a:cxn>
                    <a:cxn ang="0">
                      <a:pos x="230" y="344"/>
                    </a:cxn>
                    <a:cxn ang="0">
                      <a:pos x="230" y="344"/>
                    </a:cxn>
                  </a:cxnLst>
                  <a:rect l="0" t="0" r="r" b="b"/>
                  <a:pathLst>
                    <a:path w="232" h="344">
                      <a:moveTo>
                        <a:pt x="230" y="344"/>
                      </a:moveTo>
                      <a:lnTo>
                        <a:pt x="230" y="344"/>
                      </a:lnTo>
                      <a:lnTo>
                        <a:pt x="232" y="344"/>
                      </a:lnTo>
                      <a:lnTo>
                        <a:pt x="232" y="342"/>
                      </a:lnTo>
                      <a:lnTo>
                        <a:pt x="232" y="342"/>
                      </a:lnTo>
                      <a:lnTo>
                        <a:pt x="224" y="328"/>
                      </a:lnTo>
                      <a:lnTo>
                        <a:pt x="48" y="50"/>
                      </a:lnTo>
                      <a:lnTo>
                        <a:pt x="48" y="50"/>
                      </a:lnTo>
                      <a:lnTo>
                        <a:pt x="30" y="24"/>
                      </a:lnTo>
                      <a:lnTo>
                        <a:pt x="30" y="24"/>
                      </a:lnTo>
                      <a:lnTo>
                        <a:pt x="22" y="12"/>
                      </a:lnTo>
                      <a:lnTo>
                        <a:pt x="10" y="2"/>
                      </a:lnTo>
                      <a:lnTo>
                        <a:pt x="10" y="2"/>
                      </a:lnTo>
                      <a:lnTo>
                        <a:pt x="6" y="0"/>
                      </a:lnTo>
                      <a:lnTo>
                        <a:pt x="2" y="0"/>
                      </a:lnTo>
                      <a:lnTo>
                        <a:pt x="0" y="0"/>
                      </a:lnTo>
                      <a:lnTo>
                        <a:pt x="0" y="4"/>
                      </a:lnTo>
                      <a:lnTo>
                        <a:pt x="0" y="4"/>
                      </a:lnTo>
                      <a:lnTo>
                        <a:pt x="4" y="14"/>
                      </a:lnTo>
                      <a:lnTo>
                        <a:pt x="10" y="22"/>
                      </a:lnTo>
                      <a:lnTo>
                        <a:pt x="10" y="22"/>
                      </a:lnTo>
                      <a:lnTo>
                        <a:pt x="18" y="30"/>
                      </a:lnTo>
                      <a:lnTo>
                        <a:pt x="26" y="42"/>
                      </a:lnTo>
                      <a:lnTo>
                        <a:pt x="218" y="332"/>
                      </a:lnTo>
                      <a:lnTo>
                        <a:pt x="218" y="332"/>
                      </a:lnTo>
                      <a:lnTo>
                        <a:pt x="226" y="340"/>
                      </a:lnTo>
                      <a:lnTo>
                        <a:pt x="230" y="344"/>
                      </a:lnTo>
                      <a:lnTo>
                        <a:pt x="230" y="34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charset="0"/>
                    <a:cs typeface="Arial" charset="0"/>
                  </a:endParaRPr>
                </a:p>
              </p:txBody>
            </p:sp>
            <p:sp>
              <p:nvSpPr>
                <p:cNvPr id="209" name="Freeform 80"/>
                <p:cNvSpPr>
                  <a:spLocks/>
                </p:cNvSpPr>
                <p:nvPr/>
              </p:nvSpPr>
              <p:spPr bwMode="auto">
                <a:xfrm>
                  <a:off x="2032000" y="1216025"/>
                  <a:ext cx="1588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charset="0"/>
                    <a:cs typeface="Arial" charset="0"/>
                  </a:endParaRPr>
                </a:p>
              </p:txBody>
            </p:sp>
            <p:sp>
              <p:nvSpPr>
                <p:cNvPr id="210" name="Freeform 81"/>
                <p:cNvSpPr>
                  <a:spLocks/>
                </p:cNvSpPr>
                <p:nvPr/>
              </p:nvSpPr>
              <p:spPr bwMode="auto">
                <a:xfrm>
                  <a:off x="2057401" y="654050"/>
                  <a:ext cx="368300" cy="546100"/>
                </a:xfrm>
                <a:custGeom>
                  <a:avLst/>
                  <a:gdLst/>
                  <a:ahLst/>
                  <a:cxnLst>
                    <a:cxn ang="0">
                      <a:pos x="2" y="344"/>
                    </a:cxn>
                    <a:cxn ang="0">
                      <a:pos x="2" y="344"/>
                    </a:cxn>
                    <a:cxn ang="0">
                      <a:pos x="6" y="340"/>
                    </a:cxn>
                    <a:cxn ang="0">
                      <a:pos x="14" y="332"/>
                    </a:cxn>
                    <a:cxn ang="0">
                      <a:pos x="206" y="42"/>
                    </a:cxn>
                    <a:cxn ang="0">
                      <a:pos x="206" y="42"/>
                    </a:cxn>
                    <a:cxn ang="0">
                      <a:pos x="214" y="30"/>
                    </a:cxn>
                    <a:cxn ang="0">
                      <a:pos x="222" y="22"/>
                    </a:cxn>
                    <a:cxn ang="0">
                      <a:pos x="222" y="22"/>
                    </a:cxn>
                    <a:cxn ang="0">
                      <a:pos x="228" y="14"/>
                    </a:cxn>
                    <a:cxn ang="0">
                      <a:pos x="232" y="4"/>
                    </a:cxn>
                    <a:cxn ang="0">
                      <a:pos x="232" y="4"/>
                    </a:cxn>
                    <a:cxn ang="0">
                      <a:pos x="232" y="0"/>
                    </a:cxn>
                    <a:cxn ang="0">
                      <a:pos x="230" y="0"/>
                    </a:cxn>
                    <a:cxn ang="0">
                      <a:pos x="226" y="0"/>
                    </a:cxn>
                    <a:cxn ang="0">
                      <a:pos x="222" y="2"/>
                    </a:cxn>
                    <a:cxn ang="0">
                      <a:pos x="222" y="2"/>
                    </a:cxn>
                    <a:cxn ang="0">
                      <a:pos x="210" y="12"/>
                    </a:cxn>
                    <a:cxn ang="0">
                      <a:pos x="202" y="24"/>
                    </a:cxn>
                    <a:cxn ang="0">
                      <a:pos x="202" y="24"/>
                    </a:cxn>
                    <a:cxn ang="0">
                      <a:pos x="184" y="50"/>
                    </a:cxn>
                    <a:cxn ang="0">
                      <a:pos x="8" y="328"/>
                    </a:cxn>
                    <a:cxn ang="0">
                      <a:pos x="8" y="328"/>
                    </a:cxn>
                    <a:cxn ang="0">
                      <a:pos x="0" y="342"/>
                    </a:cxn>
                    <a:cxn ang="0">
                      <a:pos x="0" y="342"/>
                    </a:cxn>
                    <a:cxn ang="0">
                      <a:pos x="0" y="344"/>
                    </a:cxn>
                    <a:cxn ang="0">
                      <a:pos x="0" y="344"/>
                    </a:cxn>
                    <a:cxn ang="0">
                      <a:pos x="2" y="344"/>
                    </a:cxn>
                    <a:cxn ang="0">
                      <a:pos x="2" y="344"/>
                    </a:cxn>
                  </a:cxnLst>
                  <a:rect l="0" t="0" r="r" b="b"/>
                  <a:pathLst>
                    <a:path w="232" h="344">
                      <a:moveTo>
                        <a:pt x="2" y="344"/>
                      </a:moveTo>
                      <a:lnTo>
                        <a:pt x="2" y="344"/>
                      </a:lnTo>
                      <a:lnTo>
                        <a:pt x="6" y="340"/>
                      </a:lnTo>
                      <a:lnTo>
                        <a:pt x="14" y="332"/>
                      </a:lnTo>
                      <a:lnTo>
                        <a:pt x="206" y="42"/>
                      </a:lnTo>
                      <a:lnTo>
                        <a:pt x="206" y="42"/>
                      </a:lnTo>
                      <a:lnTo>
                        <a:pt x="214" y="30"/>
                      </a:lnTo>
                      <a:lnTo>
                        <a:pt x="222" y="22"/>
                      </a:lnTo>
                      <a:lnTo>
                        <a:pt x="222" y="22"/>
                      </a:lnTo>
                      <a:lnTo>
                        <a:pt x="228" y="14"/>
                      </a:lnTo>
                      <a:lnTo>
                        <a:pt x="232" y="4"/>
                      </a:lnTo>
                      <a:lnTo>
                        <a:pt x="232" y="4"/>
                      </a:lnTo>
                      <a:lnTo>
                        <a:pt x="232" y="0"/>
                      </a:lnTo>
                      <a:lnTo>
                        <a:pt x="230" y="0"/>
                      </a:lnTo>
                      <a:lnTo>
                        <a:pt x="226" y="0"/>
                      </a:lnTo>
                      <a:lnTo>
                        <a:pt x="222" y="2"/>
                      </a:lnTo>
                      <a:lnTo>
                        <a:pt x="222" y="2"/>
                      </a:lnTo>
                      <a:lnTo>
                        <a:pt x="210" y="12"/>
                      </a:lnTo>
                      <a:lnTo>
                        <a:pt x="202" y="24"/>
                      </a:lnTo>
                      <a:lnTo>
                        <a:pt x="202" y="24"/>
                      </a:lnTo>
                      <a:lnTo>
                        <a:pt x="184" y="50"/>
                      </a:lnTo>
                      <a:lnTo>
                        <a:pt x="8" y="328"/>
                      </a:lnTo>
                      <a:lnTo>
                        <a:pt x="8" y="328"/>
                      </a:lnTo>
                      <a:lnTo>
                        <a:pt x="0" y="342"/>
                      </a:lnTo>
                      <a:lnTo>
                        <a:pt x="0" y="342"/>
                      </a:lnTo>
                      <a:lnTo>
                        <a:pt x="0" y="344"/>
                      </a:lnTo>
                      <a:lnTo>
                        <a:pt x="0" y="344"/>
                      </a:lnTo>
                      <a:lnTo>
                        <a:pt x="2" y="344"/>
                      </a:lnTo>
                      <a:lnTo>
                        <a:pt x="2" y="34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charset="0"/>
                    <a:cs typeface="Arial" charset="0"/>
                  </a:endParaRPr>
                </a:p>
              </p:txBody>
            </p:sp>
            <p:sp>
              <p:nvSpPr>
                <p:cNvPr id="211" name="Freeform 82"/>
                <p:cNvSpPr>
                  <a:spLocks noEditPoints="1"/>
                </p:cNvSpPr>
                <p:nvPr/>
              </p:nvSpPr>
              <p:spPr bwMode="auto">
                <a:xfrm rot="18845760">
                  <a:off x="208940" y="-945796"/>
                  <a:ext cx="3317871" cy="2720979"/>
                </a:xfrm>
                <a:custGeom>
                  <a:avLst/>
                  <a:gdLst/>
                  <a:ahLst/>
                  <a:cxnLst>
                    <a:cxn ang="0">
                      <a:pos x="1784" y="18"/>
                    </a:cxn>
                    <a:cxn ang="0">
                      <a:pos x="1368" y="254"/>
                    </a:cxn>
                    <a:cxn ang="0">
                      <a:pos x="1096" y="632"/>
                    </a:cxn>
                    <a:cxn ang="0">
                      <a:pos x="1066" y="570"/>
                    </a:cxn>
                    <a:cxn ang="0">
                      <a:pos x="1044" y="562"/>
                    </a:cxn>
                    <a:cxn ang="0">
                      <a:pos x="1016" y="572"/>
                    </a:cxn>
                    <a:cxn ang="0">
                      <a:pos x="992" y="628"/>
                    </a:cxn>
                    <a:cxn ang="0">
                      <a:pos x="680" y="216"/>
                    </a:cxn>
                    <a:cxn ang="0">
                      <a:pos x="268" y="10"/>
                    </a:cxn>
                    <a:cxn ang="0">
                      <a:pos x="34" y="198"/>
                    </a:cxn>
                    <a:cxn ang="0">
                      <a:pos x="86" y="264"/>
                    </a:cxn>
                    <a:cxn ang="0">
                      <a:pos x="156" y="340"/>
                    </a:cxn>
                    <a:cxn ang="0">
                      <a:pos x="198" y="442"/>
                    </a:cxn>
                    <a:cxn ang="0">
                      <a:pos x="224" y="492"/>
                    </a:cxn>
                    <a:cxn ang="0">
                      <a:pos x="240" y="572"/>
                    </a:cxn>
                    <a:cxn ang="0">
                      <a:pos x="272" y="640"/>
                    </a:cxn>
                    <a:cxn ang="0">
                      <a:pos x="378" y="740"/>
                    </a:cxn>
                    <a:cxn ang="0">
                      <a:pos x="470" y="858"/>
                    </a:cxn>
                    <a:cxn ang="0">
                      <a:pos x="342" y="1124"/>
                    </a:cxn>
                    <a:cxn ang="0">
                      <a:pos x="376" y="1176"/>
                    </a:cxn>
                    <a:cxn ang="0">
                      <a:pos x="406" y="1268"/>
                    </a:cxn>
                    <a:cxn ang="0">
                      <a:pos x="458" y="1316"/>
                    </a:cxn>
                    <a:cxn ang="0">
                      <a:pos x="502" y="1380"/>
                    </a:cxn>
                    <a:cxn ang="0">
                      <a:pos x="536" y="1422"/>
                    </a:cxn>
                    <a:cxn ang="0">
                      <a:pos x="460" y="1554"/>
                    </a:cxn>
                    <a:cxn ang="0">
                      <a:pos x="414" y="1686"/>
                    </a:cxn>
                    <a:cxn ang="0">
                      <a:pos x="486" y="1704"/>
                    </a:cxn>
                    <a:cxn ang="0">
                      <a:pos x="586" y="1526"/>
                    </a:cxn>
                    <a:cxn ang="0">
                      <a:pos x="662" y="1528"/>
                    </a:cxn>
                    <a:cxn ang="0">
                      <a:pos x="700" y="1528"/>
                    </a:cxn>
                    <a:cxn ang="0">
                      <a:pos x="768" y="1532"/>
                    </a:cxn>
                    <a:cxn ang="0">
                      <a:pos x="816" y="1452"/>
                    </a:cxn>
                    <a:cxn ang="0">
                      <a:pos x="978" y="928"/>
                    </a:cxn>
                    <a:cxn ang="0">
                      <a:pos x="996" y="942"/>
                    </a:cxn>
                    <a:cxn ang="0">
                      <a:pos x="992" y="1208"/>
                    </a:cxn>
                    <a:cxn ang="0">
                      <a:pos x="1088" y="1112"/>
                    </a:cxn>
                    <a:cxn ang="0">
                      <a:pos x="1088" y="854"/>
                    </a:cxn>
                    <a:cxn ang="0">
                      <a:pos x="1138" y="1056"/>
                    </a:cxn>
                    <a:cxn ang="0">
                      <a:pos x="1284" y="1500"/>
                    </a:cxn>
                    <a:cxn ang="0">
                      <a:pos x="1334" y="1528"/>
                    </a:cxn>
                    <a:cxn ang="0">
                      <a:pos x="1406" y="1536"/>
                    </a:cxn>
                    <a:cxn ang="0">
                      <a:pos x="1458" y="1516"/>
                    </a:cxn>
                    <a:cxn ang="0">
                      <a:pos x="1542" y="1592"/>
                    </a:cxn>
                    <a:cxn ang="0">
                      <a:pos x="1626" y="1714"/>
                    </a:cxn>
                    <a:cxn ang="0">
                      <a:pos x="1680" y="1650"/>
                    </a:cxn>
                    <a:cxn ang="0">
                      <a:pos x="1618" y="1546"/>
                    </a:cxn>
                    <a:cxn ang="0">
                      <a:pos x="1560" y="1404"/>
                    </a:cxn>
                    <a:cxn ang="0">
                      <a:pos x="1616" y="1378"/>
                    </a:cxn>
                    <a:cxn ang="0">
                      <a:pos x="1634" y="1294"/>
                    </a:cxn>
                    <a:cxn ang="0">
                      <a:pos x="1706" y="1248"/>
                    </a:cxn>
                    <a:cxn ang="0">
                      <a:pos x="1726" y="1166"/>
                    </a:cxn>
                    <a:cxn ang="0">
                      <a:pos x="1702" y="1004"/>
                    </a:cxn>
                    <a:cxn ang="0">
                      <a:pos x="1528" y="790"/>
                    </a:cxn>
                    <a:cxn ang="0">
                      <a:pos x="1758" y="718"/>
                    </a:cxn>
                    <a:cxn ang="0">
                      <a:pos x="1830" y="612"/>
                    </a:cxn>
                    <a:cxn ang="0">
                      <a:pos x="1868" y="536"/>
                    </a:cxn>
                    <a:cxn ang="0">
                      <a:pos x="1876" y="472"/>
                    </a:cxn>
                    <a:cxn ang="0">
                      <a:pos x="1898" y="394"/>
                    </a:cxn>
                    <a:cxn ang="0">
                      <a:pos x="1964" y="304"/>
                    </a:cxn>
                    <a:cxn ang="0">
                      <a:pos x="2020" y="236"/>
                    </a:cxn>
                    <a:cxn ang="0">
                      <a:pos x="1040" y="574"/>
                    </a:cxn>
                  </a:cxnLst>
                  <a:rect l="0" t="0" r="r" b="b"/>
                  <a:pathLst>
                    <a:path w="2090" h="1714">
                      <a:moveTo>
                        <a:pt x="2088" y="78"/>
                      </a:moveTo>
                      <a:lnTo>
                        <a:pt x="2070" y="44"/>
                      </a:lnTo>
                      <a:lnTo>
                        <a:pt x="2028" y="16"/>
                      </a:lnTo>
                      <a:lnTo>
                        <a:pt x="1964" y="4"/>
                      </a:lnTo>
                      <a:lnTo>
                        <a:pt x="1896" y="0"/>
                      </a:lnTo>
                      <a:lnTo>
                        <a:pt x="1896" y="0"/>
                      </a:lnTo>
                      <a:lnTo>
                        <a:pt x="1876" y="2"/>
                      </a:lnTo>
                      <a:lnTo>
                        <a:pt x="1852" y="4"/>
                      </a:lnTo>
                      <a:lnTo>
                        <a:pt x="1822" y="10"/>
                      </a:lnTo>
                      <a:lnTo>
                        <a:pt x="1784" y="18"/>
                      </a:lnTo>
                      <a:lnTo>
                        <a:pt x="1740" y="30"/>
                      </a:lnTo>
                      <a:lnTo>
                        <a:pt x="1694" y="46"/>
                      </a:lnTo>
                      <a:lnTo>
                        <a:pt x="1642" y="66"/>
                      </a:lnTo>
                      <a:lnTo>
                        <a:pt x="1642" y="66"/>
                      </a:lnTo>
                      <a:lnTo>
                        <a:pt x="1592" y="92"/>
                      </a:lnTo>
                      <a:lnTo>
                        <a:pt x="1544" y="118"/>
                      </a:lnTo>
                      <a:lnTo>
                        <a:pt x="1498" y="148"/>
                      </a:lnTo>
                      <a:lnTo>
                        <a:pt x="1454" y="180"/>
                      </a:lnTo>
                      <a:lnTo>
                        <a:pt x="1410" y="216"/>
                      </a:lnTo>
                      <a:lnTo>
                        <a:pt x="1368" y="254"/>
                      </a:lnTo>
                      <a:lnTo>
                        <a:pt x="1328" y="296"/>
                      </a:lnTo>
                      <a:lnTo>
                        <a:pt x="1286" y="342"/>
                      </a:lnTo>
                      <a:lnTo>
                        <a:pt x="1286" y="342"/>
                      </a:lnTo>
                      <a:lnTo>
                        <a:pt x="1254" y="380"/>
                      </a:lnTo>
                      <a:lnTo>
                        <a:pt x="1224" y="420"/>
                      </a:lnTo>
                      <a:lnTo>
                        <a:pt x="1196" y="462"/>
                      </a:lnTo>
                      <a:lnTo>
                        <a:pt x="1170" y="504"/>
                      </a:lnTo>
                      <a:lnTo>
                        <a:pt x="1124" y="578"/>
                      </a:lnTo>
                      <a:lnTo>
                        <a:pt x="1096" y="632"/>
                      </a:lnTo>
                      <a:lnTo>
                        <a:pt x="1096" y="632"/>
                      </a:lnTo>
                      <a:lnTo>
                        <a:pt x="1092" y="622"/>
                      </a:lnTo>
                      <a:lnTo>
                        <a:pt x="1082" y="608"/>
                      </a:lnTo>
                      <a:lnTo>
                        <a:pt x="1082" y="608"/>
                      </a:lnTo>
                      <a:lnTo>
                        <a:pt x="1086" y="600"/>
                      </a:lnTo>
                      <a:lnTo>
                        <a:pt x="1088" y="592"/>
                      </a:lnTo>
                      <a:lnTo>
                        <a:pt x="1088" y="592"/>
                      </a:lnTo>
                      <a:lnTo>
                        <a:pt x="1086" y="584"/>
                      </a:lnTo>
                      <a:lnTo>
                        <a:pt x="1082" y="576"/>
                      </a:lnTo>
                      <a:lnTo>
                        <a:pt x="1074" y="572"/>
                      </a:lnTo>
                      <a:lnTo>
                        <a:pt x="1066" y="570"/>
                      </a:lnTo>
                      <a:lnTo>
                        <a:pt x="1066" y="570"/>
                      </a:lnTo>
                      <a:lnTo>
                        <a:pt x="1064" y="570"/>
                      </a:lnTo>
                      <a:lnTo>
                        <a:pt x="1066" y="564"/>
                      </a:lnTo>
                      <a:lnTo>
                        <a:pt x="1060" y="564"/>
                      </a:lnTo>
                      <a:lnTo>
                        <a:pt x="1056" y="564"/>
                      </a:lnTo>
                      <a:lnTo>
                        <a:pt x="1056" y="564"/>
                      </a:lnTo>
                      <a:lnTo>
                        <a:pt x="1050" y="558"/>
                      </a:lnTo>
                      <a:lnTo>
                        <a:pt x="1048" y="560"/>
                      </a:lnTo>
                      <a:lnTo>
                        <a:pt x="1048" y="558"/>
                      </a:lnTo>
                      <a:lnTo>
                        <a:pt x="1044" y="562"/>
                      </a:lnTo>
                      <a:lnTo>
                        <a:pt x="1038" y="560"/>
                      </a:lnTo>
                      <a:lnTo>
                        <a:pt x="1038" y="564"/>
                      </a:lnTo>
                      <a:lnTo>
                        <a:pt x="1034" y="564"/>
                      </a:lnTo>
                      <a:lnTo>
                        <a:pt x="1030" y="564"/>
                      </a:lnTo>
                      <a:lnTo>
                        <a:pt x="1034" y="572"/>
                      </a:lnTo>
                      <a:lnTo>
                        <a:pt x="1034" y="572"/>
                      </a:lnTo>
                      <a:lnTo>
                        <a:pt x="1034" y="572"/>
                      </a:lnTo>
                      <a:lnTo>
                        <a:pt x="1026" y="570"/>
                      </a:lnTo>
                      <a:lnTo>
                        <a:pt x="1026" y="570"/>
                      </a:lnTo>
                      <a:lnTo>
                        <a:pt x="1016" y="572"/>
                      </a:lnTo>
                      <a:lnTo>
                        <a:pt x="1010" y="576"/>
                      </a:lnTo>
                      <a:lnTo>
                        <a:pt x="1004" y="584"/>
                      </a:lnTo>
                      <a:lnTo>
                        <a:pt x="1004" y="592"/>
                      </a:lnTo>
                      <a:lnTo>
                        <a:pt x="1004" y="592"/>
                      </a:lnTo>
                      <a:lnTo>
                        <a:pt x="1004" y="598"/>
                      </a:lnTo>
                      <a:lnTo>
                        <a:pt x="1008" y="604"/>
                      </a:lnTo>
                      <a:lnTo>
                        <a:pt x="1008" y="604"/>
                      </a:lnTo>
                      <a:lnTo>
                        <a:pt x="998" y="618"/>
                      </a:lnTo>
                      <a:lnTo>
                        <a:pt x="992" y="628"/>
                      </a:lnTo>
                      <a:lnTo>
                        <a:pt x="992" y="628"/>
                      </a:lnTo>
                      <a:lnTo>
                        <a:pt x="962" y="574"/>
                      </a:lnTo>
                      <a:lnTo>
                        <a:pt x="918" y="500"/>
                      </a:lnTo>
                      <a:lnTo>
                        <a:pt x="892" y="460"/>
                      </a:lnTo>
                      <a:lnTo>
                        <a:pt x="864" y="420"/>
                      </a:lnTo>
                      <a:lnTo>
                        <a:pt x="834" y="378"/>
                      </a:lnTo>
                      <a:lnTo>
                        <a:pt x="802" y="342"/>
                      </a:lnTo>
                      <a:lnTo>
                        <a:pt x="802" y="342"/>
                      </a:lnTo>
                      <a:lnTo>
                        <a:pt x="762" y="296"/>
                      </a:lnTo>
                      <a:lnTo>
                        <a:pt x="720" y="254"/>
                      </a:lnTo>
                      <a:lnTo>
                        <a:pt x="680" y="216"/>
                      </a:lnTo>
                      <a:lnTo>
                        <a:pt x="636" y="180"/>
                      </a:lnTo>
                      <a:lnTo>
                        <a:pt x="592" y="148"/>
                      </a:lnTo>
                      <a:lnTo>
                        <a:pt x="546" y="118"/>
                      </a:lnTo>
                      <a:lnTo>
                        <a:pt x="498" y="92"/>
                      </a:lnTo>
                      <a:lnTo>
                        <a:pt x="448" y="66"/>
                      </a:lnTo>
                      <a:lnTo>
                        <a:pt x="448" y="66"/>
                      </a:lnTo>
                      <a:lnTo>
                        <a:pt x="396" y="46"/>
                      </a:lnTo>
                      <a:lnTo>
                        <a:pt x="348" y="30"/>
                      </a:lnTo>
                      <a:lnTo>
                        <a:pt x="306" y="18"/>
                      </a:lnTo>
                      <a:lnTo>
                        <a:pt x="268" y="10"/>
                      </a:lnTo>
                      <a:lnTo>
                        <a:pt x="238" y="4"/>
                      </a:lnTo>
                      <a:lnTo>
                        <a:pt x="214" y="2"/>
                      </a:lnTo>
                      <a:lnTo>
                        <a:pt x="194" y="0"/>
                      </a:lnTo>
                      <a:lnTo>
                        <a:pt x="126" y="4"/>
                      </a:lnTo>
                      <a:lnTo>
                        <a:pt x="62" y="16"/>
                      </a:lnTo>
                      <a:lnTo>
                        <a:pt x="20" y="44"/>
                      </a:lnTo>
                      <a:lnTo>
                        <a:pt x="2" y="78"/>
                      </a:lnTo>
                      <a:lnTo>
                        <a:pt x="0" y="112"/>
                      </a:lnTo>
                      <a:lnTo>
                        <a:pt x="12" y="154"/>
                      </a:lnTo>
                      <a:lnTo>
                        <a:pt x="34" y="198"/>
                      </a:lnTo>
                      <a:lnTo>
                        <a:pt x="34" y="198"/>
                      </a:lnTo>
                      <a:lnTo>
                        <a:pt x="44" y="214"/>
                      </a:lnTo>
                      <a:lnTo>
                        <a:pt x="56" y="226"/>
                      </a:lnTo>
                      <a:lnTo>
                        <a:pt x="60" y="232"/>
                      </a:lnTo>
                      <a:lnTo>
                        <a:pt x="66" y="234"/>
                      </a:lnTo>
                      <a:lnTo>
                        <a:pt x="66" y="234"/>
                      </a:lnTo>
                      <a:lnTo>
                        <a:pt x="70" y="236"/>
                      </a:lnTo>
                      <a:lnTo>
                        <a:pt x="74" y="240"/>
                      </a:lnTo>
                      <a:lnTo>
                        <a:pt x="80" y="252"/>
                      </a:lnTo>
                      <a:lnTo>
                        <a:pt x="86" y="264"/>
                      </a:lnTo>
                      <a:lnTo>
                        <a:pt x="86" y="264"/>
                      </a:lnTo>
                      <a:lnTo>
                        <a:pt x="94" y="278"/>
                      </a:lnTo>
                      <a:lnTo>
                        <a:pt x="104" y="290"/>
                      </a:lnTo>
                      <a:lnTo>
                        <a:pt x="112" y="296"/>
                      </a:lnTo>
                      <a:lnTo>
                        <a:pt x="118" y="300"/>
                      </a:lnTo>
                      <a:lnTo>
                        <a:pt x="118" y="300"/>
                      </a:lnTo>
                      <a:lnTo>
                        <a:pt x="126" y="304"/>
                      </a:lnTo>
                      <a:lnTo>
                        <a:pt x="132" y="310"/>
                      </a:lnTo>
                      <a:lnTo>
                        <a:pt x="146" y="324"/>
                      </a:lnTo>
                      <a:lnTo>
                        <a:pt x="156" y="340"/>
                      </a:lnTo>
                      <a:lnTo>
                        <a:pt x="160" y="350"/>
                      </a:lnTo>
                      <a:lnTo>
                        <a:pt x="160" y="350"/>
                      </a:lnTo>
                      <a:lnTo>
                        <a:pt x="160" y="354"/>
                      </a:lnTo>
                      <a:lnTo>
                        <a:pt x="164" y="360"/>
                      </a:lnTo>
                      <a:lnTo>
                        <a:pt x="176" y="374"/>
                      </a:lnTo>
                      <a:lnTo>
                        <a:pt x="192" y="394"/>
                      </a:lnTo>
                      <a:lnTo>
                        <a:pt x="192" y="394"/>
                      </a:lnTo>
                      <a:lnTo>
                        <a:pt x="198" y="416"/>
                      </a:lnTo>
                      <a:lnTo>
                        <a:pt x="200" y="434"/>
                      </a:lnTo>
                      <a:lnTo>
                        <a:pt x="198" y="442"/>
                      </a:lnTo>
                      <a:lnTo>
                        <a:pt x="196" y="446"/>
                      </a:lnTo>
                      <a:lnTo>
                        <a:pt x="196" y="446"/>
                      </a:lnTo>
                      <a:lnTo>
                        <a:pt x="194" y="450"/>
                      </a:lnTo>
                      <a:lnTo>
                        <a:pt x="196" y="454"/>
                      </a:lnTo>
                      <a:lnTo>
                        <a:pt x="202" y="462"/>
                      </a:lnTo>
                      <a:lnTo>
                        <a:pt x="214" y="472"/>
                      </a:lnTo>
                      <a:lnTo>
                        <a:pt x="214" y="472"/>
                      </a:lnTo>
                      <a:lnTo>
                        <a:pt x="216" y="476"/>
                      </a:lnTo>
                      <a:lnTo>
                        <a:pt x="222" y="486"/>
                      </a:lnTo>
                      <a:lnTo>
                        <a:pt x="224" y="492"/>
                      </a:lnTo>
                      <a:lnTo>
                        <a:pt x="226" y="498"/>
                      </a:lnTo>
                      <a:lnTo>
                        <a:pt x="226" y="506"/>
                      </a:lnTo>
                      <a:lnTo>
                        <a:pt x="222" y="512"/>
                      </a:lnTo>
                      <a:lnTo>
                        <a:pt x="222" y="512"/>
                      </a:lnTo>
                      <a:lnTo>
                        <a:pt x="220" y="518"/>
                      </a:lnTo>
                      <a:lnTo>
                        <a:pt x="220" y="526"/>
                      </a:lnTo>
                      <a:lnTo>
                        <a:pt x="222" y="536"/>
                      </a:lnTo>
                      <a:lnTo>
                        <a:pt x="226" y="546"/>
                      </a:lnTo>
                      <a:lnTo>
                        <a:pt x="236" y="564"/>
                      </a:lnTo>
                      <a:lnTo>
                        <a:pt x="240" y="572"/>
                      </a:lnTo>
                      <a:lnTo>
                        <a:pt x="244" y="574"/>
                      </a:lnTo>
                      <a:lnTo>
                        <a:pt x="244" y="574"/>
                      </a:lnTo>
                      <a:lnTo>
                        <a:pt x="248" y="578"/>
                      </a:lnTo>
                      <a:lnTo>
                        <a:pt x="250" y="582"/>
                      </a:lnTo>
                      <a:lnTo>
                        <a:pt x="256" y="594"/>
                      </a:lnTo>
                      <a:lnTo>
                        <a:pt x="260" y="612"/>
                      </a:lnTo>
                      <a:lnTo>
                        <a:pt x="260" y="612"/>
                      </a:lnTo>
                      <a:lnTo>
                        <a:pt x="260" y="614"/>
                      </a:lnTo>
                      <a:lnTo>
                        <a:pt x="264" y="624"/>
                      </a:lnTo>
                      <a:lnTo>
                        <a:pt x="272" y="640"/>
                      </a:lnTo>
                      <a:lnTo>
                        <a:pt x="288" y="660"/>
                      </a:lnTo>
                      <a:lnTo>
                        <a:pt x="288" y="660"/>
                      </a:lnTo>
                      <a:lnTo>
                        <a:pt x="304" y="680"/>
                      </a:lnTo>
                      <a:lnTo>
                        <a:pt x="314" y="694"/>
                      </a:lnTo>
                      <a:lnTo>
                        <a:pt x="328" y="714"/>
                      </a:lnTo>
                      <a:lnTo>
                        <a:pt x="328" y="714"/>
                      </a:lnTo>
                      <a:lnTo>
                        <a:pt x="332" y="718"/>
                      </a:lnTo>
                      <a:lnTo>
                        <a:pt x="338" y="724"/>
                      </a:lnTo>
                      <a:lnTo>
                        <a:pt x="356" y="732"/>
                      </a:lnTo>
                      <a:lnTo>
                        <a:pt x="378" y="740"/>
                      </a:lnTo>
                      <a:lnTo>
                        <a:pt x="430" y="746"/>
                      </a:lnTo>
                      <a:lnTo>
                        <a:pt x="484" y="746"/>
                      </a:lnTo>
                      <a:lnTo>
                        <a:pt x="534" y="746"/>
                      </a:lnTo>
                      <a:lnTo>
                        <a:pt x="604" y="752"/>
                      </a:lnTo>
                      <a:lnTo>
                        <a:pt x="622" y="754"/>
                      </a:lnTo>
                      <a:lnTo>
                        <a:pt x="622" y="754"/>
                      </a:lnTo>
                      <a:lnTo>
                        <a:pt x="562" y="790"/>
                      </a:lnTo>
                      <a:lnTo>
                        <a:pt x="518" y="820"/>
                      </a:lnTo>
                      <a:lnTo>
                        <a:pt x="488" y="842"/>
                      </a:lnTo>
                      <a:lnTo>
                        <a:pt x="470" y="858"/>
                      </a:lnTo>
                      <a:lnTo>
                        <a:pt x="462" y="868"/>
                      </a:lnTo>
                      <a:lnTo>
                        <a:pt x="458" y="874"/>
                      </a:lnTo>
                      <a:lnTo>
                        <a:pt x="458" y="876"/>
                      </a:lnTo>
                      <a:lnTo>
                        <a:pt x="458" y="878"/>
                      </a:lnTo>
                      <a:lnTo>
                        <a:pt x="384" y="988"/>
                      </a:lnTo>
                      <a:lnTo>
                        <a:pt x="388" y="1004"/>
                      </a:lnTo>
                      <a:lnTo>
                        <a:pt x="384" y="1022"/>
                      </a:lnTo>
                      <a:lnTo>
                        <a:pt x="366" y="1052"/>
                      </a:lnTo>
                      <a:lnTo>
                        <a:pt x="354" y="1078"/>
                      </a:lnTo>
                      <a:lnTo>
                        <a:pt x="342" y="1124"/>
                      </a:lnTo>
                      <a:lnTo>
                        <a:pt x="342" y="1124"/>
                      </a:lnTo>
                      <a:lnTo>
                        <a:pt x="342" y="1130"/>
                      </a:lnTo>
                      <a:lnTo>
                        <a:pt x="344" y="1142"/>
                      </a:lnTo>
                      <a:lnTo>
                        <a:pt x="348" y="1148"/>
                      </a:lnTo>
                      <a:lnTo>
                        <a:pt x="350" y="1156"/>
                      </a:lnTo>
                      <a:lnTo>
                        <a:pt x="356" y="1162"/>
                      </a:lnTo>
                      <a:lnTo>
                        <a:pt x="364" y="1166"/>
                      </a:lnTo>
                      <a:lnTo>
                        <a:pt x="364" y="1166"/>
                      </a:lnTo>
                      <a:lnTo>
                        <a:pt x="372" y="1170"/>
                      </a:lnTo>
                      <a:lnTo>
                        <a:pt x="376" y="1176"/>
                      </a:lnTo>
                      <a:lnTo>
                        <a:pt x="380" y="1184"/>
                      </a:lnTo>
                      <a:lnTo>
                        <a:pt x="382" y="1192"/>
                      </a:lnTo>
                      <a:lnTo>
                        <a:pt x="380" y="1206"/>
                      </a:lnTo>
                      <a:lnTo>
                        <a:pt x="380" y="1212"/>
                      </a:lnTo>
                      <a:lnTo>
                        <a:pt x="382" y="1244"/>
                      </a:lnTo>
                      <a:lnTo>
                        <a:pt x="382" y="1244"/>
                      </a:lnTo>
                      <a:lnTo>
                        <a:pt x="384" y="1248"/>
                      </a:lnTo>
                      <a:lnTo>
                        <a:pt x="392" y="1258"/>
                      </a:lnTo>
                      <a:lnTo>
                        <a:pt x="398" y="1264"/>
                      </a:lnTo>
                      <a:lnTo>
                        <a:pt x="406" y="1268"/>
                      </a:lnTo>
                      <a:lnTo>
                        <a:pt x="416" y="1272"/>
                      </a:lnTo>
                      <a:lnTo>
                        <a:pt x="428" y="1272"/>
                      </a:lnTo>
                      <a:lnTo>
                        <a:pt x="428" y="1272"/>
                      </a:lnTo>
                      <a:lnTo>
                        <a:pt x="440" y="1274"/>
                      </a:lnTo>
                      <a:lnTo>
                        <a:pt x="448" y="1280"/>
                      </a:lnTo>
                      <a:lnTo>
                        <a:pt x="452" y="1286"/>
                      </a:lnTo>
                      <a:lnTo>
                        <a:pt x="456" y="1294"/>
                      </a:lnTo>
                      <a:lnTo>
                        <a:pt x="458" y="1310"/>
                      </a:lnTo>
                      <a:lnTo>
                        <a:pt x="458" y="1316"/>
                      </a:lnTo>
                      <a:lnTo>
                        <a:pt x="458" y="1316"/>
                      </a:lnTo>
                      <a:lnTo>
                        <a:pt x="456" y="1338"/>
                      </a:lnTo>
                      <a:lnTo>
                        <a:pt x="458" y="1354"/>
                      </a:lnTo>
                      <a:lnTo>
                        <a:pt x="458" y="1360"/>
                      </a:lnTo>
                      <a:lnTo>
                        <a:pt x="460" y="1364"/>
                      </a:lnTo>
                      <a:lnTo>
                        <a:pt x="460" y="1364"/>
                      </a:lnTo>
                      <a:lnTo>
                        <a:pt x="468" y="1374"/>
                      </a:lnTo>
                      <a:lnTo>
                        <a:pt x="474" y="1378"/>
                      </a:lnTo>
                      <a:lnTo>
                        <a:pt x="486" y="1380"/>
                      </a:lnTo>
                      <a:lnTo>
                        <a:pt x="486" y="1380"/>
                      </a:lnTo>
                      <a:lnTo>
                        <a:pt x="502" y="1380"/>
                      </a:lnTo>
                      <a:lnTo>
                        <a:pt x="514" y="1384"/>
                      </a:lnTo>
                      <a:lnTo>
                        <a:pt x="522" y="1390"/>
                      </a:lnTo>
                      <a:lnTo>
                        <a:pt x="526" y="1394"/>
                      </a:lnTo>
                      <a:lnTo>
                        <a:pt x="526" y="1396"/>
                      </a:lnTo>
                      <a:lnTo>
                        <a:pt x="526" y="1396"/>
                      </a:lnTo>
                      <a:lnTo>
                        <a:pt x="526" y="1400"/>
                      </a:lnTo>
                      <a:lnTo>
                        <a:pt x="530" y="1404"/>
                      </a:lnTo>
                      <a:lnTo>
                        <a:pt x="532" y="1408"/>
                      </a:lnTo>
                      <a:lnTo>
                        <a:pt x="534" y="1414"/>
                      </a:lnTo>
                      <a:lnTo>
                        <a:pt x="536" y="1422"/>
                      </a:lnTo>
                      <a:lnTo>
                        <a:pt x="536" y="1432"/>
                      </a:lnTo>
                      <a:lnTo>
                        <a:pt x="532" y="1446"/>
                      </a:lnTo>
                      <a:lnTo>
                        <a:pt x="524" y="1462"/>
                      </a:lnTo>
                      <a:lnTo>
                        <a:pt x="524" y="1462"/>
                      </a:lnTo>
                      <a:lnTo>
                        <a:pt x="492" y="1522"/>
                      </a:lnTo>
                      <a:lnTo>
                        <a:pt x="478" y="1540"/>
                      </a:lnTo>
                      <a:lnTo>
                        <a:pt x="472" y="1546"/>
                      </a:lnTo>
                      <a:lnTo>
                        <a:pt x="466" y="1550"/>
                      </a:lnTo>
                      <a:lnTo>
                        <a:pt x="466" y="1550"/>
                      </a:lnTo>
                      <a:lnTo>
                        <a:pt x="460" y="1554"/>
                      </a:lnTo>
                      <a:lnTo>
                        <a:pt x="454" y="1560"/>
                      </a:lnTo>
                      <a:lnTo>
                        <a:pt x="440" y="1578"/>
                      </a:lnTo>
                      <a:lnTo>
                        <a:pt x="424" y="1604"/>
                      </a:lnTo>
                      <a:lnTo>
                        <a:pt x="424" y="1604"/>
                      </a:lnTo>
                      <a:lnTo>
                        <a:pt x="420" y="1614"/>
                      </a:lnTo>
                      <a:lnTo>
                        <a:pt x="412" y="1636"/>
                      </a:lnTo>
                      <a:lnTo>
                        <a:pt x="410" y="1650"/>
                      </a:lnTo>
                      <a:lnTo>
                        <a:pt x="408" y="1666"/>
                      </a:lnTo>
                      <a:lnTo>
                        <a:pt x="410" y="1680"/>
                      </a:lnTo>
                      <a:lnTo>
                        <a:pt x="414" y="1686"/>
                      </a:lnTo>
                      <a:lnTo>
                        <a:pt x="416" y="1692"/>
                      </a:lnTo>
                      <a:lnTo>
                        <a:pt x="416" y="1692"/>
                      </a:lnTo>
                      <a:lnTo>
                        <a:pt x="426" y="1702"/>
                      </a:lnTo>
                      <a:lnTo>
                        <a:pt x="438" y="1710"/>
                      </a:lnTo>
                      <a:lnTo>
                        <a:pt x="450" y="1714"/>
                      </a:lnTo>
                      <a:lnTo>
                        <a:pt x="456" y="1714"/>
                      </a:lnTo>
                      <a:lnTo>
                        <a:pt x="464" y="1714"/>
                      </a:lnTo>
                      <a:lnTo>
                        <a:pt x="470" y="1712"/>
                      </a:lnTo>
                      <a:lnTo>
                        <a:pt x="478" y="1710"/>
                      </a:lnTo>
                      <a:lnTo>
                        <a:pt x="486" y="1704"/>
                      </a:lnTo>
                      <a:lnTo>
                        <a:pt x="492" y="1698"/>
                      </a:lnTo>
                      <a:lnTo>
                        <a:pt x="500" y="1690"/>
                      </a:lnTo>
                      <a:lnTo>
                        <a:pt x="508" y="1678"/>
                      </a:lnTo>
                      <a:lnTo>
                        <a:pt x="514" y="1666"/>
                      </a:lnTo>
                      <a:lnTo>
                        <a:pt x="522" y="1650"/>
                      </a:lnTo>
                      <a:lnTo>
                        <a:pt x="522" y="1650"/>
                      </a:lnTo>
                      <a:lnTo>
                        <a:pt x="548" y="1592"/>
                      </a:lnTo>
                      <a:lnTo>
                        <a:pt x="568" y="1554"/>
                      </a:lnTo>
                      <a:lnTo>
                        <a:pt x="582" y="1532"/>
                      </a:lnTo>
                      <a:lnTo>
                        <a:pt x="586" y="1526"/>
                      </a:lnTo>
                      <a:lnTo>
                        <a:pt x="586" y="1526"/>
                      </a:lnTo>
                      <a:lnTo>
                        <a:pt x="590" y="1522"/>
                      </a:lnTo>
                      <a:lnTo>
                        <a:pt x="594" y="1518"/>
                      </a:lnTo>
                      <a:lnTo>
                        <a:pt x="600" y="1516"/>
                      </a:lnTo>
                      <a:lnTo>
                        <a:pt x="608" y="1514"/>
                      </a:lnTo>
                      <a:lnTo>
                        <a:pt x="620" y="1514"/>
                      </a:lnTo>
                      <a:lnTo>
                        <a:pt x="632" y="1516"/>
                      </a:lnTo>
                      <a:lnTo>
                        <a:pt x="648" y="1520"/>
                      </a:lnTo>
                      <a:lnTo>
                        <a:pt x="648" y="1520"/>
                      </a:lnTo>
                      <a:lnTo>
                        <a:pt x="662" y="1528"/>
                      </a:lnTo>
                      <a:lnTo>
                        <a:pt x="668" y="1532"/>
                      </a:lnTo>
                      <a:lnTo>
                        <a:pt x="670" y="1536"/>
                      </a:lnTo>
                      <a:lnTo>
                        <a:pt x="668" y="1536"/>
                      </a:lnTo>
                      <a:lnTo>
                        <a:pt x="664" y="1538"/>
                      </a:lnTo>
                      <a:lnTo>
                        <a:pt x="670" y="1538"/>
                      </a:lnTo>
                      <a:lnTo>
                        <a:pt x="670" y="1538"/>
                      </a:lnTo>
                      <a:lnTo>
                        <a:pt x="682" y="1536"/>
                      </a:lnTo>
                      <a:lnTo>
                        <a:pt x="692" y="1532"/>
                      </a:lnTo>
                      <a:lnTo>
                        <a:pt x="700" y="1528"/>
                      </a:lnTo>
                      <a:lnTo>
                        <a:pt x="700" y="1528"/>
                      </a:lnTo>
                      <a:lnTo>
                        <a:pt x="708" y="1522"/>
                      </a:lnTo>
                      <a:lnTo>
                        <a:pt x="716" y="1518"/>
                      </a:lnTo>
                      <a:lnTo>
                        <a:pt x="724" y="1516"/>
                      </a:lnTo>
                      <a:lnTo>
                        <a:pt x="724" y="1516"/>
                      </a:lnTo>
                      <a:lnTo>
                        <a:pt x="734" y="1518"/>
                      </a:lnTo>
                      <a:lnTo>
                        <a:pt x="744" y="1522"/>
                      </a:lnTo>
                      <a:lnTo>
                        <a:pt x="754" y="1528"/>
                      </a:lnTo>
                      <a:lnTo>
                        <a:pt x="754" y="1528"/>
                      </a:lnTo>
                      <a:lnTo>
                        <a:pt x="758" y="1530"/>
                      </a:lnTo>
                      <a:lnTo>
                        <a:pt x="768" y="1532"/>
                      </a:lnTo>
                      <a:lnTo>
                        <a:pt x="774" y="1532"/>
                      </a:lnTo>
                      <a:lnTo>
                        <a:pt x="780" y="1532"/>
                      </a:lnTo>
                      <a:lnTo>
                        <a:pt x="786" y="1528"/>
                      </a:lnTo>
                      <a:lnTo>
                        <a:pt x="794" y="1520"/>
                      </a:lnTo>
                      <a:lnTo>
                        <a:pt x="794" y="1520"/>
                      </a:lnTo>
                      <a:lnTo>
                        <a:pt x="800" y="1512"/>
                      </a:lnTo>
                      <a:lnTo>
                        <a:pt x="806" y="1500"/>
                      </a:lnTo>
                      <a:lnTo>
                        <a:pt x="812" y="1478"/>
                      </a:lnTo>
                      <a:lnTo>
                        <a:pt x="816" y="1458"/>
                      </a:lnTo>
                      <a:lnTo>
                        <a:pt x="816" y="1452"/>
                      </a:lnTo>
                      <a:lnTo>
                        <a:pt x="840" y="1406"/>
                      </a:lnTo>
                      <a:lnTo>
                        <a:pt x="844" y="1388"/>
                      </a:lnTo>
                      <a:lnTo>
                        <a:pt x="870" y="1386"/>
                      </a:lnTo>
                      <a:lnTo>
                        <a:pt x="894" y="1318"/>
                      </a:lnTo>
                      <a:lnTo>
                        <a:pt x="922" y="1204"/>
                      </a:lnTo>
                      <a:lnTo>
                        <a:pt x="952" y="1056"/>
                      </a:lnTo>
                      <a:lnTo>
                        <a:pt x="970" y="942"/>
                      </a:lnTo>
                      <a:lnTo>
                        <a:pt x="970" y="942"/>
                      </a:lnTo>
                      <a:lnTo>
                        <a:pt x="974" y="940"/>
                      </a:lnTo>
                      <a:lnTo>
                        <a:pt x="978" y="928"/>
                      </a:lnTo>
                      <a:lnTo>
                        <a:pt x="984" y="908"/>
                      </a:lnTo>
                      <a:lnTo>
                        <a:pt x="986" y="894"/>
                      </a:lnTo>
                      <a:lnTo>
                        <a:pt x="988" y="880"/>
                      </a:lnTo>
                      <a:lnTo>
                        <a:pt x="988" y="880"/>
                      </a:lnTo>
                      <a:lnTo>
                        <a:pt x="990" y="866"/>
                      </a:lnTo>
                      <a:lnTo>
                        <a:pt x="994" y="858"/>
                      </a:lnTo>
                      <a:lnTo>
                        <a:pt x="1000" y="856"/>
                      </a:lnTo>
                      <a:lnTo>
                        <a:pt x="1004" y="854"/>
                      </a:lnTo>
                      <a:lnTo>
                        <a:pt x="1004" y="880"/>
                      </a:lnTo>
                      <a:lnTo>
                        <a:pt x="996" y="942"/>
                      </a:lnTo>
                      <a:lnTo>
                        <a:pt x="998" y="962"/>
                      </a:lnTo>
                      <a:lnTo>
                        <a:pt x="990" y="990"/>
                      </a:lnTo>
                      <a:lnTo>
                        <a:pt x="990" y="1034"/>
                      </a:lnTo>
                      <a:lnTo>
                        <a:pt x="990" y="1046"/>
                      </a:lnTo>
                      <a:lnTo>
                        <a:pt x="990" y="1108"/>
                      </a:lnTo>
                      <a:lnTo>
                        <a:pt x="998" y="1112"/>
                      </a:lnTo>
                      <a:lnTo>
                        <a:pt x="998" y="1122"/>
                      </a:lnTo>
                      <a:lnTo>
                        <a:pt x="990" y="1130"/>
                      </a:lnTo>
                      <a:lnTo>
                        <a:pt x="992" y="1160"/>
                      </a:lnTo>
                      <a:lnTo>
                        <a:pt x="992" y="1208"/>
                      </a:lnTo>
                      <a:lnTo>
                        <a:pt x="1010" y="1248"/>
                      </a:lnTo>
                      <a:lnTo>
                        <a:pt x="1040" y="1274"/>
                      </a:lnTo>
                      <a:lnTo>
                        <a:pt x="1044" y="1246"/>
                      </a:lnTo>
                      <a:lnTo>
                        <a:pt x="1048" y="1274"/>
                      </a:lnTo>
                      <a:lnTo>
                        <a:pt x="1078" y="1248"/>
                      </a:lnTo>
                      <a:lnTo>
                        <a:pt x="1096" y="1208"/>
                      </a:lnTo>
                      <a:lnTo>
                        <a:pt x="1096" y="1160"/>
                      </a:lnTo>
                      <a:lnTo>
                        <a:pt x="1098" y="1130"/>
                      </a:lnTo>
                      <a:lnTo>
                        <a:pt x="1088" y="1122"/>
                      </a:lnTo>
                      <a:lnTo>
                        <a:pt x="1088" y="1112"/>
                      </a:lnTo>
                      <a:lnTo>
                        <a:pt x="1098" y="1108"/>
                      </a:lnTo>
                      <a:lnTo>
                        <a:pt x="1098" y="1046"/>
                      </a:lnTo>
                      <a:lnTo>
                        <a:pt x="1098" y="1034"/>
                      </a:lnTo>
                      <a:lnTo>
                        <a:pt x="1098" y="990"/>
                      </a:lnTo>
                      <a:lnTo>
                        <a:pt x="1088" y="962"/>
                      </a:lnTo>
                      <a:lnTo>
                        <a:pt x="1090" y="942"/>
                      </a:lnTo>
                      <a:lnTo>
                        <a:pt x="1084" y="880"/>
                      </a:lnTo>
                      <a:lnTo>
                        <a:pt x="1082" y="856"/>
                      </a:lnTo>
                      <a:lnTo>
                        <a:pt x="1082" y="856"/>
                      </a:lnTo>
                      <a:lnTo>
                        <a:pt x="1088" y="854"/>
                      </a:lnTo>
                      <a:lnTo>
                        <a:pt x="1094" y="858"/>
                      </a:lnTo>
                      <a:lnTo>
                        <a:pt x="1100" y="866"/>
                      </a:lnTo>
                      <a:lnTo>
                        <a:pt x="1102" y="880"/>
                      </a:lnTo>
                      <a:lnTo>
                        <a:pt x="1102" y="880"/>
                      </a:lnTo>
                      <a:lnTo>
                        <a:pt x="1102" y="894"/>
                      </a:lnTo>
                      <a:lnTo>
                        <a:pt x="1106" y="908"/>
                      </a:lnTo>
                      <a:lnTo>
                        <a:pt x="1112" y="928"/>
                      </a:lnTo>
                      <a:lnTo>
                        <a:pt x="1116" y="940"/>
                      </a:lnTo>
                      <a:lnTo>
                        <a:pt x="1120" y="942"/>
                      </a:lnTo>
                      <a:lnTo>
                        <a:pt x="1138" y="1056"/>
                      </a:lnTo>
                      <a:lnTo>
                        <a:pt x="1168" y="1204"/>
                      </a:lnTo>
                      <a:lnTo>
                        <a:pt x="1196" y="1318"/>
                      </a:lnTo>
                      <a:lnTo>
                        <a:pt x="1220" y="1386"/>
                      </a:lnTo>
                      <a:lnTo>
                        <a:pt x="1246" y="1388"/>
                      </a:lnTo>
                      <a:lnTo>
                        <a:pt x="1250" y="1406"/>
                      </a:lnTo>
                      <a:lnTo>
                        <a:pt x="1274" y="1452"/>
                      </a:lnTo>
                      <a:lnTo>
                        <a:pt x="1274" y="1452"/>
                      </a:lnTo>
                      <a:lnTo>
                        <a:pt x="1274" y="1458"/>
                      </a:lnTo>
                      <a:lnTo>
                        <a:pt x="1278" y="1478"/>
                      </a:lnTo>
                      <a:lnTo>
                        <a:pt x="1284" y="1500"/>
                      </a:lnTo>
                      <a:lnTo>
                        <a:pt x="1290" y="1512"/>
                      </a:lnTo>
                      <a:lnTo>
                        <a:pt x="1296" y="1520"/>
                      </a:lnTo>
                      <a:lnTo>
                        <a:pt x="1296" y="1520"/>
                      </a:lnTo>
                      <a:lnTo>
                        <a:pt x="1304" y="1528"/>
                      </a:lnTo>
                      <a:lnTo>
                        <a:pt x="1310" y="1532"/>
                      </a:lnTo>
                      <a:lnTo>
                        <a:pt x="1316" y="1532"/>
                      </a:lnTo>
                      <a:lnTo>
                        <a:pt x="1322" y="1532"/>
                      </a:lnTo>
                      <a:lnTo>
                        <a:pt x="1332" y="1530"/>
                      </a:lnTo>
                      <a:lnTo>
                        <a:pt x="1334" y="1528"/>
                      </a:lnTo>
                      <a:lnTo>
                        <a:pt x="1334" y="1528"/>
                      </a:lnTo>
                      <a:lnTo>
                        <a:pt x="1346" y="1522"/>
                      </a:lnTo>
                      <a:lnTo>
                        <a:pt x="1356" y="1518"/>
                      </a:lnTo>
                      <a:lnTo>
                        <a:pt x="1366" y="1516"/>
                      </a:lnTo>
                      <a:lnTo>
                        <a:pt x="1366" y="1516"/>
                      </a:lnTo>
                      <a:lnTo>
                        <a:pt x="1374" y="1518"/>
                      </a:lnTo>
                      <a:lnTo>
                        <a:pt x="1382" y="1522"/>
                      </a:lnTo>
                      <a:lnTo>
                        <a:pt x="1390" y="1528"/>
                      </a:lnTo>
                      <a:lnTo>
                        <a:pt x="1390" y="1528"/>
                      </a:lnTo>
                      <a:lnTo>
                        <a:pt x="1398" y="1532"/>
                      </a:lnTo>
                      <a:lnTo>
                        <a:pt x="1406" y="1536"/>
                      </a:lnTo>
                      <a:lnTo>
                        <a:pt x="1420" y="1538"/>
                      </a:lnTo>
                      <a:lnTo>
                        <a:pt x="1420" y="1538"/>
                      </a:lnTo>
                      <a:lnTo>
                        <a:pt x="1426" y="1538"/>
                      </a:lnTo>
                      <a:lnTo>
                        <a:pt x="1422" y="1536"/>
                      </a:lnTo>
                      <a:lnTo>
                        <a:pt x="1420" y="1536"/>
                      </a:lnTo>
                      <a:lnTo>
                        <a:pt x="1422" y="1532"/>
                      </a:lnTo>
                      <a:lnTo>
                        <a:pt x="1428" y="1528"/>
                      </a:lnTo>
                      <a:lnTo>
                        <a:pt x="1442" y="1520"/>
                      </a:lnTo>
                      <a:lnTo>
                        <a:pt x="1442" y="1520"/>
                      </a:lnTo>
                      <a:lnTo>
                        <a:pt x="1458" y="1516"/>
                      </a:lnTo>
                      <a:lnTo>
                        <a:pt x="1470" y="1514"/>
                      </a:lnTo>
                      <a:lnTo>
                        <a:pt x="1482" y="1514"/>
                      </a:lnTo>
                      <a:lnTo>
                        <a:pt x="1490" y="1516"/>
                      </a:lnTo>
                      <a:lnTo>
                        <a:pt x="1496" y="1518"/>
                      </a:lnTo>
                      <a:lnTo>
                        <a:pt x="1500" y="1522"/>
                      </a:lnTo>
                      <a:lnTo>
                        <a:pt x="1502" y="1526"/>
                      </a:lnTo>
                      <a:lnTo>
                        <a:pt x="1502" y="1526"/>
                      </a:lnTo>
                      <a:lnTo>
                        <a:pt x="1508" y="1532"/>
                      </a:lnTo>
                      <a:lnTo>
                        <a:pt x="1522" y="1554"/>
                      </a:lnTo>
                      <a:lnTo>
                        <a:pt x="1542" y="1592"/>
                      </a:lnTo>
                      <a:lnTo>
                        <a:pt x="1568" y="1650"/>
                      </a:lnTo>
                      <a:lnTo>
                        <a:pt x="1568" y="1650"/>
                      </a:lnTo>
                      <a:lnTo>
                        <a:pt x="1576" y="1666"/>
                      </a:lnTo>
                      <a:lnTo>
                        <a:pt x="1582" y="1678"/>
                      </a:lnTo>
                      <a:lnTo>
                        <a:pt x="1590" y="1690"/>
                      </a:lnTo>
                      <a:lnTo>
                        <a:pt x="1598" y="1698"/>
                      </a:lnTo>
                      <a:lnTo>
                        <a:pt x="1604" y="1704"/>
                      </a:lnTo>
                      <a:lnTo>
                        <a:pt x="1612" y="1710"/>
                      </a:lnTo>
                      <a:lnTo>
                        <a:pt x="1620" y="1712"/>
                      </a:lnTo>
                      <a:lnTo>
                        <a:pt x="1626" y="1714"/>
                      </a:lnTo>
                      <a:lnTo>
                        <a:pt x="1634" y="1714"/>
                      </a:lnTo>
                      <a:lnTo>
                        <a:pt x="1640" y="1714"/>
                      </a:lnTo>
                      <a:lnTo>
                        <a:pt x="1652" y="1710"/>
                      </a:lnTo>
                      <a:lnTo>
                        <a:pt x="1664" y="1702"/>
                      </a:lnTo>
                      <a:lnTo>
                        <a:pt x="1672" y="1692"/>
                      </a:lnTo>
                      <a:lnTo>
                        <a:pt x="1672" y="1692"/>
                      </a:lnTo>
                      <a:lnTo>
                        <a:pt x="1676" y="1686"/>
                      </a:lnTo>
                      <a:lnTo>
                        <a:pt x="1678" y="1680"/>
                      </a:lnTo>
                      <a:lnTo>
                        <a:pt x="1682" y="1666"/>
                      </a:lnTo>
                      <a:lnTo>
                        <a:pt x="1680" y="1650"/>
                      </a:lnTo>
                      <a:lnTo>
                        <a:pt x="1678" y="1636"/>
                      </a:lnTo>
                      <a:lnTo>
                        <a:pt x="1670" y="1614"/>
                      </a:lnTo>
                      <a:lnTo>
                        <a:pt x="1666" y="1604"/>
                      </a:lnTo>
                      <a:lnTo>
                        <a:pt x="1666" y="1604"/>
                      </a:lnTo>
                      <a:lnTo>
                        <a:pt x="1650" y="1578"/>
                      </a:lnTo>
                      <a:lnTo>
                        <a:pt x="1636" y="1560"/>
                      </a:lnTo>
                      <a:lnTo>
                        <a:pt x="1630" y="1554"/>
                      </a:lnTo>
                      <a:lnTo>
                        <a:pt x="1622" y="1550"/>
                      </a:lnTo>
                      <a:lnTo>
                        <a:pt x="1622" y="1550"/>
                      </a:lnTo>
                      <a:lnTo>
                        <a:pt x="1618" y="1546"/>
                      </a:lnTo>
                      <a:lnTo>
                        <a:pt x="1612" y="1540"/>
                      </a:lnTo>
                      <a:lnTo>
                        <a:pt x="1598" y="1522"/>
                      </a:lnTo>
                      <a:lnTo>
                        <a:pt x="1566" y="1462"/>
                      </a:lnTo>
                      <a:lnTo>
                        <a:pt x="1566" y="1462"/>
                      </a:lnTo>
                      <a:lnTo>
                        <a:pt x="1558" y="1446"/>
                      </a:lnTo>
                      <a:lnTo>
                        <a:pt x="1554" y="1432"/>
                      </a:lnTo>
                      <a:lnTo>
                        <a:pt x="1554" y="1422"/>
                      </a:lnTo>
                      <a:lnTo>
                        <a:pt x="1556" y="1414"/>
                      </a:lnTo>
                      <a:lnTo>
                        <a:pt x="1558" y="1408"/>
                      </a:lnTo>
                      <a:lnTo>
                        <a:pt x="1560" y="1404"/>
                      </a:lnTo>
                      <a:lnTo>
                        <a:pt x="1562" y="1400"/>
                      </a:lnTo>
                      <a:lnTo>
                        <a:pt x="1564" y="1396"/>
                      </a:lnTo>
                      <a:lnTo>
                        <a:pt x="1564" y="1396"/>
                      </a:lnTo>
                      <a:lnTo>
                        <a:pt x="1564" y="1394"/>
                      </a:lnTo>
                      <a:lnTo>
                        <a:pt x="1566" y="1390"/>
                      </a:lnTo>
                      <a:lnTo>
                        <a:pt x="1576" y="1384"/>
                      </a:lnTo>
                      <a:lnTo>
                        <a:pt x="1588" y="1380"/>
                      </a:lnTo>
                      <a:lnTo>
                        <a:pt x="1604" y="1380"/>
                      </a:lnTo>
                      <a:lnTo>
                        <a:pt x="1604" y="1380"/>
                      </a:lnTo>
                      <a:lnTo>
                        <a:pt x="1616" y="1378"/>
                      </a:lnTo>
                      <a:lnTo>
                        <a:pt x="1622" y="1374"/>
                      </a:lnTo>
                      <a:lnTo>
                        <a:pt x="1630" y="1364"/>
                      </a:lnTo>
                      <a:lnTo>
                        <a:pt x="1630" y="1364"/>
                      </a:lnTo>
                      <a:lnTo>
                        <a:pt x="1632" y="1360"/>
                      </a:lnTo>
                      <a:lnTo>
                        <a:pt x="1632" y="1354"/>
                      </a:lnTo>
                      <a:lnTo>
                        <a:pt x="1632" y="1338"/>
                      </a:lnTo>
                      <a:lnTo>
                        <a:pt x="1632" y="1316"/>
                      </a:lnTo>
                      <a:lnTo>
                        <a:pt x="1632" y="1316"/>
                      </a:lnTo>
                      <a:lnTo>
                        <a:pt x="1632" y="1310"/>
                      </a:lnTo>
                      <a:lnTo>
                        <a:pt x="1634" y="1294"/>
                      </a:lnTo>
                      <a:lnTo>
                        <a:pt x="1638" y="1286"/>
                      </a:lnTo>
                      <a:lnTo>
                        <a:pt x="1642" y="1280"/>
                      </a:lnTo>
                      <a:lnTo>
                        <a:pt x="1650" y="1274"/>
                      </a:lnTo>
                      <a:lnTo>
                        <a:pt x="1662" y="1272"/>
                      </a:lnTo>
                      <a:lnTo>
                        <a:pt x="1662" y="1272"/>
                      </a:lnTo>
                      <a:lnTo>
                        <a:pt x="1674" y="1272"/>
                      </a:lnTo>
                      <a:lnTo>
                        <a:pt x="1684" y="1268"/>
                      </a:lnTo>
                      <a:lnTo>
                        <a:pt x="1692" y="1264"/>
                      </a:lnTo>
                      <a:lnTo>
                        <a:pt x="1698" y="1258"/>
                      </a:lnTo>
                      <a:lnTo>
                        <a:pt x="1706" y="1248"/>
                      </a:lnTo>
                      <a:lnTo>
                        <a:pt x="1708" y="1244"/>
                      </a:lnTo>
                      <a:lnTo>
                        <a:pt x="1710" y="1212"/>
                      </a:lnTo>
                      <a:lnTo>
                        <a:pt x="1710" y="1212"/>
                      </a:lnTo>
                      <a:lnTo>
                        <a:pt x="1710" y="1206"/>
                      </a:lnTo>
                      <a:lnTo>
                        <a:pt x="1708" y="1192"/>
                      </a:lnTo>
                      <a:lnTo>
                        <a:pt x="1710" y="1184"/>
                      </a:lnTo>
                      <a:lnTo>
                        <a:pt x="1712" y="1176"/>
                      </a:lnTo>
                      <a:lnTo>
                        <a:pt x="1718" y="1170"/>
                      </a:lnTo>
                      <a:lnTo>
                        <a:pt x="1726" y="1166"/>
                      </a:lnTo>
                      <a:lnTo>
                        <a:pt x="1726" y="1166"/>
                      </a:lnTo>
                      <a:lnTo>
                        <a:pt x="1734" y="1162"/>
                      </a:lnTo>
                      <a:lnTo>
                        <a:pt x="1738" y="1156"/>
                      </a:lnTo>
                      <a:lnTo>
                        <a:pt x="1742" y="1148"/>
                      </a:lnTo>
                      <a:lnTo>
                        <a:pt x="1746" y="1142"/>
                      </a:lnTo>
                      <a:lnTo>
                        <a:pt x="1748" y="1130"/>
                      </a:lnTo>
                      <a:lnTo>
                        <a:pt x="1748" y="1124"/>
                      </a:lnTo>
                      <a:lnTo>
                        <a:pt x="1736" y="1078"/>
                      </a:lnTo>
                      <a:lnTo>
                        <a:pt x="1724" y="1052"/>
                      </a:lnTo>
                      <a:lnTo>
                        <a:pt x="1706" y="1022"/>
                      </a:lnTo>
                      <a:lnTo>
                        <a:pt x="1702" y="1004"/>
                      </a:lnTo>
                      <a:lnTo>
                        <a:pt x="1706" y="988"/>
                      </a:lnTo>
                      <a:lnTo>
                        <a:pt x="1632" y="878"/>
                      </a:lnTo>
                      <a:lnTo>
                        <a:pt x="1632" y="878"/>
                      </a:lnTo>
                      <a:lnTo>
                        <a:pt x="1632" y="876"/>
                      </a:lnTo>
                      <a:lnTo>
                        <a:pt x="1632" y="874"/>
                      </a:lnTo>
                      <a:lnTo>
                        <a:pt x="1628" y="868"/>
                      </a:lnTo>
                      <a:lnTo>
                        <a:pt x="1620" y="858"/>
                      </a:lnTo>
                      <a:lnTo>
                        <a:pt x="1600" y="842"/>
                      </a:lnTo>
                      <a:lnTo>
                        <a:pt x="1572" y="820"/>
                      </a:lnTo>
                      <a:lnTo>
                        <a:pt x="1528" y="790"/>
                      </a:lnTo>
                      <a:lnTo>
                        <a:pt x="1466" y="754"/>
                      </a:lnTo>
                      <a:lnTo>
                        <a:pt x="1486" y="752"/>
                      </a:lnTo>
                      <a:lnTo>
                        <a:pt x="1556" y="746"/>
                      </a:lnTo>
                      <a:lnTo>
                        <a:pt x="1606" y="746"/>
                      </a:lnTo>
                      <a:lnTo>
                        <a:pt x="1660" y="746"/>
                      </a:lnTo>
                      <a:lnTo>
                        <a:pt x="1712" y="740"/>
                      </a:lnTo>
                      <a:lnTo>
                        <a:pt x="1712" y="740"/>
                      </a:lnTo>
                      <a:lnTo>
                        <a:pt x="1734" y="732"/>
                      </a:lnTo>
                      <a:lnTo>
                        <a:pt x="1750" y="724"/>
                      </a:lnTo>
                      <a:lnTo>
                        <a:pt x="1758" y="718"/>
                      </a:lnTo>
                      <a:lnTo>
                        <a:pt x="1762" y="714"/>
                      </a:lnTo>
                      <a:lnTo>
                        <a:pt x="1762" y="714"/>
                      </a:lnTo>
                      <a:lnTo>
                        <a:pt x="1776" y="694"/>
                      </a:lnTo>
                      <a:lnTo>
                        <a:pt x="1786" y="680"/>
                      </a:lnTo>
                      <a:lnTo>
                        <a:pt x="1802" y="660"/>
                      </a:lnTo>
                      <a:lnTo>
                        <a:pt x="1802" y="660"/>
                      </a:lnTo>
                      <a:lnTo>
                        <a:pt x="1818" y="640"/>
                      </a:lnTo>
                      <a:lnTo>
                        <a:pt x="1826" y="624"/>
                      </a:lnTo>
                      <a:lnTo>
                        <a:pt x="1830" y="614"/>
                      </a:lnTo>
                      <a:lnTo>
                        <a:pt x="1830" y="612"/>
                      </a:lnTo>
                      <a:lnTo>
                        <a:pt x="1830" y="612"/>
                      </a:lnTo>
                      <a:lnTo>
                        <a:pt x="1834" y="594"/>
                      </a:lnTo>
                      <a:lnTo>
                        <a:pt x="1840" y="582"/>
                      </a:lnTo>
                      <a:lnTo>
                        <a:pt x="1842" y="578"/>
                      </a:lnTo>
                      <a:lnTo>
                        <a:pt x="1846" y="574"/>
                      </a:lnTo>
                      <a:lnTo>
                        <a:pt x="1846" y="574"/>
                      </a:lnTo>
                      <a:lnTo>
                        <a:pt x="1850" y="572"/>
                      </a:lnTo>
                      <a:lnTo>
                        <a:pt x="1854" y="564"/>
                      </a:lnTo>
                      <a:lnTo>
                        <a:pt x="1864" y="546"/>
                      </a:lnTo>
                      <a:lnTo>
                        <a:pt x="1868" y="536"/>
                      </a:lnTo>
                      <a:lnTo>
                        <a:pt x="1870" y="526"/>
                      </a:lnTo>
                      <a:lnTo>
                        <a:pt x="1870" y="518"/>
                      </a:lnTo>
                      <a:lnTo>
                        <a:pt x="1868" y="512"/>
                      </a:lnTo>
                      <a:lnTo>
                        <a:pt x="1868" y="512"/>
                      </a:lnTo>
                      <a:lnTo>
                        <a:pt x="1864" y="506"/>
                      </a:lnTo>
                      <a:lnTo>
                        <a:pt x="1864" y="498"/>
                      </a:lnTo>
                      <a:lnTo>
                        <a:pt x="1866" y="492"/>
                      </a:lnTo>
                      <a:lnTo>
                        <a:pt x="1868" y="486"/>
                      </a:lnTo>
                      <a:lnTo>
                        <a:pt x="1872" y="476"/>
                      </a:lnTo>
                      <a:lnTo>
                        <a:pt x="1876" y="472"/>
                      </a:lnTo>
                      <a:lnTo>
                        <a:pt x="1876" y="472"/>
                      </a:lnTo>
                      <a:lnTo>
                        <a:pt x="1888" y="462"/>
                      </a:lnTo>
                      <a:lnTo>
                        <a:pt x="1894" y="454"/>
                      </a:lnTo>
                      <a:lnTo>
                        <a:pt x="1894" y="450"/>
                      </a:lnTo>
                      <a:lnTo>
                        <a:pt x="1894" y="446"/>
                      </a:lnTo>
                      <a:lnTo>
                        <a:pt x="1894" y="446"/>
                      </a:lnTo>
                      <a:lnTo>
                        <a:pt x="1890" y="442"/>
                      </a:lnTo>
                      <a:lnTo>
                        <a:pt x="1890" y="434"/>
                      </a:lnTo>
                      <a:lnTo>
                        <a:pt x="1892" y="416"/>
                      </a:lnTo>
                      <a:lnTo>
                        <a:pt x="1898" y="394"/>
                      </a:lnTo>
                      <a:lnTo>
                        <a:pt x="1898" y="394"/>
                      </a:lnTo>
                      <a:lnTo>
                        <a:pt x="1914" y="374"/>
                      </a:lnTo>
                      <a:lnTo>
                        <a:pt x="1926" y="360"/>
                      </a:lnTo>
                      <a:lnTo>
                        <a:pt x="1928" y="354"/>
                      </a:lnTo>
                      <a:lnTo>
                        <a:pt x="1930" y="350"/>
                      </a:lnTo>
                      <a:lnTo>
                        <a:pt x="1930" y="350"/>
                      </a:lnTo>
                      <a:lnTo>
                        <a:pt x="1934" y="340"/>
                      </a:lnTo>
                      <a:lnTo>
                        <a:pt x="1944" y="324"/>
                      </a:lnTo>
                      <a:lnTo>
                        <a:pt x="1956" y="310"/>
                      </a:lnTo>
                      <a:lnTo>
                        <a:pt x="1964" y="304"/>
                      </a:lnTo>
                      <a:lnTo>
                        <a:pt x="1972" y="300"/>
                      </a:lnTo>
                      <a:lnTo>
                        <a:pt x="1972" y="300"/>
                      </a:lnTo>
                      <a:lnTo>
                        <a:pt x="1978" y="296"/>
                      </a:lnTo>
                      <a:lnTo>
                        <a:pt x="1986" y="290"/>
                      </a:lnTo>
                      <a:lnTo>
                        <a:pt x="1996" y="278"/>
                      </a:lnTo>
                      <a:lnTo>
                        <a:pt x="2004" y="264"/>
                      </a:lnTo>
                      <a:lnTo>
                        <a:pt x="2004" y="264"/>
                      </a:lnTo>
                      <a:lnTo>
                        <a:pt x="2010" y="252"/>
                      </a:lnTo>
                      <a:lnTo>
                        <a:pt x="2016" y="240"/>
                      </a:lnTo>
                      <a:lnTo>
                        <a:pt x="2020" y="236"/>
                      </a:lnTo>
                      <a:lnTo>
                        <a:pt x="2024" y="234"/>
                      </a:lnTo>
                      <a:lnTo>
                        <a:pt x="2024" y="234"/>
                      </a:lnTo>
                      <a:lnTo>
                        <a:pt x="2030" y="232"/>
                      </a:lnTo>
                      <a:lnTo>
                        <a:pt x="2034" y="226"/>
                      </a:lnTo>
                      <a:lnTo>
                        <a:pt x="2046" y="214"/>
                      </a:lnTo>
                      <a:lnTo>
                        <a:pt x="2056" y="198"/>
                      </a:lnTo>
                      <a:lnTo>
                        <a:pt x="2078" y="154"/>
                      </a:lnTo>
                      <a:lnTo>
                        <a:pt x="2090" y="112"/>
                      </a:lnTo>
                      <a:lnTo>
                        <a:pt x="2088" y="78"/>
                      </a:lnTo>
                      <a:close/>
                      <a:moveTo>
                        <a:pt x="1040" y="574"/>
                      </a:moveTo>
                      <a:lnTo>
                        <a:pt x="1040" y="574"/>
                      </a:lnTo>
                      <a:lnTo>
                        <a:pt x="1040" y="574"/>
                      </a:lnTo>
                      <a:lnTo>
                        <a:pt x="1040" y="574"/>
                      </a:lnTo>
                      <a:lnTo>
                        <a:pt x="1040" y="574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6000"/>
                  </a:schemeClr>
                </a:solidFill>
                <a:ln>
                  <a:noFill/>
                </a:ln>
                <a:effectLst>
                  <a:glow rad="38100">
                    <a:schemeClr val="bg2">
                      <a:lumMod val="50000"/>
                      <a:lumOff val="50000"/>
                      <a:alpha val="15000"/>
                    </a:schemeClr>
                  </a:glow>
                  <a:softEdge rad="12700"/>
                </a:effectLst>
              </p:spPr>
              <p:txBody>
                <a:bodyPr/>
                <a:lstStyle/>
                <a:p>
                  <a:pPr defTabSz="457200">
                    <a:defRPr/>
                  </a:pPr>
                  <a:endParaRPr lang="en-US">
                    <a:latin typeface="+mn-lt"/>
                    <a:cs typeface="Arial" charset="0"/>
                  </a:endParaRPr>
                </a:p>
              </p:txBody>
            </p:sp>
          </p:grpSp>
          <p:grpSp>
            <p:nvGrpSpPr>
              <p:cNvPr id="17" name="Group 87"/>
              <p:cNvGrpSpPr>
                <a:grpSpLocks noChangeAspect="1"/>
              </p:cNvGrpSpPr>
              <p:nvPr/>
            </p:nvGrpSpPr>
            <p:grpSpPr>
              <a:xfrm>
                <a:off x="-9" y="5334005"/>
                <a:ext cx="1188232" cy="1524017"/>
                <a:chOff x="2743200" y="306388"/>
                <a:chExt cx="1876425" cy="2406650"/>
              </a:xfrm>
              <a:solidFill>
                <a:schemeClr val="bg2">
                  <a:lumMod val="50000"/>
                  <a:lumOff val="50000"/>
                  <a:alpha val="8000"/>
                </a:schemeClr>
              </a:solidFill>
            </p:grpSpPr>
            <p:sp>
              <p:nvSpPr>
                <p:cNvPr id="204" name="Freeform 21"/>
                <p:cNvSpPr>
                  <a:spLocks/>
                </p:cNvSpPr>
                <p:nvPr/>
              </p:nvSpPr>
              <p:spPr bwMode="auto">
                <a:xfrm>
                  <a:off x="3333750" y="890588"/>
                  <a:ext cx="34925" cy="482600"/>
                </a:xfrm>
                <a:custGeom>
                  <a:avLst/>
                  <a:gdLst>
                    <a:gd name="T0" fmla="*/ 20 w 22"/>
                    <a:gd name="T1" fmla="*/ 304 h 304"/>
                    <a:gd name="T2" fmla="*/ 20 w 22"/>
                    <a:gd name="T3" fmla="*/ 304 h 304"/>
                    <a:gd name="T4" fmla="*/ 22 w 22"/>
                    <a:gd name="T5" fmla="*/ 304 h 304"/>
                    <a:gd name="T6" fmla="*/ 22 w 22"/>
                    <a:gd name="T7" fmla="*/ 304 h 304"/>
                    <a:gd name="T8" fmla="*/ 22 w 22"/>
                    <a:gd name="T9" fmla="*/ 286 h 304"/>
                    <a:gd name="T10" fmla="*/ 14 w 22"/>
                    <a:gd name="T11" fmla="*/ 54 h 304"/>
                    <a:gd name="T12" fmla="*/ 14 w 22"/>
                    <a:gd name="T13" fmla="*/ 54 h 304"/>
                    <a:gd name="T14" fmla="*/ 14 w 22"/>
                    <a:gd name="T15" fmla="*/ 26 h 304"/>
                    <a:gd name="T16" fmla="*/ 14 w 22"/>
                    <a:gd name="T17" fmla="*/ 26 h 304"/>
                    <a:gd name="T18" fmla="*/ 12 w 22"/>
                    <a:gd name="T19" fmla="*/ 16 h 304"/>
                    <a:gd name="T20" fmla="*/ 8 w 22"/>
                    <a:gd name="T21" fmla="*/ 6 h 304"/>
                    <a:gd name="T22" fmla="*/ 8 w 22"/>
                    <a:gd name="T23" fmla="*/ 6 h 304"/>
                    <a:gd name="T24" fmla="*/ 4 w 22"/>
                    <a:gd name="T25" fmla="*/ 0 h 304"/>
                    <a:gd name="T26" fmla="*/ 2 w 22"/>
                    <a:gd name="T27" fmla="*/ 0 h 304"/>
                    <a:gd name="T28" fmla="*/ 2 w 22"/>
                    <a:gd name="T29" fmla="*/ 2 h 304"/>
                    <a:gd name="T30" fmla="*/ 2 w 22"/>
                    <a:gd name="T31" fmla="*/ 2 h 304"/>
                    <a:gd name="T32" fmla="*/ 0 w 22"/>
                    <a:gd name="T33" fmla="*/ 10 h 304"/>
                    <a:gd name="T34" fmla="*/ 2 w 22"/>
                    <a:gd name="T35" fmla="*/ 18 h 304"/>
                    <a:gd name="T36" fmla="*/ 2 w 22"/>
                    <a:gd name="T37" fmla="*/ 18 h 304"/>
                    <a:gd name="T38" fmla="*/ 4 w 22"/>
                    <a:gd name="T39" fmla="*/ 40 h 304"/>
                    <a:gd name="T40" fmla="*/ 18 w 22"/>
                    <a:gd name="T41" fmla="*/ 286 h 304"/>
                    <a:gd name="T42" fmla="*/ 18 w 22"/>
                    <a:gd name="T43" fmla="*/ 286 h 304"/>
                    <a:gd name="T44" fmla="*/ 20 w 22"/>
                    <a:gd name="T45" fmla="*/ 304 h 304"/>
                    <a:gd name="T46" fmla="*/ 20 w 22"/>
                    <a:gd name="T47" fmla="*/ 304 h 3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22" h="304">
                      <a:moveTo>
                        <a:pt x="20" y="304"/>
                      </a:moveTo>
                      <a:lnTo>
                        <a:pt x="20" y="304"/>
                      </a:lnTo>
                      <a:lnTo>
                        <a:pt x="22" y="304"/>
                      </a:lnTo>
                      <a:lnTo>
                        <a:pt x="22" y="304"/>
                      </a:lnTo>
                      <a:lnTo>
                        <a:pt x="22" y="286"/>
                      </a:lnTo>
                      <a:lnTo>
                        <a:pt x="14" y="54"/>
                      </a:lnTo>
                      <a:lnTo>
                        <a:pt x="14" y="54"/>
                      </a:lnTo>
                      <a:lnTo>
                        <a:pt x="14" y="26"/>
                      </a:lnTo>
                      <a:lnTo>
                        <a:pt x="14" y="26"/>
                      </a:lnTo>
                      <a:lnTo>
                        <a:pt x="12" y="16"/>
                      </a:lnTo>
                      <a:lnTo>
                        <a:pt x="8" y="6"/>
                      </a:lnTo>
                      <a:lnTo>
                        <a:pt x="8" y="6"/>
                      </a:lnTo>
                      <a:lnTo>
                        <a:pt x="4" y="0"/>
                      </a:lnTo>
                      <a:lnTo>
                        <a:pt x="2" y="0"/>
                      </a:lnTo>
                      <a:lnTo>
                        <a:pt x="2" y="2"/>
                      </a:lnTo>
                      <a:lnTo>
                        <a:pt x="2" y="2"/>
                      </a:lnTo>
                      <a:lnTo>
                        <a:pt x="0" y="10"/>
                      </a:lnTo>
                      <a:lnTo>
                        <a:pt x="2" y="18"/>
                      </a:lnTo>
                      <a:lnTo>
                        <a:pt x="2" y="18"/>
                      </a:lnTo>
                      <a:lnTo>
                        <a:pt x="4" y="40"/>
                      </a:lnTo>
                      <a:lnTo>
                        <a:pt x="18" y="286"/>
                      </a:lnTo>
                      <a:lnTo>
                        <a:pt x="18" y="286"/>
                      </a:lnTo>
                      <a:lnTo>
                        <a:pt x="20" y="304"/>
                      </a:lnTo>
                      <a:lnTo>
                        <a:pt x="20" y="30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charset="0"/>
                    <a:cs typeface="Arial" charset="0"/>
                  </a:endParaRPr>
                </a:p>
              </p:txBody>
            </p:sp>
            <p:sp>
              <p:nvSpPr>
                <p:cNvPr id="205" name="Freeform 22"/>
                <p:cNvSpPr>
                  <a:spLocks/>
                </p:cNvSpPr>
                <p:nvPr/>
              </p:nvSpPr>
              <p:spPr bwMode="auto">
                <a:xfrm>
                  <a:off x="3362325" y="1382713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charset="0"/>
                    <a:cs typeface="Arial" charset="0"/>
                  </a:endParaRPr>
                </a:p>
              </p:txBody>
            </p:sp>
            <p:sp>
              <p:nvSpPr>
                <p:cNvPr id="206" name="Freeform 23"/>
                <p:cNvSpPr>
                  <a:spLocks/>
                </p:cNvSpPr>
                <p:nvPr/>
              </p:nvSpPr>
              <p:spPr bwMode="auto">
                <a:xfrm>
                  <a:off x="3384550" y="1173163"/>
                  <a:ext cx="438150" cy="212725"/>
                </a:xfrm>
                <a:custGeom>
                  <a:avLst/>
                  <a:gdLst>
                    <a:gd name="T0" fmla="*/ 2 w 276"/>
                    <a:gd name="T1" fmla="*/ 134 h 134"/>
                    <a:gd name="T2" fmla="*/ 2 w 276"/>
                    <a:gd name="T3" fmla="*/ 134 h 134"/>
                    <a:gd name="T4" fmla="*/ 16 w 276"/>
                    <a:gd name="T5" fmla="*/ 128 h 134"/>
                    <a:gd name="T6" fmla="*/ 238 w 276"/>
                    <a:gd name="T7" fmla="*/ 20 h 134"/>
                    <a:gd name="T8" fmla="*/ 238 w 276"/>
                    <a:gd name="T9" fmla="*/ 20 h 134"/>
                    <a:gd name="T10" fmla="*/ 260 w 276"/>
                    <a:gd name="T11" fmla="*/ 12 h 134"/>
                    <a:gd name="T12" fmla="*/ 260 w 276"/>
                    <a:gd name="T13" fmla="*/ 12 h 134"/>
                    <a:gd name="T14" fmla="*/ 268 w 276"/>
                    <a:gd name="T15" fmla="*/ 10 h 134"/>
                    <a:gd name="T16" fmla="*/ 274 w 276"/>
                    <a:gd name="T17" fmla="*/ 6 h 134"/>
                    <a:gd name="T18" fmla="*/ 274 w 276"/>
                    <a:gd name="T19" fmla="*/ 6 h 134"/>
                    <a:gd name="T20" fmla="*/ 276 w 276"/>
                    <a:gd name="T21" fmla="*/ 2 h 134"/>
                    <a:gd name="T22" fmla="*/ 274 w 276"/>
                    <a:gd name="T23" fmla="*/ 2 h 134"/>
                    <a:gd name="T24" fmla="*/ 268 w 276"/>
                    <a:gd name="T25" fmla="*/ 0 h 134"/>
                    <a:gd name="T26" fmla="*/ 268 w 276"/>
                    <a:gd name="T27" fmla="*/ 0 h 134"/>
                    <a:gd name="T28" fmla="*/ 258 w 276"/>
                    <a:gd name="T29" fmla="*/ 2 h 134"/>
                    <a:gd name="T30" fmla="*/ 248 w 276"/>
                    <a:gd name="T31" fmla="*/ 6 h 134"/>
                    <a:gd name="T32" fmla="*/ 248 w 276"/>
                    <a:gd name="T33" fmla="*/ 6 h 134"/>
                    <a:gd name="T34" fmla="*/ 222 w 276"/>
                    <a:gd name="T35" fmla="*/ 18 h 134"/>
                    <a:gd name="T36" fmla="*/ 16 w 276"/>
                    <a:gd name="T37" fmla="*/ 124 h 134"/>
                    <a:gd name="T38" fmla="*/ 16 w 276"/>
                    <a:gd name="T39" fmla="*/ 124 h 134"/>
                    <a:gd name="T40" fmla="*/ 0 w 276"/>
                    <a:gd name="T41" fmla="*/ 132 h 134"/>
                    <a:gd name="T42" fmla="*/ 0 w 276"/>
                    <a:gd name="T43" fmla="*/ 132 h 134"/>
                    <a:gd name="T44" fmla="*/ 0 w 276"/>
                    <a:gd name="T45" fmla="*/ 134 h 134"/>
                    <a:gd name="T46" fmla="*/ 0 w 276"/>
                    <a:gd name="T47" fmla="*/ 134 h 134"/>
                    <a:gd name="T48" fmla="*/ 2 w 276"/>
                    <a:gd name="T49" fmla="*/ 134 h 134"/>
                    <a:gd name="T50" fmla="*/ 2 w 276"/>
                    <a:gd name="T51" fmla="*/ 134 h 1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276" h="134">
                      <a:moveTo>
                        <a:pt x="2" y="134"/>
                      </a:moveTo>
                      <a:lnTo>
                        <a:pt x="2" y="134"/>
                      </a:lnTo>
                      <a:lnTo>
                        <a:pt x="16" y="128"/>
                      </a:lnTo>
                      <a:lnTo>
                        <a:pt x="238" y="20"/>
                      </a:lnTo>
                      <a:lnTo>
                        <a:pt x="238" y="20"/>
                      </a:lnTo>
                      <a:lnTo>
                        <a:pt x="260" y="12"/>
                      </a:lnTo>
                      <a:lnTo>
                        <a:pt x="260" y="12"/>
                      </a:lnTo>
                      <a:lnTo>
                        <a:pt x="268" y="10"/>
                      </a:lnTo>
                      <a:lnTo>
                        <a:pt x="274" y="6"/>
                      </a:lnTo>
                      <a:lnTo>
                        <a:pt x="274" y="6"/>
                      </a:lnTo>
                      <a:lnTo>
                        <a:pt x="276" y="2"/>
                      </a:lnTo>
                      <a:lnTo>
                        <a:pt x="274" y="2"/>
                      </a:lnTo>
                      <a:lnTo>
                        <a:pt x="268" y="0"/>
                      </a:lnTo>
                      <a:lnTo>
                        <a:pt x="268" y="0"/>
                      </a:lnTo>
                      <a:lnTo>
                        <a:pt x="258" y="2"/>
                      </a:lnTo>
                      <a:lnTo>
                        <a:pt x="248" y="6"/>
                      </a:lnTo>
                      <a:lnTo>
                        <a:pt x="248" y="6"/>
                      </a:lnTo>
                      <a:lnTo>
                        <a:pt x="222" y="18"/>
                      </a:lnTo>
                      <a:lnTo>
                        <a:pt x="16" y="124"/>
                      </a:lnTo>
                      <a:lnTo>
                        <a:pt x="16" y="124"/>
                      </a:lnTo>
                      <a:lnTo>
                        <a:pt x="0" y="132"/>
                      </a:lnTo>
                      <a:lnTo>
                        <a:pt x="0" y="132"/>
                      </a:lnTo>
                      <a:lnTo>
                        <a:pt x="0" y="134"/>
                      </a:lnTo>
                      <a:lnTo>
                        <a:pt x="0" y="134"/>
                      </a:lnTo>
                      <a:lnTo>
                        <a:pt x="2" y="134"/>
                      </a:lnTo>
                      <a:lnTo>
                        <a:pt x="2" y="13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charset="0"/>
                    <a:cs typeface="Arial" charset="0"/>
                  </a:endParaRPr>
                </a:p>
              </p:txBody>
            </p:sp>
            <p:sp>
              <p:nvSpPr>
                <p:cNvPr id="207" name="Freeform 24"/>
                <p:cNvSpPr>
                  <a:spLocks noEditPoints="1"/>
                </p:cNvSpPr>
                <p:nvPr/>
              </p:nvSpPr>
              <p:spPr bwMode="auto">
                <a:xfrm>
                  <a:off x="2743200" y="306388"/>
                  <a:ext cx="1876425" cy="2406650"/>
                </a:xfrm>
                <a:custGeom>
                  <a:avLst/>
                  <a:gdLst>
                    <a:gd name="T0" fmla="*/ 1052 w 1182"/>
                    <a:gd name="T1" fmla="*/ 606 h 1516"/>
                    <a:gd name="T2" fmla="*/ 928 w 1182"/>
                    <a:gd name="T3" fmla="*/ 580 h 1516"/>
                    <a:gd name="T4" fmla="*/ 738 w 1182"/>
                    <a:gd name="T5" fmla="*/ 592 h 1516"/>
                    <a:gd name="T6" fmla="*/ 590 w 1182"/>
                    <a:gd name="T7" fmla="*/ 640 h 1516"/>
                    <a:gd name="T8" fmla="*/ 408 w 1182"/>
                    <a:gd name="T9" fmla="*/ 740 h 1516"/>
                    <a:gd name="T10" fmla="*/ 404 w 1182"/>
                    <a:gd name="T11" fmla="*/ 716 h 1516"/>
                    <a:gd name="T12" fmla="*/ 416 w 1182"/>
                    <a:gd name="T13" fmla="*/ 696 h 1516"/>
                    <a:gd name="T14" fmla="*/ 410 w 1182"/>
                    <a:gd name="T15" fmla="*/ 684 h 1516"/>
                    <a:gd name="T16" fmla="*/ 400 w 1182"/>
                    <a:gd name="T17" fmla="*/ 674 h 1516"/>
                    <a:gd name="T18" fmla="*/ 390 w 1182"/>
                    <a:gd name="T19" fmla="*/ 670 h 1516"/>
                    <a:gd name="T20" fmla="*/ 382 w 1182"/>
                    <a:gd name="T21" fmla="*/ 670 h 1516"/>
                    <a:gd name="T22" fmla="*/ 360 w 1182"/>
                    <a:gd name="T23" fmla="*/ 676 h 1516"/>
                    <a:gd name="T24" fmla="*/ 346 w 1182"/>
                    <a:gd name="T25" fmla="*/ 692 h 1516"/>
                    <a:gd name="T26" fmla="*/ 336 w 1182"/>
                    <a:gd name="T27" fmla="*/ 652 h 1516"/>
                    <a:gd name="T28" fmla="*/ 330 w 1182"/>
                    <a:gd name="T29" fmla="*/ 454 h 1516"/>
                    <a:gd name="T30" fmla="*/ 278 w 1182"/>
                    <a:gd name="T31" fmla="*/ 264 h 1516"/>
                    <a:gd name="T32" fmla="*/ 202 w 1182"/>
                    <a:gd name="T33" fmla="*/ 132 h 1516"/>
                    <a:gd name="T34" fmla="*/ 102 w 1182"/>
                    <a:gd name="T35" fmla="*/ 36 h 1516"/>
                    <a:gd name="T36" fmla="*/ 26 w 1182"/>
                    <a:gd name="T37" fmla="*/ 612 h 1516"/>
                    <a:gd name="T38" fmla="*/ 42 w 1182"/>
                    <a:gd name="T39" fmla="*/ 658 h 1516"/>
                    <a:gd name="T40" fmla="*/ 16 w 1182"/>
                    <a:gd name="T41" fmla="*/ 1072 h 1516"/>
                    <a:gd name="T42" fmla="*/ 172 w 1182"/>
                    <a:gd name="T43" fmla="*/ 898 h 1516"/>
                    <a:gd name="T44" fmla="*/ 208 w 1182"/>
                    <a:gd name="T45" fmla="*/ 874 h 1516"/>
                    <a:gd name="T46" fmla="*/ 226 w 1182"/>
                    <a:gd name="T47" fmla="*/ 896 h 1516"/>
                    <a:gd name="T48" fmla="*/ 158 w 1182"/>
                    <a:gd name="T49" fmla="*/ 998 h 1516"/>
                    <a:gd name="T50" fmla="*/ 122 w 1182"/>
                    <a:gd name="T51" fmla="*/ 1062 h 1516"/>
                    <a:gd name="T52" fmla="*/ 162 w 1182"/>
                    <a:gd name="T53" fmla="*/ 1118 h 1516"/>
                    <a:gd name="T54" fmla="*/ 220 w 1182"/>
                    <a:gd name="T55" fmla="*/ 1036 h 1516"/>
                    <a:gd name="T56" fmla="*/ 276 w 1182"/>
                    <a:gd name="T57" fmla="*/ 942 h 1516"/>
                    <a:gd name="T58" fmla="*/ 306 w 1182"/>
                    <a:gd name="T59" fmla="*/ 920 h 1516"/>
                    <a:gd name="T60" fmla="*/ 316 w 1182"/>
                    <a:gd name="T61" fmla="*/ 942 h 1516"/>
                    <a:gd name="T62" fmla="*/ 250 w 1182"/>
                    <a:gd name="T63" fmla="*/ 1148 h 1516"/>
                    <a:gd name="T64" fmla="*/ 224 w 1182"/>
                    <a:gd name="T65" fmla="*/ 1250 h 1516"/>
                    <a:gd name="T66" fmla="*/ 232 w 1182"/>
                    <a:gd name="T67" fmla="*/ 1342 h 1516"/>
                    <a:gd name="T68" fmla="*/ 242 w 1182"/>
                    <a:gd name="T69" fmla="*/ 1400 h 1516"/>
                    <a:gd name="T70" fmla="*/ 258 w 1182"/>
                    <a:gd name="T71" fmla="*/ 1432 h 1516"/>
                    <a:gd name="T72" fmla="*/ 310 w 1182"/>
                    <a:gd name="T73" fmla="*/ 1496 h 1516"/>
                    <a:gd name="T74" fmla="*/ 314 w 1182"/>
                    <a:gd name="T75" fmla="*/ 1458 h 1516"/>
                    <a:gd name="T76" fmla="*/ 300 w 1182"/>
                    <a:gd name="T77" fmla="*/ 1390 h 1516"/>
                    <a:gd name="T78" fmla="*/ 316 w 1182"/>
                    <a:gd name="T79" fmla="*/ 1298 h 1516"/>
                    <a:gd name="T80" fmla="*/ 350 w 1182"/>
                    <a:gd name="T81" fmla="*/ 1252 h 1516"/>
                    <a:gd name="T82" fmla="*/ 378 w 1182"/>
                    <a:gd name="T83" fmla="*/ 1242 h 1516"/>
                    <a:gd name="T84" fmla="*/ 426 w 1182"/>
                    <a:gd name="T85" fmla="*/ 1228 h 1516"/>
                    <a:gd name="T86" fmla="*/ 440 w 1182"/>
                    <a:gd name="T87" fmla="*/ 1210 h 1516"/>
                    <a:gd name="T88" fmla="*/ 480 w 1182"/>
                    <a:gd name="T89" fmla="*/ 1202 h 1516"/>
                    <a:gd name="T90" fmla="*/ 554 w 1182"/>
                    <a:gd name="T91" fmla="*/ 1172 h 1516"/>
                    <a:gd name="T92" fmla="*/ 620 w 1182"/>
                    <a:gd name="T93" fmla="*/ 1120 h 1516"/>
                    <a:gd name="T94" fmla="*/ 612 w 1182"/>
                    <a:gd name="T95" fmla="*/ 1058 h 1516"/>
                    <a:gd name="T96" fmla="*/ 558 w 1182"/>
                    <a:gd name="T97" fmla="*/ 938 h 1516"/>
                    <a:gd name="T98" fmla="*/ 688 w 1182"/>
                    <a:gd name="T99" fmla="*/ 1006 h 1516"/>
                    <a:gd name="T100" fmla="*/ 760 w 1182"/>
                    <a:gd name="T101" fmla="*/ 1020 h 1516"/>
                    <a:gd name="T102" fmla="*/ 818 w 1182"/>
                    <a:gd name="T103" fmla="*/ 992 h 1516"/>
                    <a:gd name="T104" fmla="*/ 852 w 1182"/>
                    <a:gd name="T105" fmla="*/ 966 h 1516"/>
                    <a:gd name="T106" fmla="*/ 890 w 1182"/>
                    <a:gd name="T107" fmla="*/ 942 h 1516"/>
                    <a:gd name="T108" fmla="*/ 898 w 1182"/>
                    <a:gd name="T109" fmla="*/ 922 h 1516"/>
                    <a:gd name="T110" fmla="*/ 932 w 1182"/>
                    <a:gd name="T111" fmla="*/ 904 h 1516"/>
                    <a:gd name="T112" fmla="*/ 936 w 1182"/>
                    <a:gd name="T113" fmla="*/ 892 h 1516"/>
                    <a:gd name="T114" fmla="*/ 984 w 1182"/>
                    <a:gd name="T115" fmla="*/ 858 h 1516"/>
                    <a:gd name="T116" fmla="*/ 1020 w 1182"/>
                    <a:gd name="T117" fmla="*/ 838 h 1516"/>
                    <a:gd name="T118" fmla="*/ 1064 w 1182"/>
                    <a:gd name="T119" fmla="*/ 826 h 1516"/>
                    <a:gd name="T120" fmla="*/ 1086 w 1182"/>
                    <a:gd name="T121" fmla="*/ 814 h 1516"/>
                    <a:gd name="T122" fmla="*/ 1168 w 1182"/>
                    <a:gd name="T123" fmla="*/ 760 h 1516"/>
                    <a:gd name="T124" fmla="*/ 390 w 1182"/>
                    <a:gd name="T125" fmla="*/ 678 h 15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1182" h="1516">
                      <a:moveTo>
                        <a:pt x="1136" y="650"/>
                      </a:moveTo>
                      <a:lnTo>
                        <a:pt x="1098" y="626"/>
                      </a:lnTo>
                      <a:lnTo>
                        <a:pt x="1098" y="626"/>
                      </a:lnTo>
                      <a:lnTo>
                        <a:pt x="1086" y="620"/>
                      </a:lnTo>
                      <a:lnTo>
                        <a:pt x="1052" y="606"/>
                      </a:lnTo>
                      <a:lnTo>
                        <a:pt x="1026" y="598"/>
                      </a:lnTo>
                      <a:lnTo>
                        <a:pt x="998" y="590"/>
                      </a:lnTo>
                      <a:lnTo>
                        <a:pt x="964" y="584"/>
                      </a:lnTo>
                      <a:lnTo>
                        <a:pt x="928" y="580"/>
                      </a:lnTo>
                      <a:lnTo>
                        <a:pt x="928" y="580"/>
                      </a:lnTo>
                      <a:lnTo>
                        <a:pt x="890" y="578"/>
                      </a:lnTo>
                      <a:lnTo>
                        <a:pt x="852" y="578"/>
                      </a:lnTo>
                      <a:lnTo>
                        <a:pt x="814" y="580"/>
                      </a:lnTo>
                      <a:lnTo>
                        <a:pt x="776" y="586"/>
                      </a:lnTo>
                      <a:lnTo>
                        <a:pt x="738" y="592"/>
                      </a:lnTo>
                      <a:lnTo>
                        <a:pt x="700" y="602"/>
                      </a:lnTo>
                      <a:lnTo>
                        <a:pt x="662" y="614"/>
                      </a:lnTo>
                      <a:lnTo>
                        <a:pt x="622" y="628"/>
                      </a:lnTo>
                      <a:lnTo>
                        <a:pt x="622" y="628"/>
                      </a:lnTo>
                      <a:lnTo>
                        <a:pt x="590" y="640"/>
                      </a:lnTo>
                      <a:lnTo>
                        <a:pt x="558" y="654"/>
                      </a:lnTo>
                      <a:lnTo>
                        <a:pt x="496" y="686"/>
                      </a:lnTo>
                      <a:lnTo>
                        <a:pt x="444" y="716"/>
                      </a:lnTo>
                      <a:lnTo>
                        <a:pt x="408" y="740"/>
                      </a:lnTo>
                      <a:lnTo>
                        <a:pt x="408" y="740"/>
                      </a:lnTo>
                      <a:lnTo>
                        <a:pt x="404" y="736"/>
                      </a:lnTo>
                      <a:lnTo>
                        <a:pt x="404" y="736"/>
                      </a:lnTo>
                      <a:lnTo>
                        <a:pt x="406" y="728"/>
                      </a:lnTo>
                      <a:lnTo>
                        <a:pt x="404" y="716"/>
                      </a:lnTo>
                      <a:lnTo>
                        <a:pt x="404" y="716"/>
                      </a:lnTo>
                      <a:lnTo>
                        <a:pt x="410" y="714"/>
                      </a:lnTo>
                      <a:lnTo>
                        <a:pt x="414" y="708"/>
                      </a:lnTo>
                      <a:lnTo>
                        <a:pt x="414" y="708"/>
                      </a:lnTo>
                      <a:lnTo>
                        <a:pt x="416" y="702"/>
                      </a:lnTo>
                      <a:lnTo>
                        <a:pt x="416" y="696"/>
                      </a:lnTo>
                      <a:lnTo>
                        <a:pt x="414" y="690"/>
                      </a:lnTo>
                      <a:lnTo>
                        <a:pt x="408" y="686"/>
                      </a:lnTo>
                      <a:lnTo>
                        <a:pt x="408" y="686"/>
                      </a:lnTo>
                      <a:lnTo>
                        <a:pt x="406" y="686"/>
                      </a:lnTo>
                      <a:lnTo>
                        <a:pt x="410" y="684"/>
                      </a:lnTo>
                      <a:lnTo>
                        <a:pt x="406" y="680"/>
                      </a:lnTo>
                      <a:lnTo>
                        <a:pt x="404" y="680"/>
                      </a:lnTo>
                      <a:lnTo>
                        <a:pt x="404" y="678"/>
                      </a:lnTo>
                      <a:lnTo>
                        <a:pt x="402" y="672"/>
                      </a:lnTo>
                      <a:lnTo>
                        <a:pt x="400" y="674"/>
                      </a:lnTo>
                      <a:lnTo>
                        <a:pt x="400" y="672"/>
                      </a:lnTo>
                      <a:lnTo>
                        <a:pt x="398" y="672"/>
                      </a:lnTo>
                      <a:lnTo>
                        <a:pt x="394" y="670"/>
                      </a:lnTo>
                      <a:lnTo>
                        <a:pt x="392" y="672"/>
                      </a:lnTo>
                      <a:lnTo>
                        <a:pt x="390" y="670"/>
                      </a:lnTo>
                      <a:lnTo>
                        <a:pt x="388" y="670"/>
                      </a:lnTo>
                      <a:lnTo>
                        <a:pt x="388" y="674"/>
                      </a:lnTo>
                      <a:lnTo>
                        <a:pt x="388" y="676"/>
                      </a:lnTo>
                      <a:lnTo>
                        <a:pt x="388" y="676"/>
                      </a:lnTo>
                      <a:lnTo>
                        <a:pt x="382" y="670"/>
                      </a:lnTo>
                      <a:lnTo>
                        <a:pt x="382" y="670"/>
                      </a:lnTo>
                      <a:lnTo>
                        <a:pt x="376" y="668"/>
                      </a:lnTo>
                      <a:lnTo>
                        <a:pt x="370" y="670"/>
                      </a:lnTo>
                      <a:lnTo>
                        <a:pt x="364" y="672"/>
                      </a:lnTo>
                      <a:lnTo>
                        <a:pt x="360" y="676"/>
                      </a:lnTo>
                      <a:lnTo>
                        <a:pt x="360" y="676"/>
                      </a:lnTo>
                      <a:lnTo>
                        <a:pt x="358" y="682"/>
                      </a:lnTo>
                      <a:lnTo>
                        <a:pt x="358" y="686"/>
                      </a:lnTo>
                      <a:lnTo>
                        <a:pt x="358" y="686"/>
                      </a:lnTo>
                      <a:lnTo>
                        <a:pt x="346" y="692"/>
                      </a:lnTo>
                      <a:lnTo>
                        <a:pt x="338" y="698"/>
                      </a:lnTo>
                      <a:lnTo>
                        <a:pt x="338" y="698"/>
                      </a:lnTo>
                      <a:lnTo>
                        <a:pt x="334" y="696"/>
                      </a:lnTo>
                      <a:lnTo>
                        <a:pt x="334" y="696"/>
                      </a:lnTo>
                      <a:lnTo>
                        <a:pt x="336" y="652"/>
                      </a:lnTo>
                      <a:lnTo>
                        <a:pt x="338" y="592"/>
                      </a:lnTo>
                      <a:lnTo>
                        <a:pt x="336" y="524"/>
                      </a:lnTo>
                      <a:lnTo>
                        <a:pt x="334" y="488"/>
                      </a:lnTo>
                      <a:lnTo>
                        <a:pt x="330" y="454"/>
                      </a:lnTo>
                      <a:lnTo>
                        <a:pt x="330" y="454"/>
                      </a:lnTo>
                      <a:lnTo>
                        <a:pt x="322" y="412"/>
                      </a:lnTo>
                      <a:lnTo>
                        <a:pt x="314" y="372"/>
                      </a:lnTo>
                      <a:lnTo>
                        <a:pt x="304" y="334"/>
                      </a:lnTo>
                      <a:lnTo>
                        <a:pt x="292" y="298"/>
                      </a:lnTo>
                      <a:lnTo>
                        <a:pt x="278" y="264"/>
                      </a:lnTo>
                      <a:lnTo>
                        <a:pt x="262" y="230"/>
                      </a:lnTo>
                      <a:lnTo>
                        <a:pt x="244" y="196"/>
                      </a:lnTo>
                      <a:lnTo>
                        <a:pt x="224" y="164"/>
                      </a:lnTo>
                      <a:lnTo>
                        <a:pt x="224" y="164"/>
                      </a:lnTo>
                      <a:lnTo>
                        <a:pt x="202" y="132"/>
                      </a:lnTo>
                      <a:lnTo>
                        <a:pt x="182" y="106"/>
                      </a:lnTo>
                      <a:lnTo>
                        <a:pt x="160" y="84"/>
                      </a:lnTo>
                      <a:lnTo>
                        <a:pt x="142" y="68"/>
                      </a:lnTo>
                      <a:lnTo>
                        <a:pt x="114" y="44"/>
                      </a:lnTo>
                      <a:lnTo>
                        <a:pt x="102" y="36"/>
                      </a:lnTo>
                      <a:lnTo>
                        <a:pt x="62" y="14"/>
                      </a:lnTo>
                      <a:lnTo>
                        <a:pt x="20" y="0"/>
                      </a:lnTo>
                      <a:lnTo>
                        <a:pt x="0" y="2"/>
                      </a:lnTo>
                      <a:lnTo>
                        <a:pt x="0" y="598"/>
                      </a:lnTo>
                      <a:lnTo>
                        <a:pt x="26" y="612"/>
                      </a:lnTo>
                      <a:lnTo>
                        <a:pt x="64" y="640"/>
                      </a:lnTo>
                      <a:lnTo>
                        <a:pt x="88" y="658"/>
                      </a:lnTo>
                      <a:lnTo>
                        <a:pt x="88" y="660"/>
                      </a:lnTo>
                      <a:lnTo>
                        <a:pt x="88" y="660"/>
                      </a:lnTo>
                      <a:lnTo>
                        <a:pt x="42" y="658"/>
                      </a:lnTo>
                      <a:lnTo>
                        <a:pt x="20" y="660"/>
                      </a:lnTo>
                      <a:lnTo>
                        <a:pt x="0" y="662"/>
                      </a:lnTo>
                      <a:lnTo>
                        <a:pt x="0" y="1086"/>
                      </a:lnTo>
                      <a:lnTo>
                        <a:pt x="0" y="1086"/>
                      </a:lnTo>
                      <a:lnTo>
                        <a:pt x="16" y="1072"/>
                      </a:lnTo>
                      <a:lnTo>
                        <a:pt x="16" y="1072"/>
                      </a:lnTo>
                      <a:lnTo>
                        <a:pt x="52" y="1030"/>
                      </a:lnTo>
                      <a:lnTo>
                        <a:pt x="112" y="962"/>
                      </a:lnTo>
                      <a:lnTo>
                        <a:pt x="144" y="926"/>
                      </a:lnTo>
                      <a:lnTo>
                        <a:pt x="172" y="898"/>
                      </a:lnTo>
                      <a:lnTo>
                        <a:pt x="192" y="878"/>
                      </a:lnTo>
                      <a:lnTo>
                        <a:pt x="200" y="874"/>
                      </a:lnTo>
                      <a:lnTo>
                        <a:pt x="204" y="872"/>
                      </a:lnTo>
                      <a:lnTo>
                        <a:pt x="204" y="872"/>
                      </a:lnTo>
                      <a:lnTo>
                        <a:pt x="208" y="874"/>
                      </a:lnTo>
                      <a:lnTo>
                        <a:pt x="212" y="874"/>
                      </a:lnTo>
                      <a:lnTo>
                        <a:pt x="224" y="872"/>
                      </a:lnTo>
                      <a:lnTo>
                        <a:pt x="238" y="866"/>
                      </a:lnTo>
                      <a:lnTo>
                        <a:pt x="252" y="860"/>
                      </a:lnTo>
                      <a:lnTo>
                        <a:pt x="226" y="896"/>
                      </a:lnTo>
                      <a:lnTo>
                        <a:pt x="218" y="910"/>
                      </a:lnTo>
                      <a:lnTo>
                        <a:pt x="202" y="924"/>
                      </a:lnTo>
                      <a:lnTo>
                        <a:pt x="186" y="950"/>
                      </a:lnTo>
                      <a:lnTo>
                        <a:pt x="182" y="958"/>
                      </a:lnTo>
                      <a:lnTo>
                        <a:pt x="158" y="998"/>
                      </a:lnTo>
                      <a:lnTo>
                        <a:pt x="162" y="1004"/>
                      </a:lnTo>
                      <a:lnTo>
                        <a:pt x="160" y="1010"/>
                      </a:lnTo>
                      <a:lnTo>
                        <a:pt x="150" y="1012"/>
                      </a:lnTo>
                      <a:lnTo>
                        <a:pt x="140" y="1032"/>
                      </a:lnTo>
                      <a:lnTo>
                        <a:pt x="122" y="1062"/>
                      </a:lnTo>
                      <a:lnTo>
                        <a:pt x="120" y="1094"/>
                      </a:lnTo>
                      <a:lnTo>
                        <a:pt x="128" y="1120"/>
                      </a:lnTo>
                      <a:lnTo>
                        <a:pt x="142" y="1104"/>
                      </a:lnTo>
                      <a:lnTo>
                        <a:pt x="134" y="1124"/>
                      </a:lnTo>
                      <a:lnTo>
                        <a:pt x="162" y="1118"/>
                      </a:lnTo>
                      <a:lnTo>
                        <a:pt x="188" y="1100"/>
                      </a:lnTo>
                      <a:lnTo>
                        <a:pt x="206" y="1070"/>
                      </a:lnTo>
                      <a:lnTo>
                        <a:pt x="218" y="1052"/>
                      </a:lnTo>
                      <a:lnTo>
                        <a:pt x="216" y="1042"/>
                      </a:lnTo>
                      <a:lnTo>
                        <a:pt x="220" y="1036"/>
                      </a:lnTo>
                      <a:lnTo>
                        <a:pt x="228" y="1038"/>
                      </a:lnTo>
                      <a:lnTo>
                        <a:pt x="250" y="998"/>
                      </a:lnTo>
                      <a:lnTo>
                        <a:pt x="254" y="992"/>
                      </a:lnTo>
                      <a:lnTo>
                        <a:pt x="272" y="964"/>
                      </a:lnTo>
                      <a:lnTo>
                        <a:pt x="276" y="942"/>
                      </a:lnTo>
                      <a:lnTo>
                        <a:pt x="284" y="930"/>
                      </a:lnTo>
                      <a:lnTo>
                        <a:pt x="302" y="890"/>
                      </a:lnTo>
                      <a:lnTo>
                        <a:pt x="302" y="890"/>
                      </a:lnTo>
                      <a:lnTo>
                        <a:pt x="304" y="906"/>
                      </a:lnTo>
                      <a:lnTo>
                        <a:pt x="306" y="920"/>
                      </a:lnTo>
                      <a:lnTo>
                        <a:pt x="310" y="932"/>
                      </a:lnTo>
                      <a:lnTo>
                        <a:pt x="312" y="936"/>
                      </a:lnTo>
                      <a:lnTo>
                        <a:pt x="314" y="938"/>
                      </a:lnTo>
                      <a:lnTo>
                        <a:pt x="314" y="938"/>
                      </a:lnTo>
                      <a:lnTo>
                        <a:pt x="316" y="942"/>
                      </a:lnTo>
                      <a:lnTo>
                        <a:pt x="316" y="952"/>
                      </a:lnTo>
                      <a:lnTo>
                        <a:pt x="308" y="980"/>
                      </a:lnTo>
                      <a:lnTo>
                        <a:pt x="296" y="1018"/>
                      </a:lnTo>
                      <a:lnTo>
                        <a:pt x="282" y="1062"/>
                      </a:lnTo>
                      <a:lnTo>
                        <a:pt x="250" y="1148"/>
                      </a:lnTo>
                      <a:lnTo>
                        <a:pt x="230" y="1198"/>
                      </a:lnTo>
                      <a:lnTo>
                        <a:pt x="230" y="1198"/>
                      </a:lnTo>
                      <a:lnTo>
                        <a:pt x="228" y="1208"/>
                      </a:lnTo>
                      <a:lnTo>
                        <a:pt x="226" y="1220"/>
                      </a:lnTo>
                      <a:lnTo>
                        <a:pt x="224" y="1250"/>
                      </a:lnTo>
                      <a:lnTo>
                        <a:pt x="224" y="1278"/>
                      </a:lnTo>
                      <a:lnTo>
                        <a:pt x="224" y="1304"/>
                      </a:lnTo>
                      <a:lnTo>
                        <a:pt x="224" y="1304"/>
                      </a:lnTo>
                      <a:lnTo>
                        <a:pt x="228" y="1324"/>
                      </a:lnTo>
                      <a:lnTo>
                        <a:pt x="232" y="1342"/>
                      </a:lnTo>
                      <a:lnTo>
                        <a:pt x="236" y="1362"/>
                      </a:lnTo>
                      <a:lnTo>
                        <a:pt x="236" y="1362"/>
                      </a:lnTo>
                      <a:lnTo>
                        <a:pt x="238" y="1380"/>
                      </a:lnTo>
                      <a:lnTo>
                        <a:pt x="240" y="1394"/>
                      </a:lnTo>
                      <a:lnTo>
                        <a:pt x="242" y="1400"/>
                      </a:lnTo>
                      <a:lnTo>
                        <a:pt x="246" y="1404"/>
                      </a:lnTo>
                      <a:lnTo>
                        <a:pt x="246" y="1404"/>
                      </a:lnTo>
                      <a:lnTo>
                        <a:pt x="252" y="1412"/>
                      </a:lnTo>
                      <a:lnTo>
                        <a:pt x="254" y="1420"/>
                      </a:lnTo>
                      <a:lnTo>
                        <a:pt x="258" y="1432"/>
                      </a:lnTo>
                      <a:lnTo>
                        <a:pt x="244" y="1448"/>
                      </a:lnTo>
                      <a:lnTo>
                        <a:pt x="258" y="1516"/>
                      </a:lnTo>
                      <a:lnTo>
                        <a:pt x="304" y="1516"/>
                      </a:lnTo>
                      <a:lnTo>
                        <a:pt x="304" y="1516"/>
                      </a:lnTo>
                      <a:lnTo>
                        <a:pt x="310" y="1496"/>
                      </a:lnTo>
                      <a:lnTo>
                        <a:pt x="310" y="1496"/>
                      </a:lnTo>
                      <a:lnTo>
                        <a:pt x="314" y="1482"/>
                      </a:lnTo>
                      <a:lnTo>
                        <a:pt x="314" y="1470"/>
                      </a:lnTo>
                      <a:lnTo>
                        <a:pt x="314" y="1458"/>
                      </a:lnTo>
                      <a:lnTo>
                        <a:pt x="314" y="1458"/>
                      </a:lnTo>
                      <a:lnTo>
                        <a:pt x="314" y="1452"/>
                      </a:lnTo>
                      <a:lnTo>
                        <a:pt x="312" y="1440"/>
                      </a:lnTo>
                      <a:lnTo>
                        <a:pt x="310" y="1418"/>
                      </a:lnTo>
                      <a:lnTo>
                        <a:pt x="300" y="1390"/>
                      </a:lnTo>
                      <a:lnTo>
                        <a:pt x="300" y="1390"/>
                      </a:lnTo>
                      <a:lnTo>
                        <a:pt x="298" y="1372"/>
                      </a:lnTo>
                      <a:lnTo>
                        <a:pt x="298" y="1356"/>
                      </a:lnTo>
                      <a:lnTo>
                        <a:pt x="300" y="1338"/>
                      </a:lnTo>
                      <a:lnTo>
                        <a:pt x="306" y="1322"/>
                      </a:lnTo>
                      <a:lnTo>
                        <a:pt x="316" y="1298"/>
                      </a:lnTo>
                      <a:lnTo>
                        <a:pt x="320" y="1290"/>
                      </a:lnTo>
                      <a:lnTo>
                        <a:pt x="320" y="1290"/>
                      </a:lnTo>
                      <a:lnTo>
                        <a:pt x="326" y="1280"/>
                      </a:lnTo>
                      <a:lnTo>
                        <a:pt x="342" y="1262"/>
                      </a:lnTo>
                      <a:lnTo>
                        <a:pt x="350" y="1252"/>
                      </a:lnTo>
                      <a:lnTo>
                        <a:pt x="360" y="1246"/>
                      </a:lnTo>
                      <a:lnTo>
                        <a:pt x="368" y="1242"/>
                      </a:lnTo>
                      <a:lnTo>
                        <a:pt x="374" y="1240"/>
                      </a:lnTo>
                      <a:lnTo>
                        <a:pt x="378" y="1242"/>
                      </a:lnTo>
                      <a:lnTo>
                        <a:pt x="378" y="1242"/>
                      </a:lnTo>
                      <a:lnTo>
                        <a:pt x="386" y="1244"/>
                      </a:lnTo>
                      <a:lnTo>
                        <a:pt x="394" y="1242"/>
                      </a:lnTo>
                      <a:lnTo>
                        <a:pt x="404" y="1240"/>
                      </a:lnTo>
                      <a:lnTo>
                        <a:pt x="412" y="1236"/>
                      </a:lnTo>
                      <a:lnTo>
                        <a:pt x="426" y="1228"/>
                      </a:lnTo>
                      <a:lnTo>
                        <a:pt x="430" y="1224"/>
                      </a:lnTo>
                      <a:lnTo>
                        <a:pt x="430" y="1224"/>
                      </a:lnTo>
                      <a:lnTo>
                        <a:pt x="432" y="1220"/>
                      </a:lnTo>
                      <a:lnTo>
                        <a:pt x="436" y="1216"/>
                      </a:lnTo>
                      <a:lnTo>
                        <a:pt x="440" y="1210"/>
                      </a:lnTo>
                      <a:lnTo>
                        <a:pt x="446" y="1206"/>
                      </a:lnTo>
                      <a:lnTo>
                        <a:pt x="454" y="1204"/>
                      </a:lnTo>
                      <a:lnTo>
                        <a:pt x="466" y="1202"/>
                      </a:lnTo>
                      <a:lnTo>
                        <a:pt x="480" y="1202"/>
                      </a:lnTo>
                      <a:lnTo>
                        <a:pt x="480" y="1202"/>
                      </a:lnTo>
                      <a:lnTo>
                        <a:pt x="488" y="1204"/>
                      </a:lnTo>
                      <a:lnTo>
                        <a:pt x="496" y="1202"/>
                      </a:lnTo>
                      <a:lnTo>
                        <a:pt x="514" y="1196"/>
                      </a:lnTo>
                      <a:lnTo>
                        <a:pt x="534" y="1186"/>
                      </a:lnTo>
                      <a:lnTo>
                        <a:pt x="554" y="1172"/>
                      </a:lnTo>
                      <a:lnTo>
                        <a:pt x="586" y="1148"/>
                      </a:lnTo>
                      <a:lnTo>
                        <a:pt x="598" y="1136"/>
                      </a:lnTo>
                      <a:lnTo>
                        <a:pt x="616" y="1120"/>
                      </a:lnTo>
                      <a:lnTo>
                        <a:pt x="616" y="1120"/>
                      </a:lnTo>
                      <a:lnTo>
                        <a:pt x="620" y="1120"/>
                      </a:lnTo>
                      <a:lnTo>
                        <a:pt x="622" y="1120"/>
                      </a:lnTo>
                      <a:lnTo>
                        <a:pt x="624" y="1116"/>
                      </a:lnTo>
                      <a:lnTo>
                        <a:pt x="624" y="1104"/>
                      </a:lnTo>
                      <a:lnTo>
                        <a:pt x="620" y="1086"/>
                      </a:lnTo>
                      <a:lnTo>
                        <a:pt x="612" y="1058"/>
                      </a:lnTo>
                      <a:lnTo>
                        <a:pt x="598" y="1018"/>
                      </a:lnTo>
                      <a:lnTo>
                        <a:pt x="598" y="1018"/>
                      </a:lnTo>
                      <a:lnTo>
                        <a:pt x="590" y="998"/>
                      </a:lnTo>
                      <a:lnTo>
                        <a:pt x="580" y="978"/>
                      </a:lnTo>
                      <a:lnTo>
                        <a:pt x="558" y="938"/>
                      </a:lnTo>
                      <a:lnTo>
                        <a:pt x="558" y="938"/>
                      </a:lnTo>
                      <a:lnTo>
                        <a:pt x="586" y="948"/>
                      </a:lnTo>
                      <a:lnTo>
                        <a:pt x="628" y="970"/>
                      </a:lnTo>
                      <a:lnTo>
                        <a:pt x="658" y="986"/>
                      </a:lnTo>
                      <a:lnTo>
                        <a:pt x="688" y="1006"/>
                      </a:lnTo>
                      <a:lnTo>
                        <a:pt x="722" y="1020"/>
                      </a:lnTo>
                      <a:lnTo>
                        <a:pt x="722" y="1020"/>
                      </a:lnTo>
                      <a:lnTo>
                        <a:pt x="738" y="1022"/>
                      </a:lnTo>
                      <a:lnTo>
                        <a:pt x="750" y="1022"/>
                      </a:lnTo>
                      <a:lnTo>
                        <a:pt x="760" y="1020"/>
                      </a:lnTo>
                      <a:lnTo>
                        <a:pt x="760" y="1020"/>
                      </a:lnTo>
                      <a:lnTo>
                        <a:pt x="776" y="1012"/>
                      </a:lnTo>
                      <a:lnTo>
                        <a:pt x="802" y="1000"/>
                      </a:lnTo>
                      <a:lnTo>
                        <a:pt x="802" y="1000"/>
                      </a:lnTo>
                      <a:lnTo>
                        <a:pt x="818" y="992"/>
                      </a:lnTo>
                      <a:lnTo>
                        <a:pt x="830" y="986"/>
                      </a:lnTo>
                      <a:lnTo>
                        <a:pt x="836" y="980"/>
                      </a:lnTo>
                      <a:lnTo>
                        <a:pt x="836" y="980"/>
                      </a:lnTo>
                      <a:lnTo>
                        <a:pt x="846" y="972"/>
                      </a:lnTo>
                      <a:lnTo>
                        <a:pt x="852" y="966"/>
                      </a:lnTo>
                      <a:lnTo>
                        <a:pt x="858" y="962"/>
                      </a:lnTo>
                      <a:lnTo>
                        <a:pt x="858" y="962"/>
                      </a:lnTo>
                      <a:lnTo>
                        <a:pt x="868" y="960"/>
                      </a:lnTo>
                      <a:lnTo>
                        <a:pt x="880" y="952"/>
                      </a:lnTo>
                      <a:lnTo>
                        <a:pt x="890" y="942"/>
                      </a:lnTo>
                      <a:lnTo>
                        <a:pt x="894" y="936"/>
                      </a:lnTo>
                      <a:lnTo>
                        <a:pt x="894" y="930"/>
                      </a:lnTo>
                      <a:lnTo>
                        <a:pt x="894" y="930"/>
                      </a:lnTo>
                      <a:lnTo>
                        <a:pt x="896" y="926"/>
                      </a:lnTo>
                      <a:lnTo>
                        <a:pt x="898" y="922"/>
                      </a:lnTo>
                      <a:lnTo>
                        <a:pt x="904" y="916"/>
                      </a:lnTo>
                      <a:lnTo>
                        <a:pt x="914" y="910"/>
                      </a:lnTo>
                      <a:lnTo>
                        <a:pt x="914" y="910"/>
                      </a:lnTo>
                      <a:lnTo>
                        <a:pt x="924" y="908"/>
                      </a:lnTo>
                      <a:lnTo>
                        <a:pt x="932" y="904"/>
                      </a:lnTo>
                      <a:lnTo>
                        <a:pt x="934" y="902"/>
                      </a:lnTo>
                      <a:lnTo>
                        <a:pt x="934" y="900"/>
                      </a:lnTo>
                      <a:lnTo>
                        <a:pt x="934" y="900"/>
                      </a:lnTo>
                      <a:lnTo>
                        <a:pt x="934" y="896"/>
                      </a:lnTo>
                      <a:lnTo>
                        <a:pt x="936" y="892"/>
                      </a:lnTo>
                      <a:lnTo>
                        <a:pt x="944" y="882"/>
                      </a:lnTo>
                      <a:lnTo>
                        <a:pt x="956" y="868"/>
                      </a:lnTo>
                      <a:lnTo>
                        <a:pt x="956" y="868"/>
                      </a:lnTo>
                      <a:lnTo>
                        <a:pt x="972" y="862"/>
                      </a:lnTo>
                      <a:lnTo>
                        <a:pt x="984" y="858"/>
                      </a:lnTo>
                      <a:lnTo>
                        <a:pt x="990" y="854"/>
                      </a:lnTo>
                      <a:lnTo>
                        <a:pt x="990" y="854"/>
                      </a:lnTo>
                      <a:lnTo>
                        <a:pt x="996" y="848"/>
                      </a:lnTo>
                      <a:lnTo>
                        <a:pt x="1006" y="842"/>
                      </a:lnTo>
                      <a:lnTo>
                        <a:pt x="1020" y="838"/>
                      </a:lnTo>
                      <a:lnTo>
                        <a:pt x="1032" y="836"/>
                      </a:lnTo>
                      <a:lnTo>
                        <a:pt x="1032" y="836"/>
                      </a:lnTo>
                      <a:lnTo>
                        <a:pt x="1044" y="836"/>
                      </a:lnTo>
                      <a:lnTo>
                        <a:pt x="1054" y="832"/>
                      </a:lnTo>
                      <a:lnTo>
                        <a:pt x="1064" y="826"/>
                      </a:lnTo>
                      <a:lnTo>
                        <a:pt x="1064" y="826"/>
                      </a:lnTo>
                      <a:lnTo>
                        <a:pt x="1072" y="820"/>
                      </a:lnTo>
                      <a:lnTo>
                        <a:pt x="1080" y="816"/>
                      </a:lnTo>
                      <a:lnTo>
                        <a:pt x="1086" y="814"/>
                      </a:lnTo>
                      <a:lnTo>
                        <a:pt x="1086" y="814"/>
                      </a:lnTo>
                      <a:lnTo>
                        <a:pt x="1096" y="812"/>
                      </a:lnTo>
                      <a:lnTo>
                        <a:pt x="1106" y="808"/>
                      </a:lnTo>
                      <a:lnTo>
                        <a:pt x="1118" y="802"/>
                      </a:lnTo>
                      <a:lnTo>
                        <a:pt x="1148" y="782"/>
                      </a:lnTo>
                      <a:lnTo>
                        <a:pt x="1168" y="760"/>
                      </a:lnTo>
                      <a:lnTo>
                        <a:pt x="1180" y="738"/>
                      </a:lnTo>
                      <a:lnTo>
                        <a:pt x="1182" y="712"/>
                      </a:lnTo>
                      <a:lnTo>
                        <a:pt x="1168" y="680"/>
                      </a:lnTo>
                      <a:lnTo>
                        <a:pt x="1136" y="650"/>
                      </a:lnTo>
                      <a:close/>
                      <a:moveTo>
                        <a:pt x="390" y="678"/>
                      </a:moveTo>
                      <a:lnTo>
                        <a:pt x="390" y="680"/>
                      </a:lnTo>
                      <a:lnTo>
                        <a:pt x="390" y="678"/>
                      </a:lnTo>
                      <a:lnTo>
                        <a:pt x="390" y="678"/>
                      </a:lnTo>
                      <a:lnTo>
                        <a:pt x="390" y="678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6000"/>
                  </a:schemeClr>
                </a:solidFill>
                <a:ln w="9525">
                  <a:solidFill>
                    <a:schemeClr val="tx2">
                      <a:lumMod val="60000"/>
                      <a:lumOff val="40000"/>
                      <a:alpha val="9000"/>
                    </a:schemeClr>
                  </a:solidFill>
                  <a:round/>
                  <a:headEnd/>
                  <a:tailEnd/>
                </a:ln>
                <a:effectLst>
                  <a:glow rad="63500">
                    <a:schemeClr val="bg2">
                      <a:lumMod val="60000"/>
                      <a:lumOff val="40000"/>
                      <a:alpha val="11000"/>
                    </a:schemeClr>
                  </a:glow>
                  <a:softEdge rad="12700"/>
                </a:effectLst>
                <a:extLst/>
              </p:spPr>
              <p:txBody>
                <a:bodyPr/>
                <a:lstStyle/>
                <a:p>
                  <a:pPr defTabSz="457200">
                    <a:defRPr/>
                  </a:pPr>
                  <a:endParaRPr lang="en-US">
                    <a:latin typeface="+mn-lt"/>
                    <a:cs typeface="Arial" charset="0"/>
                  </a:endParaRPr>
                </a:p>
              </p:txBody>
            </p:sp>
          </p:grpSp>
          <p:grpSp>
            <p:nvGrpSpPr>
              <p:cNvPr id="18" name="Group 92"/>
              <p:cNvGrpSpPr>
                <a:grpSpLocks noChangeAspect="1"/>
              </p:cNvGrpSpPr>
              <p:nvPr/>
            </p:nvGrpSpPr>
            <p:grpSpPr>
              <a:xfrm>
                <a:off x="4" y="2846361"/>
                <a:ext cx="930494" cy="1301751"/>
                <a:chOff x="5073650" y="2381609"/>
                <a:chExt cx="1257300" cy="1758950"/>
              </a:xfrm>
              <a:solidFill>
                <a:schemeClr val="bg2">
                  <a:lumMod val="50000"/>
                  <a:lumOff val="50000"/>
                  <a:alpha val="8000"/>
                </a:schemeClr>
              </a:solidFill>
              <a:effectLst/>
            </p:grpSpPr>
            <p:sp>
              <p:nvSpPr>
                <p:cNvPr id="200" name="Freeform 49"/>
                <p:cNvSpPr>
                  <a:spLocks/>
                </p:cNvSpPr>
                <p:nvPr/>
              </p:nvSpPr>
              <p:spPr bwMode="auto">
                <a:xfrm>
                  <a:off x="5073650" y="3192463"/>
                  <a:ext cx="114300" cy="177800"/>
                </a:xfrm>
                <a:custGeom>
                  <a:avLst/>
                  <a:gdLst>
                    <a:gd name="T0" fmla="*/ 70 w 72"/>
                    <a:gd name="T1" fmla="*/ 112 h 112"/>
                    <a:gd name="T2" fmla="*/ 70 w 72"/>
                    <a:gd name="T3" fmla="*/ 112 h 112"/>
                    <a:gd name="T4" fmla="*/ 72 w 72"/>
                    <a:gd name="T5" fmla="*/ 110 h 112"/>
                    <a:gd name="T6" fmla="*/ 72 w 72"/>
                    <a:gd name="T7" fmla="*/ 110 h 112"/>
                    <a:gd name="T8" fmla="*/ 64 w 72"/>
                    <a:gd name="T9" fmla="*/ 96 h 112"/>
                    <a:gd name="T10" fmla="*/ 8 w 72"/>
                    <a:gd name="T11" fmla="*/ 10 h 112"/>
                    <a:gd name="T12" fmla="*/ 8 w 72"/>
                    <a:gd name="T13" fmla="*/ 10 h 112"/>
                    <a:gd name="T14" fmla="*/ 2 w 72"/>
                    <a:gd name="T15" fmla="*/ 2 h 112"/>
                    <a:gd name="T16" fmla="*/ 0 w 72"/>
                    <a:gd name="T17" fmla="*/ 0 h 112"/>
                    <a:gd name="T18" fmla="*/ 0 w 72"/>
                    <a:gd name="T19" fmla="*/ 2 h 112"/>
                    <a:gd name="T20" fmla="*/ 0 w 72"/>
                    <a:gd name="T21" fmla="*/ 2 h 112"/>
                    <a:gd name="T22" fmla="*/ 2 w 72"/>
                    <a:gd name="T23" fmla="*/ 10 h 112"/>
                    <a:gd name="T24" fmla="*/ 8 w 72"/>
                    <a:gd name="T25" fmla="*/ 22 h 112"/>
                    <a:gd name="T26" fmla="*/ 60 w 72"/>
                    <a:gd name="T27" fmla="*/ 98 h 112"/>
                    <a:gd name="T28" fmla="*/ 60 w 72"/>
                    <a:gd name="T29" fmla="*/ 98 h 112"/>
                    <a:gd name="T30" fmla="*/ 66 w 72"/>
                    <a:gd name="T31" fmla="*/ 108 h 112"/>
                    <a:gd name="T32" fmla="*/ 70 w 72"/>
                    <a:gd name="T33" fmla="*/ 112 h 112"/>
                    <a:gd name="T34" fmla="*/ 70 w 72"/>
                    <a:gd name="T35" fmla="*/ 112 h 1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72" h="112">
                      <a:moveTo>
                        <a:pt x="70" y="112"/>
                      </a:moveTo>
                      <a:lnTo>
                        <a:pt x="70" y="112"/>
                      </a:lnTo>
                      <a:lnTo>
                        <a:pt x="72" y="110"/>
                      </a:lnTo>
                      <a:lnTo>
                        <a:pt x="72" y="110"/>
                      </a:lnTo>
                      <a:lnTo>
                        <a:pt x="64" y="96"/>
                      </a:lnTo>
                      <a:lnTo>
                        <a:pt x="8" y="10"/>
                      </a:lnTo>
                      <a:lnTo>
                        <a:pt x="8" y="10"/>
                      </a:lnTo>
                      <a:lnTo>
                        <a:pt x="2" y="2"/>
                      </a:ln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2" y="10"/>
                      </a:lnTo>
                      <a:lnTo>
                        <a:pt x="8" y="22"/>
                      </a:lnTo>
                      <a:lnTo>
                        <a:pt x="60" y="98"/>
                      </a:lnTo>
                      <a:lnTo>
                        <a:pt x="60" y="98"/>
                      </a:lnTo>
                      <a:lnTo>
                        <a:pt x="66" y="108"/>
                      </a:lnTo>
                      <a:lnTo>
                        <a:pt x="70" y="112"/>
                      </a:lnTo>
                      <a:lnTo>
                        <a:pt x="70" y="11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charset="0"/>
                    <a:cs typeface="Arial" charset="0"/>
                  </a:endParaRPr>
                </a:p>
              </p:txBody>
            </p:sp>
            <p:sp>
              <p:nvSpPr>
                <p:cNvPr id="201" name="Freeform 50"/>
                <p:cNvSpPr>
                  <a:spLocks/>
                </p:cNvSpPr>
                <p:nvPr/>
              </p:nvSpPr>
              <p:spPr bwMode="auto">
                <a:xfrm>
                  <a:off x="5191125" y="3379788"/>
                  <a:ext cx="0" cy="3175"/>
                </a:xfrm>
                <a:custGeom>
                  <a:avLst/>
                  <a:gdLst>
                    <a:gd name="T0" fmla="*/ 0 h 2"/>
                    <a:gd name="T1" fmla="*/ 0 h 2"/>
                    <a:gd name="T2" fmla="*/ 2 h 2"/>
                    <a:gd name="T3" fmla="*/ 2 h 2"/>
                    <a:gd name="T4" fmla="*/ 0 h 2"/>
                    <a:gd name="T5" fmla="*/ 0 h 2"/>
                    <a:gd name="T6" fmla="*/ 0 h 2"/>
                    <a:gd name="T7" fmla="*/ 0 h 2"/>
                    <a:gd name="T8" fmla="*/ 0 h 2"/>
                    <a:gd name="T9" fmla="*/ 0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  <a:cxn ang="0">
                      <a:pos x="0" y="T4"/>
                    </a:cxn>
                    <a:cxn ang="0">
                      <a:pos x="0" y="T5"/>
                    </a:cxn>
                    <a:cxn ang="0">
                      <a:pos x="0" y="T6"/>
                    </a:cxn>
                    <a:cxn ang="0">
                      <a:pos x="0" y="T7"/>
                    </a:cxn>
                    <a:cxn ang="0">
                      <a:pos x="0" y="T8"/>
                    </a:cxn>
                    <a:cxn ang="0">
                      <a:pos x="0" y="T9"/>
                    </a:cxn>
                  </a:cxnLst>
                  <a:rect l="0" t="0" r="r" b="b"/>
                  <a:pathLst>
                    <a:path h="2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charset="0"/>
                    <a:cs typeface="Arial" charset="0"/>
                  </a:endParaRPr>
                </a:p>
              </p:txBody>
            </p:sp>
            <p:sp>
              <p:nvSpPr>
                <p:cNvPr id="202" name="Freeform 51"/>
                <p:cNvSpPr>
                  <a:spLocks/>
                </p:cNvSpPr>
                <p:nvPr/>
              </p:nvSpPr>
              <p:spPr bwMode="auto">
                <a:xfrm>
                  <a:off x="5210175" y="2935288"/>
                  <a:ext cx="292100" cy="434975"/>
                </a:xfrm>
                <a:custGeom>
                  <a:avLst/>
                  <a:gdLst>
                    <a:gd name="T0" fmla="*/ 2 w 184"/>
                    <a:gd name="T1" fmla="*/ 274 h 274"/>
                    <a:gd name="T2" fmla="*/ 2 w 184"/>
                    <a:gd name="T3" fmla="*/ 274 h 274"/>
                    <a:gd name="T4" fmla="*/ 12 w 184"/>
                    <a:gd name="T5" fmla="*/ 260 h 274"/>
                    <a:gd name="T6" fmla="*/ 160 w 184"/>
                    <a:gd name="T7" fmla="*/ 36 h 274"/>
                    <a:gd name="T8" fmla="*/ 160 w 184"/>
                    <a:gd name="T9" fmla="*/ 36 h 274"/>
                    <a:gd name="T10" fmla="*/ 168 w 184"/>
                    <a:gd name="T11" fmla="*/ 26 h 274"/>
                    <a:gd name="T12" fmla="*/ 176 w 184"/>
                    <a:gd name="T13" fmla="*/ 18 h 274"/>
                    <a:gd name="T14" fmla="*/ 176 w 184"/>
                    <a:gd name="T15" fmla="*/ 18 h 274"/>
                    <a:gd name="T16" fmla="*/ 182 w 184"/>
                    <a:gd name="T17" fmla="*/ 12 h 274"/>
                    <a:gd name="T18" fmla="*/ 184 w 184"/>
                    <a:gd name="T19" fmla="*/ 4 h 274"/>
                    <a:gd name="T20" fmla="*/ 184 w 184"/>
                    <a:gd name="T21" fmla="*/ 4 h 274"/>
                    <a:gd name="T22" fmla="*/ 184 w 184"/>
                    <a:gd name="T23" fmla="*/ 2 h 274"/>
                    <a:gd name="T24" fmla="*/ 182 w 184"/>
                    <a:gd name="T25" fmla="*/ 0 h 274"/>
                    <a:gd name="T26" fmla="*/ 180 w 184"/>
                    <a:gd name="T27" fmla="*/ 0 h 274"/>
                    <a:gd name="T28" fmla="*/ 176 w 184"/>
                    <a:gd name="T29" fmla="*/ 2 h 274"/>
                    <a:gd name="T30" fmla="*/ 176 w 184"/>
                    <a:gd name="T31" fmla="*/ 2 h 274"/>
                    <a:gd name="T32" fmla="*/ 168 w 184"/>
                    <a:gd name="T33" fmla="*/ 10 h 274"/>
                    <a:gd name="T34" fmla="*/ 160 w 184"/>
                    <a:gd name="T35" fmla="*/ 20 h 274"/>
                    <a:gd name="T36" fmla="*/ 160 w 184"/>
                    <a:gd name="T37" fmla="*/ 20 h 274"/>
                    <a:gd name="T38" fmla="*/ 144 w 184"/>
                    <a:gd name="T39" fmla="*/ 44 h 274"/>
                    <a:gd name="T40" fmla="*/ 8 w 184"/>
                    <a:gd name="T41" fmla="*/ 258 h 274"/>
                    <a:gd name="T42" fmla="*/ 8 w 184"/>
                    <a:gd name="T43" fmla="*/ 258 h 274"/>
                    <a:gd name="T44" fmla="*/ 0 w 184"/>
                    <a:gd name="T45" fmla="*/ 272 h 274"/>
                    <a:gd name="T46" fmla="*/ 0 w 184"/>
                    <a:gd name="T47" fmla="*/ 272 h 274"/>
                    <a:gd name="T48" fmla="*/ 0 w 184"/>
                    <a:gd name="T49" fmla="*/ 274 h 274"/>
                    <a:gd name="T50" fmla="*/ 0 w 184"/>
                    <a:gd name="T51" fmla="*/ 274 h 274"/>
                    <a:gd name="T52" fmla="*/ 2 w 184"/>
                    <a:gd name="T53" fmla="*/ 274 h 274"/>
                    <a:gd name="T54" fmla="*/ 2 w 184"/>
                    <a:gd name="T55" fmla="*/ 274 h 27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4" h="274">
                      <a:moveTo>
                        <a:pt x="2" y="274"/>
                      </a:moveTo>
                      <a:lnTo>
                        <a:pt x="2" y="274"/>
                      </a:lnTo>
                      <a:lnTo>
                        <a:pt x="12" y="260"/>
                      </a:lnTo>
                      <a:lnTo>
                        <a:pt x="160" y="36"/>
                      </a:lnTo>
                      <a:lnTo>
                        <a:pt x="160" y="36"/>
                      </a:lnTo>
                      <a:lnTo>
                        <a:pt x="168" y="26"/>
                      </a:lnTo>
                      <a:lnTo>
                        <a:pt x="176" y="18"/>
                      </a:lnTo>
                      <a:lnTo>
                        <a:pt x="176" y="18"/>
                      </a:lnTo>
                      <a:lnTo>
                        <a:pt x="182" y="12"/>
                      </a:lnTo>
                      <a:lnTo>
                        <a:pt x="184" y="4"/>
                      </a:lnTo>
                      <a:lnTo>
                        <a:pt x="184" y="4"/>
                      </a:lnTo>
                      <a:lnTo>
                        <a:pt x="184" y="2"/>
                      </a:lnTo>
                      <a:lnTo>
                        <a:pt x="182" y="0"/>
                      </a:lnTo>
                      <a:lnTo>
                        <a:pt x="180" y="0"/>
                      </a:lnTo>
                      <a:lnTo>
                        <a:pt x="176" y="2"/>
                      </a:lnTo>
                      <a:lnTo>
                        <a:pt x="176" y="2"/>
                      </a:lnTo>
                      <a:lnTo>
                        <a:pt x="168" y="10"/>
                      </a:lnTo>
                      <a:lnTo>
                        <a:pt x="160" y="20"/>
                      </a:lnTo>
                      <a:lnTo>
                        <a:pt x="160" y="20"/>
                      </a:lnTo>
                      <a:lnTo>
                        <a:pt x="144" y="44"/>
                      </a:lnTo>
                      <a:lnTo>
                        <a:pt x="8" y="258"/>
                      </a:lnTo>
                      <a:lnTo>
                        <a:pt x="8" y="258"/>
                      </a:lnTo>
                      <a:lnTo>
                        <a:pt x="0" y="272"/>
                      </a:lnTo>
                      <a:lnTo>
                        <a:pt x="0" y="272"/>
                      </a:lnTo>
                      <a:lnTo>
                        <a:pt x="0" y="274"/>
                      </a:lnTo>
                      <a:lnTo>
                        <a:pt x="0" y="274"/>
                      </a:lnTo>
                      <a:lnTo>
                        <a:pt x="2" y="274"/>
                      </a:lnTo>
                      <a:lnTo>
                        <a:pt x="2" y="27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charset="0"/>
                    <a:cs typeface="Arial" charset="0"/>
                  </a:endParaRPr>
                </a:p>
              </p:txBody>
            </p:sp>
            <p:sp>
              <p:nvSpPr>
                <p:cNvPr id="203" name="Freeform 52"/>
                <p:cNvSpPr>
                  <a:spLocks noEditPoints="1"/>
                </p:cNvSpPr>
                <p:nvPr/>
              </p:nvSpPr>
              <p:spPr bwMode="auto">
                <a:xfrm>
                  <a:off x="5073650" y="2381609"/>
                  <a:ext cx="1257300" cy="1758950"/>
                </a:xfrm>
                <a:custGeom>
                  <a:avLst/>
                  <a:gdLst>
                    <a:gd name="T0" fmla="*/ 780 w 792"/>
                    <a:gd name="T1" fmla="*/ 16 h 1108"/>
                    <a:gd name="T2" fmla="*/ 752 w 792"/>
                    <a:gd name="T3" fmla="*/ 4 h 1108"/>
                    <a:gd name="T4" fmla="*/ 622 w 792"/>
                    <a:gd name="T5" fmla="*/ 26 h 1108"/>
                    <a:gd name="T6" fmla="*/ 230 w 792"/>
                    <a:gd name="T7" fmla="*/ 382 h 1108"/>
                    <a:gd name="T8" fmla="*/ 118 w 792"/>
                    <a:gd name="T9" fmla="*/ 576 h 1108"/>
                    <a:gd name="T10" fmla="*/ 106 w 792"/>
                    <a:gd name="T11" fmla="*/ 550 h 1108"/>
                    <a:gd name="T12" fmla="*/ 112 w 792"/>
                    <a:gd name="T13" fmla="*/ 538 h 1108"/>
                    <a:gd name="T14" fmla="*/ 94 w 792"/>
                    <a:gd name="T15" fmla="*/ 520 h 1108"/>
                    <a:gd name="T16" fmla="*/ 90 w 792"/>
                    <a:gd name="T17" fmla="*/ 516 h 1108"/>
                    <a:gd name="T18" fmla="*/ 80 w 792"/>
                    <a:gd name="T19" fmla="*/ 512 h 1108"/>
                    <a:gd name="T20" fmla="*/ 72 w 792"/>
                    <a:gd name="T21" fmla="*/ 516 h 1108"/>
                    <a:gd name="T22" fmla="*/ 68 w 792"/>
                    <a:gd name="T23" fmla="*/ 522 h 1108"/>
                    <a:gd name="T24" fmla="*/ 56 w 792"/>
                    <a:gd name="T25" fmla="*/ 522 h 1108"/>
                    <a:gd name="T26" fmla="*/ 44 w 792"/>
                    <a:gd name="T27" fmla="*/ 538 h 1108"/>
                    <a:gd name="T28" fmla="*/ 40 w 792"/>
                    <a:gd name="T29" fmla="*/ 560 h 1108"/>
                    <a:gd name="T30" fmla="*/ 0 w 792"/>
                    <a:gd name="T31" fmla="*/ 900 h 1108"/>
                    <a:gd name="T32" fmla="*/ 46 w 792"/>
                    <a:gd name="T33" fmla="*/ 738 h 1108"/>
                    <a:gd name="T34" fmla="*/ 32 w 792"/>
                    <a:gd name="T35" fmla="*/ 854 h 1108"/>
                    <a:gd name="T36" fmla="*/ 40 w 792"/>
                    <a:gd name="T37" fmla="*/ 950 h 1108"/>
                    <a:gd name="T38" fmla="*/ 32 w 792"/>
                    <a:gd name="T39" fmla="*/ 1026 h 1108"/>
                    <a:gd name="T40" fmla="*/ 80 w 792"/>
                    <a:gd name="T41" fmla="*/ 1078 h 1108"/>
                    <a:gd name="T42" fmla="*/ 120 w 792"/>
                    <a:gd name="T43" fmla="*/ 964 h 1108"/>
                    <a:gd name="T44" fmla="*/ 120 w 792"/>
                    <a:gd name="T45" fmla="*/ 896 h 1108"/>
                    <a:gd name="T46" fmla="*/ 114 w 792"/>
                    <a:gd name="T47" fmla="*/ 814 h 1108"/>
                    <a:gd name="T48" fmla="*/ 108 w 792"/>
                    <a:gd name="T49" fmla="*/ 732 h 1108"/>
                    <a:gd name="T50" fmla="*/ 156 w 792"/>
                    <a:gd name="T51" fmla="*/ 900 h 1108"/>
                    <a:gd name="T52" fmla="*/ 204 w 792"/>
                    <a:gd name="T53" fmla="*/ 1010 h 1108"/>
                    <a:gd name="T54" fmla="*/ 242 w 792"/>
                    <a:gd name="T55" fmla="*/ 1064 h 1108"/>
                    <a:gd name="T56" fmla="*/ 294 w 792"/>
                    <a:gd name="T57" fmla="*/ 1102 h 1108"/>
                    <a:gd name="T58" fmla="*/ 316 w 792"/>
                    <a:gd name="T59" fmla="*/ 1104 h 1108"/>
                    <a:gd name="T60" fmla="*/ 366 w 792"/>
                    <a:gd name="T61" fmla="*/ 1096 h 1108"/>
                    <a:gd name="T62" fmla="*/ 408 w 792"/>
                    <a:gd name="T63" fmla="*/ 1072 h 1108"/>
                    <a:gd name="T64" fmla="*/ 432 w 792"/>
                    <a:gd name="T65" fmla="*/ 1058 h 1108"/>
                    <a:gd name="T66" fmla="*/ 454 w 792"/>
                    <a:gd name="T67" fmla="*/ 1034 h 1108"/>
                    <a:gd name="T68" fmla="*/ 470 w 792"/>
                    <a:gd name="T69" fmla="*/ 1030 h 1108"/>
                    <a:gd name="T70" fmla="*/ 502 w 792"/>
                    <a:gd name="T71" fmla="*/ 1002 h 1108"/>
                    <a:gd name="T72" fmla="*/ 508 w 792"/>
                    <a:gd name="T73" fmla="*/ 988 h 1108"/>
                    <a:gd name="T74" fmla="*/ 534 w 792"/>
                    <a:gd name="T75" fmla="*/ 974 h 1108"/>
                    <a:gd name="T76" fmla="*/ 550 w 792"/>
                    <a:gd name="T77" fmla="*/ 952 h 1108"/>
                    <a:gd name="T78" fmla="*/ 576 w 792"/>
                    <a:gd name="T79" fmla="*/ 860 h 1108"/>
                    <a:gd name="T80" fmla="*/ 580 w 792"/>
                    <a:gd name="T81" fmla="*/ 832 h 1108"/>
                    <a:gd name="T82" fmla="*/ 524 w 792"/>
                    <a:gd name="T83" fmla="*/ 726 h 1108"/>
                    <a:gd name="T84" fmla="*/ 460 w 792"/>
                    <a:gd name="T85" fmla="*/ 674 h 1108"/>
                    <a:gd name="T86" fmla="*/ 564 w 792"/>
                    <a:gd name="T87" fmla="*/ 630 h 1108"/>
                    <a:gd name="T88" fmla="*/ 694 w 792"/>
                    <a:gd name="T89" fmla="*/ 536 h 1108"/>
                    <a:gd name="T90" fmla="*/ 756 w 792"/>
                    <a:gd name="T91" fmla="*/ 300 h 1108"/>
                    <a:gd name="T92" fmla="*/ 74 w 792"/>
                    <a:gd name="T93" fmla="*/ 522 h 1108"/>
                    <a:gd name="T94" fmla="*/ 74 w 792"/>
                    <a:gd name="T95" fmla="*/ 522 h 11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792" h="1108">
                      <a:moveTo>
                        <a:pt x="792" y="30"/>
                      </a:moveTo>
                      <a:lnTo>
                        <a:pt x="792" y="30"/>
                      </a:lnTo>
                      <a:lnTo>
                        <a:pt x="786" y="20"/>
                      </a:lnTo>
                      <a:lnTo>
                        <a:pt x="780" y="16"/>
                      </a:lnTo>
                      <a:lnTo>
                        <a:pt x="774" y="12"/>
                      </a:lnTo>
                      <a:lnTo>
                        <a:pt x="774" y="12"/>
                      </a:lnTo>
                      <a:lnTo>
                        <a:pt x="764" y="6"/>
                      </a:lnTo>
                      <a:lnTo>
                        <a:pt x="752" y="4"/>
                      </a:lnTo>
                      <a:lnTo>
                        <a:pt x="732" y="0"/>
                      </a:lnTo>
                      <a:lnTo>
                        <a:pt x="716" y="0"/>
                      </a:lnTo>
                      <a:lnTo>
                        <a:pt x="710" y="0"/>
                      </a:lnTo>
                      <a:lnTo>
                        <a:pt x="622" y="26"/>
                      </a:lnTo>
                      <a:lnTo>
                        <a:pt x="522" y="78"/>
                      </a:lnTo>
                      <a:lnTo>
                        <a:pt x="418" y="162"/>
                      </a:lnTo>
                      <a:lnTo>
                        <a:pt x="338" y="244"/>
                      </a:lnTo>
                      <a:lnTo>
                        <a:pt x="230" y="382"/>
                      </a:lnTo>
                      <a:lnTo>
                        <a:pt x="166" y="484"/>
                      </a:lnTo>
                      <a:lnTo>
                        <a:pt x="128" y="552"/>
                      </a:lnTo>
                      <a:lnTo>
                        <a:pt x="118" y="576"/>
                      </a:lnTo>
                      <a:lnTo>
                        <a:pt x="118" y="576"/>
                      </a:lnTo>
                      <a:lnTo>
                        <a:pt x="118" y="570"/>
                      </a:lnTo>
                      <a:lnTo>
                        <a:pt x="118" y="570"/>
                      </a:lnTo>
                      <a:lnTo>
                        <a:pt x="114" y="562"/>
                      </a:lnTo>
                      <a:lnTo>
                        <a:pt x="106" y="550"/>
                      </a:lnTo>
                      <a:lnTo>
                        <a:pt x="106" y="550"/>
                      </a:lnTo>
                      <a:lnTo>
                        <a:pt x="110" y="544"/>
                      </a:lnTo>
                      <a:lnTo>
                        <a:pt x="112" y="538"/>
                      </a:lnTo>
                      <a:lnTo>
                        <a:pt x="112" y="538"/>
                      </a:lnTo>
                      <a:lnTo>
                        <a:pt x="110" y="530"/>
                      </a:lnTo>
                      <a:lnTo>
                        <a:pt x="106" y="526"/>
                      </a:lnTo>
                      <a:lnTo>
                        <a:pt x="102" y="522"/>
                      </a:lnTo>
                      <a:lnTo>
                        <a:pt x="94" y="520"/>
                      </a:lnTo>
                      <a:lnTo>
                        <a:pt x="94" y="520"/>
                      </a:lnTo>
                      <a:lnTo>
                        <a:pt x="92" y="520"/>
                      </a:lnTo>
                      <a:lnTo>
                        <a:pt x="94" y="516"/>
                      </a:lnTo>
                      <a:lnTo>
                        <a:pt x="90" y="516"/>
                      </a:lnTo>
                      <a:lnTo>
                        <a:pt x="86" y="516"/>
                      </a:lnTo>
                      <a:lnTo>
                        <a:pt x="86" y="516"/>
                      </a:lnTo>
                      <a:lnTo>
                        <a:pt x="80" y="512"/>
                      </a:lnTo>
                      <a:lnTo>
                        <a:pt x="80" y="512"/>
                      </a:lnTo>
                      <a:lnTo>
                        <a:pt x="80" y="512"/>
                      </a:lnTo>
                      <a:lnTo>
                        <a:pt x="76" y="514"/>
                      </a:lnTo>
                      <a:lnTo>
                        <a:pt x="72" y="512"/>
                      </a:lnTo>
                      <a:lnTo>
                        <a:pt x="72" y="516"/>
                      </a:lnTo>
                      <a:lnTo>
                        <a:pt x="68" y="516"/>
                      </a:lnTo>
                      <a:lnTo>
                        <a:pt x="66" y="516"/>
                      </a:lnTo>
                      <a:lnTo>
                        <a:pt x="68" y="520"/>
                      </a:lnTo>
                      <a:lnTo>
                        <a:pt x="68" y="522"/>
                      </a:lnTo>
                      <a:lnTo>
                        <a:pt x="68" y="522"/>
                      </a:lnTo>
                      <a:lnTo>
                        <a:pt x="62" y="520"/>
                      </a:lnTo>
                      <a:lnTo>
                        <a:pt x="62" y="520"/>
                      </a:lnTo>
                      <a:lnTo>
                        <a:pt x="56" y="522"/>
                      </a:lnTo>
                      <a:lnTo>
                        <a:pt x="50" y="526"/>
                      </a:lnTo>
                      <a:lnTo>
                        <a:pt x="46" y="530"/>
                      </a:lnTo>
                      <a:lnTo>
                        <a:pt x="44" y="538"/>
                      </a:lnTo>
                      <a:lnTo>
                        <a:pt x="44" y="538"/>
                      </a:lnTo>
                      <a:lnTo>
                        <a:pt x="46" y="542"/>
                      </a:lnTo>
                      <a:lnTo>
                        <a:pt x="48" y="548"/>
                      </a:lnTo>
                      <a:lnTo>
                        <a:pt x="48" y="548"/>
                      </a:lnTo>
                      <a:lnTo>
                        <a:pt x="40" y="560"/>
                      </a:lnTo>
                      <a:lnTo>
                        <a:pt x="36" y="568"/>
                      </a:lnTo>
                      <a:lnTo>
                        <a:pt x="28" y="552"/>
                      </a:lnTo>
                      <a:lnTo>
                        <a:pt x="0" y="502"/>
                      </a:lnTo>
                      <a:lnTo>
                        <a:pt x="0" y="900"/>
                      </a:lnTo>
                      <a:lnTo>
                        <a:pt x="0" y="900"/>
                      </a:lnTo>
                      <a:lnTo>
                        <a:pt x="18" y="834"/>
                      </a:lnTo>
                      <a:lnTo>
                        <a:pt x="32" y="782"/>
                      </a:lnTo>
                      <a:lnTo>
                        <a:pt x="46" y="738"/>
                      </a:lnTo>
                      <a:lnTo>
                        <a:pt x="44" y="766"/>
                      </a:lnTo>
                      <a:lnTo>
                        <a:pt x="38" y="814"/>
                      </a:lnTo>
                      <a:lnTo>
                        <a:pt x="40" y="832"/>
                      </a:lnTo>
                      <a:lnTo>
                        <a:pt x="32" y="854"/>
                      </a:lnTo>
                      <a:lnTo>
                        <a:pt x="32" y="888"/>
                      </a:lnTo>
                      <a:lnTo>
                        <a:pt x="32" y="896"/>
                      </a:lnTo>
                      <a:lnTo>
                        <a:pt x="32" y="946"/>
                      </a:lnTo>
                      <a:lnTo>
                        <a:pt x="40" y="950"/>
                      </a:lnTo>
                      <a:lnTo>
                        <a:pt x="40" y="958"/>
                      </a:lnTo>
                      <a:lnTo>
                        <a:pt x="32" y="964"/>
                      </a:lnTo>
                      <a:lnTo>
                        <a:pt x="32" y="988"/>
                      </a:lnTo>
                      <a:lnTo>
                        <a:pt x="32" y="1026"/>
                      </a:lnTo>
                      <a:lnTo>
                        <a:pt x="48" y="1058"/>
                      </a:lnTo>
                      <a:lnTo>
                        <a:pt x="72" y="1078"/>
                      </a:lnTo>
                      <a:lnTo>
                        <a:pt x="76" y="1056"/>
                      </a:lnTo>
                      <a:lnTo>
                        <a:pt x="80" y="1078"/>
                      </a:lnTo>
                      <a:lnTo>
                        <a:pt x="104" y="1058"/>
                      </a:lnTo>
                      <a:lnTo>
                        <a:pt x="120" y="1026"/>
                      </a:lnTo>
                      <a:lnTo>
                        <a:pt x="120" y="988"/>
                      </a:lnTo>
                      <a:lnTo>
                        <a:pt x="120" y="964"/>
                      </a:lnTo>
                      <a:lnTo>
                        <a:pt x="112" y="958"/>
                      </a:lnTo>
                      <a:lnTo>
                        <a:pt x="112" y="950"/>
                      </a:lnTo>
                      <a:lnTo>
                        <a:pt x="120" y="946"/>
                      </a:lnTo>
                      <a:lnTo>
                        <a:pt x="120" y="896"/>
                      </a:lnTo>
                      <a:lnTo>
                        <a:pt x="120" y="888"/>
                      </a:lnTo>
                      <a:lnTo>
                        <a:pt x="120" y="854"/>
                      </a:lnTo>
                      <a:lnTo>
                        <a:pt x="112" y="832"/>
                      </a:lnTo>
                      <a:lnTo>
                        <a:pt x="114" y="814"/>
                      </a:lnTo>
                      <a:lnTo>
                        <a:pt x="108" y="766"/>
                      </a:lnTo>
                      <a:lnTo>
                        <a:pt x="106" y="738"/>
                      </a:lnTo>
                      <a:lnTo>
                        <a:pt x="106" y="738"/>
                      </a:lnTo>
                      <a:lnTo>
                        <a:pt x="108" y="732"/>
                      </a:lnTo>
                      <a:lnTo>
                        <a:pt x="108" y="732"/>
                      </a:lnTo>
                      <a:lnTo>
                        <a:pt x="122" y="778"/>
                      </a:lnTo>
                      <a:lnTo>
                        <a:pt x="138" y="834"/>
                      </a:lnTo>
                      <a:lnTo>
                        <a:pt x="156" y="900"/>
                      </a:lnTo>
                      <a:lnTo>
                        <a:pt x="156" y="900"/>
                      </a:lnTo>
                      <a:lnTo>
                        <a:pt x="174" y="942"/>
                      </a:lnTo>
                      <a:lnTo>
                        <a:pt x="190" y="978"/>
                      </a:lnTo>
                      <a:lnTo>
                        <a:pt x="204" y="1010"/>
                      </a:lnTo>
                      <a:lnTo>
                        <a:pt x="204" y="1010"/>
                      </a:lnTo>
                      <a:lnTo>
                        <a:pt x="218" y="1034"/>
                      </a:lnTo>
                      <a:lnTo>
                        <a:pt x="230" y="1050"/>
                      </a:lnTo>
                      <a:lnTo>
                        <a:pt x="242" y="1064"/>
                      </a:lnTo>
                      <a:lnTo>
                        <a:pt x="268" y="1090"/>
                      </a:lnTo>
                      <a:lnTo>
                        <a:pt x="284" y="1100"/>
                      </a:lnTo>
                      <a:lnTo>
                        <a:pt x="294" y="1102"/>
                      </a:lnTo>
                      <a:lnTo>
                        <a:pt x="294" y="1102"/>
                      </a:lnTo>
                      <a:lnTo>
                        <a:pt x="296" y="1100"/>
                      </a:lnTo>
                      <a:lnTo>
                        <a:pt x="300" y="1098"/>
                      </a:lnTo>
                      <a:lnTo>
                        <a:pt x="308" y="1100"/>
                      </a:lnTo>
                      <a:lnTo>
                        <a:pt x="316" y="1104"/>
                      </a:lnTo>
                      <a:lnTo>
                        <a:pt x="316" y="1104"/>
                      </a:lnTo>
                      <a:lnTo>
                        <a:pt x="322" y="1108"/>
                      </a:lnTo>
                      <a:lnTo>
                        <a:pt x="350" y="1108"/>
                      </a:lnTo>
                      <a:lnTo>
                        <a:pt x="366" y="1096"/>
                      </a:lnTo>
                      <a:lnTo>
                        <a:pt x="384" y="1082"/>
                      </a:lnTo>
                      <a:lnTo>
                        <a:pt x="384" y="1082"/>
                      </a:lnTo>
                      <a:lnTo>
                        <a:pt x="396" y="1076"/>
                      </a:lnTo>
                      <a:lnTo>
                        <a:pt x="408" y="1072"/>
                      </a:lnTo>
                      <a:lnTo>
                        <a:pt x="418" y="1068"/>
                      </a:lnTo>
                      <a:lnTo>
                        <a:pt x="418" y="1068"/>
                      </a:lnTo>
                      <a:lnTo>
                        <a:pt x="426" y="1064"/>
                      </a:lnTo>
                      <a:lnTo>
                        <a:pt x="432" y="1058"/>
                      </a:lnTo>
                      <a:lnTo>
                        <a:pt x="438" y="1050"/>
                      </a:lnTo>
                      <a:lnTo>
                        <a:pt x="438" y="1050"/>
                      </a:lnTo>
                      <a:lnTo>
                        <a:pt x="446" y="1040"/>
                      </a:lnTo>
                      <a:lnTo>
                        <a:pt x="454" y="1034"/>
                      </a:lnTo>
                      <a:lnTo>
                        <a:pt x="458" y="1032"/>
                      </a:lnTo>
                      <a:lnTo>
                        <a:pt x="462" y="1030"/>
                      </a:lnTo>
                      <a:lnTo>
                        <a:pt x="462" y="1030"/>
                      </a:lnTo>
                      <a:lnTo>
                        <a:pt x="470" y="1030"/>
                      </a:lnTo>
                      <a:lnTo>
                        <a:pt x="480" y="1026"/>
                      </a:lnTo>
                      <a:lnTo>
                        <a:pt x="492" y="1014"/>
                      </a:lnTo>
                      <a:lnTo>
                        <a:pt x="492" y="1014"/>
                      </a:lnTo>
                      <a:lnTo>
                        <a:pt x="502" y="1002"/>
                      </a:lnTo>
                      <a:lnTo>
                        <a:pt x="506" y="992"/>
                      </a:lnTo>
                      <a:lnTo>
                        <a:pt x="506" y="992"/>
                      </a:lnTo>
                      <a:lnTo>
                        <a:pt x="506" y="992"/>
                      </a:lnTo>
                      <a:lnTo>
                        <a:pt x="508" y="988"/>
                      </a:lnTo>
                      <a:lnTo>
                        <a:pt x="514" y="982"/>
                      </a:lnTo>
                      <a:lnTo>
                        <a:pt x="526" y="976"/>
                      </a:lnTo>
                      <a:lnTo>
                        <a:pt x="526" y="976"/>
                      </a:lnTo>
                      <a:lnTo>
                        <a:pt x="534" y="974"/>
                      </a:lnTo>
                      <a:lnTo>
                        <a:pt x="538" y="970"/>
                      </a:lnTo>
                      <a:lnTo>
                        <a:pt x="546" y="962"/>
                      </a:lnTo>
                      <a:lnTo>
                        <a:pt x="548" y="954"/>
                      </a:lnTo>
                      <a:lnTo>
                        <a:pt x="550" y="952"/>
                      </a:lnTo>
                      <a:lnTo>
                        <a:pt x="560" y="916"/>
                      </a:lnTo>
                      <a:lnTo>
                        <a:pt x="576" y="890"/>
                      </a:lnTo>
                      <a:lnTo>
                        <a:pt x="576" y="860"/>
                      </a:lnTo>
                      <a:lnTo>
                        <a:pt x="576" y="860"/>
                      </a:lnTo>
                      <a:lnTo>
                        <a:pt x="578" y="850"/>
                      </a:lnTo>
                      <a:lnTo>
                        <a:pt x="580" y="840"/>
                      </a:lnTo>
                      <a:lnTo>
                        <a:pt x="580" y="832"/>
                      </a:lnTo>
                      <a:lnTo>
                        <a:pt x="580" y="832"/>
                      </a:lnTo>
                      <a:lnTo>
                        <a:pt x="576" y="820"/>
                      </a:lnTo>
                      <a:lnTo>
                        <a:pt x="572" y="808"/>
                      </a:lnTo>
                      <a:lnTo>
                        <a:pt x="566" y="792"/>
                      </a:lnTo>
                      <a:lnTo>
                        <a:pt x="524" y="726"/>
                      </a:lnTo>
                      <a:lnTo>
                        <a:pt x="524" y="726"/>
                      </a:lnTo>
                      <a:lnTo>
                        <a:pt x="474" y="680"/>
                      </a:lnTo>
                      <a:lnTo>
                        <a:pt x="474" y="680"/>
                      </a:lnTo>
                      <a:lnTo>
                        <a:pt x="460" y="674"/>
                      </a:lnTo>
                      <a:lnTo>
                        <a:pt x="438" y="666"/>
                      </a:lnTo>
                      <a:lnTo>
                        <a:pt x="384" y="646"/>
                      </a:lnTo>
                      <a:lnTo>
                        <a:pt x="524" y="634"/>
                      </a:lnTo>
                      <a:lnTo>
                        <a:pt x="564" y="630"/>
                      </a:lnTo>
                      <a:lnTo>
                        <a:pt x="606" y="624"/>
                      </a:lnTo>
                      <a:lnTo>
                        <a:pt x="636" y="608"/>
                      </a:lnTo>
                      <a:lnTo>
                        <a:pt x="666" y="580"/>
                      </a:lnTo>
                      <a:lnTo>
                        <a:pt x="694" y="536"/>
                      </a:lnTo>
                      <a:lnTo>
                        <a:pt x="714" y="486"/>
                      </a:lnTo>
                      <a:lnTo>
                        <a:pt x="724" y="454"/>
                      </a:lnTo>
                      <a:lnTo>
                        <a:pt x="742" y="360"/>
                      </a:lnTo>
                      <a:lnTo>
                        <a:pt x="756" y="300"/>
                      </a:lnTo>
                      <a:lnTo>
                        <a:pt x="788" y="150"/>
                      </a:lnTo>
                      <a:lnTo>
                        <a:pt x="792" y="100"/>
                      </a:lnTo>
                      <a:lnTo>
                        <a:pt x="792" y="30"/>
                      </a:lnTo>
                      <a:close/>
                      <a:moveTo>
                        <a:pt x="74" y="522"/>
                      </a:moveTo>
                      <a:lnTo>
                        <a:pt x="74" y="524"/>
                      </a:lnTo>
                      <a:lnTo>
                        <a:pt x="72" y="522"/>
                      </a:lnTo>
                      <a:lnTo>
                        <a:pt x="74" y="522"/>
                      </a:lnTo>
                      <a:lnTo>
                        <a:pt x="74" y="522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14000"/>
                  </a:schemeClr>
                </a:solidFill>
                <a:ln w="9525">
                  <a:solidFill>
                    <a:schemeClr val="tx2">
                      <a:lumMod val="60000"/>
                      <a:lumOff val="40000"/>
                      <a:alpha val="16000"/>
                    </a:schemeClr>
                  </a:solidFill>
                  <a:round/>
                  <a:headEnd/>
                  <a:tailEnd/>
                </a:ln>
                <a:effectLst>
                  <a:glow rad="63500">
                    <a:schemeClr val="bg2">
                      <a:lumMod val="60000"/>
                      <a:lumOff val="40000"/>
                      <a:alpha val="16000"/>
                    </a:schemeClr>
                  </a:glow>
                  <a:softEdge rad="12700"/>
                </a:effectLst>
                <a:extLst/>
              </p:spPr>
              <p:txBody>
                <a:bodyPr/>
                <a:lstStyle/>
                <a:p>
                  <a:pPr defTabSz="457200">
                    <a:defRPr/>
                  </a:pPr>
                  <a:endParaRPr lang="en-US">
                    <a:latin typeface="+mn-lt"/>
                    <a:cs typeface="Arial" charset="0"/>
                  </a:endParaRPr>
                </a:p>
              </p:txBody>
            </p:sp>
          </p:grpSp>
          <p:grpSp>
            <p:nvGrpSpPr>
              <p:cNvPr id="19" name="Group 97"/>
              <p:cNvGrpSpPr>
                <a:grpSpLocks noChangeAspect="1"/>
              </p:cNvGrpSpPr>
              <p:nvPr/>
            </p:nvGrpSpPr>
            <p:grpSpPr>
              <a:xfrm>
                <a:off x="4876750" y="5704502"/>
                <a:ext cx="1752575" cy="1153497"/>
                <a:chOff x="4978400" y="152400"/>
                <a:chExt cx="2489200" cy="1638300"/>
              </a:xfrm>
              <a:solidFill>
                <a:schemeClr val="bg2">
                  <a:lumMod val="50000"/>
                  <a:lumOff val="50000"/>
                  <a:alpha val="8000"/>
                </a:schemeClr>
              </a:solidFill>
            </p:grpSpPr>
            <p:sp>
              <p:nvSpPr>
                <p:cNvPr id="196" name="Freeform 28"/>
                <p:cNvSpPr>
                  <a:spLocks/>
                </p:cNvSpPr>
                <p:nvPr/>
              </p:nvSpPr>
              <p:spPr bwMode="auto">
                <a:xfrm>
                  <a:off x="6003925" y="923925"/>
                  <a:ext cx="22225" cy="546100"/>
                </a:xfrm>
                <a:custGeom>
                  <a:avLst/>
                  <a:gdLst>
                    <a:gd name="T0" fmla="*/ 12 w 14"/>
                    <a:gd name="T1" fmla="*/ 344 h 344"/>
                    <a:gd name="T2" fmla="*/ 12 w 14"/>
                    <a:gd name="T3" fmla="*/ 344 h 344"/>
                    <a:gd name="T4" fmla="*/ 14 w 14"/>
                    <a:gd name="T5" fmla="*/ 344 h 344"/>
                    <a:gd name="T6" fmla="*/ 14 w 14"/>
                    <a:gd name="T7" fmla="*/ 344 h 344"/>
                    <a:gd name="T8" fmla="*/ 14 w 14"/>
                    <a:gd name="T9" fmla="*/ 326 h 344"/>
                    <a:gd name="T10" fmla="*/ 14 w 14"/>
                    <a:gd name="T11" fmla="*/ 58 h 344"/>
                    <a:gd name="T12" fmla="*/ 14 w 14"/>
                    <a:gd name="T13" fmla="*/ 58 h 344"/>
                    <a:gd name="T14" fmla="*/ 14 w 14"/>
                    <a:gd name="T15" fmla="*/ 30 h 344"/>
                    <a:gd name="T16" fmla="*/ 14 w 14"/>
                    <a:gd name="T17" fmla="*/ 30 h 344"/>
                    <a:gd name="T18" fmla="*/ 12 w 14"/>
                    <a:gd name="T19" fmla="*/ 16 h 344"/>
                    <a:gd name="T20" fmla="*/ 8 w 14"/>
                    <a:gd name="T21" fmla="*/ 4 h 344"/>
                    <a:gd name="T22" fmla="*/ 8 w 14"/>
                    <a:gd name="T23" fmla="*/ 4 h 344"/>
                    <a:gd name="T24" fmla="*/ 6 w 14"/>
                    <a:gd name="T25" fmla="*/ 2 h 344"/>
                    <a:gd name="T26" fmla="*/ 4 w 14"/>
                    <a:gd name="T27" fmla="*/ 0 h 344"/>
                    <a:gd name="T28" fmla="*/ 2 w 14"/>
                    <a:gd name="T29" fmla="*/ 0 h 344"/>
                    <a:gd name="T30" fmla="*/ 0 w 14"/>
                    <a:gd name="T31" fmla="*/ 2 h 344"/>
                    <a:gd name="T32" fmla="*/ 0 w 14"/>
                    <a:gd name="T33" fmla="*/ 2 h 344"/>
                    <a:gd name="T34" fmla="*/ 0 w 14"/>
                    <a:gd name="T35" fmla="*/ 10 h 344"/>
                    <a:gd name="T36" fmla="*/ 0 w 14"/>
                    <a:gd name="T37" fmla="*/ 18 h 344"/>
                    <a:gd name="T38" fmla="*/ 0 w 14"/>
                    <a:gd name="T39" fmla="*/ 18 h 344"/>
                    <a:gd name="T40" fmla="*/ 2 w 14"/>
                    <a:gd name="T41" fmla="*/ 30 h 344"/>
                    <a:gd name="T42" fmla="*/ 4 w 14"/>
                    <a:gd name="T43" fmla="*/ 44 h 344"/>
                    <a:gd name="T44" fmla="*/ 10 w 14"/>
                    <a:gd name="T45" fmla="*/ 326 h 344"/>
                    <a:gd name="T46" fmla="*/ 10 w 14"/>
                    <a:gd name="T47" fmla="*/ 326 h 344"/>
                    <a:gd name="T48" fmla="*/ 10 w 14"/>
                    <a:gd name="T49" fmla="*/ 338 h 344"/>
                    <a:gd name="T50" fmla="*/ 12 w 14"/>
                    <a:gd name="T51" fmla="*/ 344 h 344"/>
                    <a:gd name="T52" fmla="*/ 12 w 14"/>
                    <a:gd name="T53" fmla="*/ 344 h 3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14" h="344">
                      <a:moveTo>
                        <a:pt x="12" y="344"/>
                      </a:moveTo>
                      <a:lnTo>
                        <a:pt x="12" y="344"/>
                      </a:lnTo>
                      <a:lnTo>
                        <a:pt x="14" y="344"/>
                      </a:lnTo>
                      <a:lnTo>
                        <a:pt x="14" y="344"/>
                      </a:lnTo>
                      <a:lnTo>
                        <a:pt x="14" y="326"/>
                      </a:lnTo>
                      <a:lnTo>
                        <a:pt x="14" y="58"/>
                      </a:lnTo>
                      <a:lnTo>
                        <a:pt x="14" y="58"/>
                      </a:lnTo>
                      <a:lnTo>
                        <a:pt x="14" y="30"/>
                      </a:lnTo>
                      <a:lnTo>
                        <a:pt x="14" y="30"/>
                      </a:lnTo>
                      <a:lnTo>
                        <a:pt x="12" y="16"/>
                      </a:lnTo>
                      <a:lnTo>
                        <a:pt x="8" y="4"/>
                      </a:lnTo>
                      <a:lnTo>
                        <a:pt x="8" y="4"/>
                      </a:lnTo>
                      <a:lnTo>
                        <a:pt x="6" y="2"/>
                      </a:lnTo>
                      <a:lnTo>
                        <a:pt x="4" y="0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0" y="10"/>
                      </a:lnTo>
                      <a:lnTo>
                        <a:pt x="0" y="18"/>
                      </a:lnTo>
                      <a:lnTo>
                        <a:pt x="0" y="18"/>
                      </a:lnTo>
                      <a:lnTo>
                        <a:pt x="2" y="30"/>
                      </a:lnTo>
                      <a:lnTo>
                        <a:pt x="4" y="44"/>
                      </a:lnTo>
                      <a:lnTo>
                        <a:pt x="10" y="326"/>
                      </a:lnTo>
                      <a:lnTo>
                        <a:pt x="10" y="326"/>
                      </a:lnTo>
                      <a:lnTo>
                        <a:pt x="10" y="338"/>
                      </a:lnTo>
                      <a:lnTo>
                        <a:pt x="12" y="344"/>
                      </a:lnTo>
                      <a:lnTo>
                        <a:pt x="12" y="34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charset="0"/>
                    <a:cs typeface="Arial" charset="0"/>
                  </a:endParaRPr>
                </a:p>
              </p:txBody>
            </p:sp>
            <p:sp>
              <p:nvSpPr>
                <p:cNvPr id="197" name="Freeform 29"/>
                <p:cNvSpPr>
                  <a:spLocks/>
                </p:cNvSpPr>
                <p:nvPr/>
              </p:nvSpPr>
              <p:spPr bwMode="auto">
                <a:xfrm>
                  <a:off x="6019800" y="148272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charset="0"/>
                    <a:cs typeface="Arial" charset="0"/>
                  </a:endParaRPr>
                </a:p>
              </p:txBody>
            </p:sp>
            <p:sp>
              <p:nvSpPr>
                <p:cNvPr id="198" name="Freeform 30"/>
                <p:cNvSpPr>
                  <a:spLocks/>
                </p:cNvSpPr>
                <p:nvPr/>
              </p:nvSpPr>
              <p:spPr bwMode="auto">
                <a:xfrm>
                  <a:off x="6045200" y="1257300"/>
                  <a:ext cx="501650" cy="228600"/>
                </a:xfrm>
                <a:custGeom>
                  <a:avLst/>
                  <a:gdLst>
                    <a:gd name="T0" fmla="*/ 2 w 316"/>
                    <a:gd name="T1" fmla="*/ 144 h 144"/>
                    <a:gd name="T2" fmla="*/ 2 w 316"/>
                    <a:gd name="T3" fmla="*/ 144 h 144"/>
                    <a:gd name="T4" fmla="*/ 18 w 316"/>
                    <a:gd name="T5" fmla="*/ 138 h 144"/>
                    <a:gd name="T6" fmla="*/ 276 w 316"/>
                    <a:gd name="T7" fmla="*/ 20 h 144"/>
                    <a:gd name="T8" fmla="*/ 276 w 316"/>
                    <a:gd name="T9" fmla="*/ 20 h 144"/>
                    <a:gd name="T10" fmla="*/ 288 w 316"/>
                    <a:gd name="T11" fmla="*/ 16 h 144"/>
                    <a:gd name="T12" fmla="*/ 298 w 316"/>
                    <a:gd name="T13" fmla="*/ 12 h 144"/>
                    <a:gd name="T14" fmla="*/ 298 w 316"/>
                    <a:gd name="T15" fmla="*/ 12 h 144"/>
                    <a:gd name="T16" fmla="*/ 306 w 316"/>
                    <a:gd name="T17" fmla="*/ 10 h 144"/>
                    <a:gd name="T18" fmla="*/ 314 w 316"/>
                    <a:gd name="T19" fmla="*/ 6 h 144"/>
                    <a:gd name="T20" fmla="*/ 314 w 316"/>
                    <a:gd name="T21" fmla="*/ 6 h 144"/>
                    <a:gd name="T22" fmla="*/ 316 w 316"/>
                    <a:gd name="T23" fmla="*/ 2 h 144"/>
                    <a:gd name="T24" fmla="*/ 314 w 316"/>
                    <a:gd name="T25" fmla="*/ 0 h 144"/>
                    <a:gd name="T26" fmla="*/ 312 w 316"/>
                    <a:gd name="T27" fmla="*/ 0 h 144"/>
                    <a:gd name="T28" fmla="*/ 308 w 316"/>
                    <a:gd name="T29" fmla="*/ 0 h 144"/>
                    <a:gd name="T30" fmla="*/ 308 w 316"/>
                    <a:gd name="T31" fmla="*/ 0 h 144"/>
                    <a:gd name="T32" fmla="*/ 296 w 316"/>
                    <a:gd name="T33" fmla="*/ 2 h 144"/>
                    <a:gd name="T34" fmla="*/ 284 w 316"/>
                    <a:gd name="T35" fmla="*/ 6 h 144"/>
                    <a:gd name="T36" fmla="*/ 284 w 316"/>
                    <a:gd name="T37" fmla="*/ 6 h 144"/>
                    <a:gd name="T38" fmla="*/ 258 w 316"/>
                    <a:gd name="T39" fmla="*/ 18 h 144"/>
                    <a:gd name="T40" fmla="*/ 16 w 316"/>
                    <a:gd name="T41" fmla="*/ 132 h 144"/>
                    <a:gd name="T42" fmla="*/ 16 w 316"/>
                    <a:gd name="T43" fmla="*/ 132 h 144"/>
                    <a:gd name="T44" fmla="*/ 0 w 316"/>
                    <a:gd name="T45" fmla="*/ 140 h 144"/>
                    <a:gd name="T46" fmla="*/ 0 w 316"/>
                    <a:gd name="T47" fmla="*/ 140 h 144"/>
                    <a:gd name="T48" fmla="*/ 0 w 316"/>
                    <a:gd name="T49" fmla="*/ 142 h 144"/>
                    <a:gd name="T50" fmla="*/ 0 w 316"/>
                    <a:gd name="T51" fmla="*/ 142 h 144"/>
                    <a:gd name="T52" fmla="*/ 2 w 316"/>
                    <a:gd name="T53" fmla="*/ 144 h 144"/>
                    <a:gd name="T54" fmla="*/ 2 w 316"/>
                    <a:gd name="T55" fmla="*/ 144 h 1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316" h="144">
                      <a:moveTo>
                        <a:pt x="2" y="144"/>
                      </a:moveTo>
                      <a:lnTo>
                        <a:pt x="2" y="144"/>
                      </a:lnTo>
                      <a:lnTo>
                        <a:pt x="18" y="138"/>
                      </a:lnTo>
                      <a:lnTo>
                        <a:pt x="276" y="20"/>
                      </a:lnTo>
                      <a:lnTo>
                        <a:pt x="276" y="20"/>
                      </a:lnTo>
                      <a:lnTo>
                        <a:pt x="288" y="16"/>
                      </a:lnTo>
                      <a:lnTo>
                        <a:pt x="298" y="12"/>
                      </a:lnTo>
                      <a:lnTo>
                        <a:pt x="298" y="12"/>
                      </a:lnTo>
                      <a:lnTo>
                        <a:pt x="306" y="10"/>
                      </a:lnTo>
                      <a:lnTo>
                        <a:pt x="314" y="6"/>
                      </a:lnTo>
                      <a:lnTo>
                        <a:pt x="314" y="6"/>
                      </a:lnTo>
                      <a:lnTo>
                        <a:pt x="316" y="2"/>
                      </a:lnTo>
                      <a:lnTo>
                        <a:pt x="314" y="0"/>
                      </a:lnTo>
                      <a:lnTo>
                        <a:pt x="312" y="0"/>
                      </a:lnTo>
                      <a:lnTo>
                        <a:pt x="308" y="0"/>
                      </a:lnTo>
                      <a:lnTo>
                        <a:pt x="308" y="0"/>
                      </a:lnTo>
                      <a:lnTo>
                        <a:pt x="296" y="2"/>
                      </a:lnTo>
                      <a:lnTo>
                        <a:pt x="284" y="6"/>
                      </a:lnTo>
                      <a:lnTo>
                        <a:pt x="284" y="6"/>
                      </a:lnTo>
                      <a:lnTo>
                        <a:pt x="258" y="18"/>
                      </a:lnTo>
                      <a:lnTo>
                        <a:pt x="16" y="132"/>
                      </a:lnTo>
                      <a:lnTo>
                        <a:pt x="16" y="132"/>
                      </a:lnTo>
                      <a:lnTo>
                        <a:pt x="0" y="140"/>
                      </a:lnTo>
                      <a:lnTo>
                        <a:pt x="0" y="140"/>
                      </a:lnTo>
                      <a:lnTo>
                        <a:pt x="0" y="142"/>
                      </a:lnTo>
                      <a:lnTo>
                        <a:pt x="0" y="142"/>
                      </a:lnTo>
                      <a:lnTo>
                        <a:pt x="2" y="144"/>
                      </a:lnTo>
                      <a:lnTo>
                        <a:pt x="2" y="14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charset="0"/>
                    <a:cs typeface="Arial" charset="0"/>
                  </a:endParaRPr>
                </a:p>
              </p:txBody>
            </p:sp>
            <p:sp>
              <p:nvSpPr>
                <p:cNvPr id="199" name="Freeform 31"/>
                <p:cNvSpPr>
                  <a:spLocks noEditPoints="1"/>
                </p:cNvSpPr>
                <p:nvPr/>
              </p:nvSpPr>
              <p:spPr bwMode="auto">
                <a:xfrm>
                  <a:off x="4978400" y="152400"/>
                  <a:ext cx="2489200" cy="1638300"/>
                </a:xfrm>
                <a:custGeom>
                  <a:avLst/>
                  <a:gdLst>
                    <a:gd name="T0" fmla="*/ 1564 w 1568"/>
                    <a:gd name="T1" fmla="*/ 774 h 1032"/>
                    <a:gd name="T2" fmla="*/ 1550 w 1568"/>
                    <a:gd name="T3" fmla="*/ 756 h 1032"/>
                    <a:gd name="T4" fmla="*/ 1514 w 1568"/>
                    <a:gd name="T5" fmla="*/ 728 h 1032"/>
                    <a:gd name="T6" fmla="*/ 1166 w 1568"/>
                    <a:gd name="T7" fmla="*/ 710 h 1032"/>
                    <a:gd name="T8" fmla="*/ 762 w 1568"/>
                    <a:gd name="T9" fmla="*/ 854 h 1032"/>
                    <a:gd name="T10" fmla="*/ 666 w 1568"/>
                    <a:gd name="T11" fmla="*/ 908 h 1032"/>
                    <a:gd name="T12" fmla="*/ 672 w 1568"/>
                    <a:gd name="T13" fmla="*/ 894 h 1032"/>
                    <a:gd name="T14" fmla="*/ 678 w 1568"/>
                    <a:gd name="T15" fmla="*/ 876 h 1032"/>
                    <a:gd name="T16" fmla="*/ 686 w 1568"/>
                    <a:gd name="T17" fmla="*/ 864 h 1032"/>
                    <a:gd name="T18" fmla="*/ 676 w 1568"/>
                    <a:gd name="T19" fmla="*/ 846 h 1032"/>
                    <a:gd name="T20" fmla="*/ 680 w 1568"/>
                    <a:gd name="T21" fmla="*/ 842 h 1032"/>
                    <a:gd name="T22" fmla="*/ 672 w 1568"/>
                    <a:gd name="T23" fmla="*/ 838 h 1032"/>
                    <a:gd name="T24" fmla="*/ 668 w 1568"/>
                    <a:gd name="T25" fmla="*/ 830 h 1032"/>
                    <a:gd name="T26" fmla="*/ 660 w 1568"/>
                    <a:gd name="T27" fmla="*/ 830 h 1032"/>
                    <a:gd name="T28" fmla="*/ 654 w 1568"/>
                    <a:gd name="T29" fmla="*/ 832 h 1032"/>
                    <a:gd name="T30" fmla="*/ 648 w 1568"/>
                    <a:gd name="T31" fmla="*/ 828 h 1032"/>
                    <a:gd name="T32" fmla="*/ 634 w 1568"/>
                    <a:gd name="T33" fmla="*/ 826 h 1032"/>
                    <a:gd name="T34" fmla="*/ 622 w 1568"/>
                    <a:gd name="T35" fmla="*/ 834 h 1032"/>
                    <a:gd name="T36" fmla="*/ 620 w 1568"/>
                    <a:gd name="T37" fmla="*/ 844 h 1032"/>
                    <a:gd name="T38" fmla="*/ 600 w 1568"/>
                    <a:gd name="T39" fmla="*/ 838 h 1032"/>
                    <a:gd name="T40" fmla="*/ 584 w 1568"/>
                    <a:gd name="T41" fmla="*/ 448 h 1032"/>
                    <a:gd name="T42" fmla="*/ 456 w 1568"/>
                    <a:gd name="T43" fmla="*/ 96 h 1032"/>
                    <a:gd name="T44" fmla="*/ 376 w 1568"/>
                    <a:gd name="T45" fmla="*/ 14 h 1032"/>
                    <a:gd name="T46" fmla="*/ 310 w 1568"/>
                    <a:gd name="T47" fmla="*/ 0 h 1032"/>
                    <a:gd name="T48" fmla="*/ 296 w 1568"/>
                    <a:gd name="T49" fmla="*/ 10 h 1032"/>
                    <a:gd name="T50" fmla="*/ 240 w 1568"/>
                    <a:gd name="T51" fmla="*/ 112 h 1032"/>
                    <a:gd name="T52" fmla="*/ 126 w 1568"/>
                    <a:gd name="T53" fmla="*/ 418 h 1032"/>
                    <a:gd name="T54" fmla="*/ 108 w 1568"/>
                    <a:gd name="T55" fmla="*/ 562 h 1032"/>
                    <a:gd name="T56" fmla="*/ 170 w 1568"/>
                    <a:gd name="T57" fmla="*/ 662 h 1032"/>
                    <a:gd name="T58" fmla="*/ 320 w 1568"/>
                    <a:gd name="T59" fmla="*/ 780 h 1032"/>
                    <a:gd name="T60" fmla="*/ 222 w 1568"/>
                    <a:gd name="T61" fmla="*/ 760 h 1032"/>
                    <a:gd name="T62" fmla="*/ 78 w 1568"/>
                    <a:gd name="T63" fmla="*/ 806 h 1032"/>
                    <a:gd name="T64" fmla="*/ 52 w 1568"/>
                    <a:gd name="T65" fmla="*/ 826 h 1032"/>
                    <a:gd name="T66" fmla="*/ 40 w 1568"/>
                    <a:gd name="T67" fmla="*/ 842 h 1032"/>
                    <a:gd name="T68" fmla="*/ 16 w 1568"/>
                    <a:gd name="T69" fmla="*/ 888 h 1032"/>
                    <a:gd name="T70" fmla="*/ 2 w 1568"/>
                    <a:gd name="T71" fmla="*/ 958 h 1032"/>
                    <a:gd name="T72" fmla="*/ 2 w 1568"/>
                    <a:gd name="T73" fmla="*/ 980 h 1032"/>
                    <a:gd name="T74" fmla="*/ 10 w 1568"/>
                    <a:gd name="T75" fmla="*/ 992 h 1032"/>
                    <a:gd name="T76" fmla="*/ 18 w 1568"/>
                    <a:gd name="T77" fmla="*/ 1016 h 1032"/>
                    <a:gd name="T78" fmla="*/ 18 w 1568"/>
                    <a:gd name="T79" fmla="*/ 1032 h 1032"/>
                    <a:gd name="T80" fmla="*/ 512 w 1568"/>
                    <a:gd name="T81" fmla="*/ 1014 h 1032"/>
                    <a:gd name="T82" fmla="*/ 1388 w 1568"/>
                    <a:gd name="T83" fmla="*/ 1020 h 1032"/>
                    <a:gd name="T84" fmla="*/ 1562 w 1568"/>
                    <a:gd name="T85" fmla="*/ 816 h 1032"/>
                    <a:gd name="T86" fmla="*/ 1568 w 1568"/>
                    <a:gd name="T87" fmla="*/ 806 h 1032"/>
                    <a:gd name="T88" fmla="*/ 656 w 1568"/>
                    <a:gd name="T89" fmla="*/ 838 h 1032"/>
                    <a:gd name="T90" fmla="*/ 656 w 1568"/>
                    <a:gd name="T91" fmla="*/ 838 h 10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1568" h="1032">
                      <a:moveTo>
                        <a:pt x="1568" y="784"/>
                      </a:moveTo>
                      <a:lnTo>
                        <a:pt x="1568" y="784"/>
                      </a:lnTo>
                      <a:lnTo>
                        <a:pt x="1564" y="774"/>
                      </a:lnTo>
                      <a:lnTo>
                        <a:pt x="1564" y="774"/>
                      </a:lnTo>
                      <a:lnTo>
                        <a:pt x="1558" y="764"/>
                      </a:lnTo>
                      <a:lnTo>
                        <a:pt x="1550" y="756"/>
                      </a:lnTo>
                      <a:lnTo>
                        <a:pt x="1534" y="742"/>
                      </a:lnTo>
                      <a:lnTo>
                        <a:pt x="1520" y="732"/>
                      </a:lnTo>
                      <a:lnTo>
                        <a:pt x="1514" y="728"/>
                      </a:lnTo>
                      <a:lnTo>
                        <a:pt x="1420" y="702"/>
                      </a:lnTo>
                      <a:lnTo>
                        <a:pt x="1302" y="692"/>
                      </a:lnTo>
                      <a:lnTo>
                        <a:pt x="1166" y="710"/>
                      </a:lnTo>
                      <a:lnTo>
                        <a:pt x="1046" y="738"/>
                      </a:lnTo>
                      <a:lnTo>
                        <a:pt x="874" y="800"/>
                      </a:lnTo>
                      <a:lnTo>
                        <a:pt x="762" y="854"/>
                      </a:lnTo>
                      <a:lnTo>
                        <a:pt x="688" y="894"/>
                      </a:lnTo>
                      <a:lnTo>
                        <a:pt x="666" y="908"/>
                      </a:lnTo>
                      <a:lnTo>
                        <a:pt x="666" y="908"/>
                      </a:lnTo>
                      <a:lnTo>
                        <a:pt x="670" y="904"/>
                      </a:lnTo>
                      <a:lnTo>
                        <a:pt x="670" y="904"/>
                      </a:lnTo>
                      <a:lnTo>
                        <a:pt x="672" y="894"/>
                      </a:lnTo>
                      <a:lnTo>
                        <a:pt x="672" y="880"/>
                      </a:lnTo>
                      <a:lnTo>
                        <a:pt x="672" y="880"/>
                      </a:lnTo>
                      <a:lnTo>
                        <a:pt x="678" y="876"/>
                      </a:lnTo>
                      <a:lnTo>
                        <a:pt x="682" y="872"/>
                      </a:lnTo>
                      <a:lnTo>
                        <a:pt x="682" y="872"/>
                      </a:lnTo>
                      <a:lnTo>
                        <a:pt x="686" y="864"/>
                      </a:lnTo>
                      <a:lnTo>
                        <a:pt x="684" y="858"/>
                      </a:lnTo>
                      <a:lnTo>
                        <a:pt x="682" y="852"/>
                      </a:lnTo>
                      <a:lnTo>
                        <a:pt x="676" y="846"/>
                      </a:lnTo>
                      <a:lnTo>
                        <a:pt x="676" y="846"/>
                      </a:lnTo>
                      <a:lnTo>
                        <a:pt x="674" y="846"/>
                      </a:lnTo>
                      <a:lnTo>
                        <a:pt x="680" y="842"/>
                      </a:lnTo>
                      <a:lnTo>
                        <a:pt x="674" y="840"/>
                      </a:lnTo>
                      <a:lnTo>
                        <a:pt x="672" y="838"/>
                      </a:lnTo>
                      <a:lnTo>
                        <a:pt x="672" y="838"/>
                      </a:lnTo>
                      <a:lnTo>
                        <a:pt x="670" y="832"/>
                      </a:lnTo>
                      <a:lnTo>
                        <a:pt x="668" y="832"/>
                      </a:lnTo>
                      <a:lnTo>
                        <a:pt x="668" y="830"/>
                      </a:lnTo>
                      <a:lnTo>
                        <a:pt x="664" y="830"/>
                      </a:lnTo>
                      <a:lnTo>
                        <a:pt x="660" y="828"/>
                      </a:lnTo>
                      <a:lnTo>
                        <a:pt x="660" y="830"/>
                      </a:lnTo>
                      <a:lnTo>
                        <a:pt x="656" y="828"/>
                      </a:lnTo>
                      <a:lnTo>
                        <a:pt x="654" y="826"/>
                      </a:lnTo>
                      <a:lnTo>
                        <a:pt x="654" y="832"/>
                      </a:lnTo>
                      <a:lnTo>
                        <a:pt x="652" y="832"/>
                      </a:lnTo>
                      <a:lnTo>
                        <a:pt x="652" y="832"/>
                      </a:lnTo>
                      <a:lnTo>
                        <a:pt x="648" y="828"/>
                      </a:lnTo>
                      <a:lnTo>
                        <a:pt x="648" y="828"/>
                      </a:lnTo>
                      <a:lnTo>
                        <a:pt x="642" y="826"/>
                      </a:lnTo>
                      <a:lnTo>
                        <a:pt x="634" y="826"/>
                      </a:lnTo>
                      <a:lnTo>
                        <a:pt x="628" y="828"/>
                      </a:lnTo>
                      <a:lnTo>
                        <a:pt x="622" y="834"/>
                      </a:lnTo>
                      <a:lnTo>
                        <a:pt x="622" y="834"/>
                      </a:lnTo>
                      <a:lnTo>
                        <a:pt x="620" y="840"/>
                      </a:lnTo>
                      <a:lnTo>
                        <a:pt x="620" y="844"/>
                      </a:lnTo>
                      <a:lnTo>
                        <a:pt x="620" y="844"/>
                      </a:lnTo>
                      <a:lnTo>
                        <a:pt x="606" y="850"/>
                      </a:lnTo>
                      <a:lnTo>
                        <a:pt x="598" y="856"/>
                      </a:lnTo>
                      <a:lnTo>
                        <a:pt x="600" y="838"/>
                      </a:lnTo>
                      <a:lnTo>
                        <a:pt x="604" y="756"/>
                      </a:lnTo>
                      <a:lnTo>
                        <a:pt x="604" y="630"/>
                      </a:lnTo>
                      <a:lnTo>
                        <a:pt x="584" y="448"/>
                      </a:lnTo>
                      <a:lnTo>
                        <a:pt x="560" y="328"/>
                      </a:lnTo>
                      <a:lnTo>
                        <a:pt x="516" y="198"/>
                      </a:lnTo>
                      <a:lnTo>
                        <a:pt x="456" y="96"/>
                      </a:lnTo>
                      <a:lnTo>
                        <a:pt x="390" y="22"/>
                      </a:lnTo>
                      <a:lnTo>
                        <a:pt x="390" y="22"/>
                      </a:lnTo>
                      <a:lnTo>
                        <a:pt x="376" y="14"/>
                      </a:lnTo>
                      <a:lnTo>
                        <a:pt x="362" y="6"/>
                      </a:lnTo>
                      <a:lnTo>
                        <a:pt x="342" y="0"/>
                      </a:lnTo>
                      <a:lnTo>
                        <a:pt x="310" y="0"/>
                      </a:lnTo>
                      <a:lnTo>
                        <a:pt x="310" y="0"/>
                      </a:lnTo>
                      <a:lnTo>
                        <a:pt x="302" y="4"/>
                      </a:lnTo>
                      <a:lnTo>
                        <a:pt x="296" y="10"/>
                      </a:lnTo>
                      <a:lnTo>
                        <a:pt x="292" y="18"/>
                      </a:lnTo>
                      <a:lnTo>
                        <a:pt x="276" y="42"/>
                      </a:lnTo>
                      <a:lnTo>
                        <a:pt x="240" y="112"/>
                      </a:lnTo>
                      <a:lnTo>
                        <a:pt x="184" y="262"/>
                      </a:lnTo>
                      <a:lnTo>
                        <a:pt x="164" y="324"/>
                      </a:lnTo>
                      <a:lnTo>
                        <a:pt x="126" y="418"/>
                      </a:lnTo>
                      <a:lnTo>
                        <a:pt x="118" y="452"/>
                      </a:lnTo>
                      <a:lnTo>
                        <a:pt x="108" y="508"/>
                      </a:lnTo>
                      <a:lnTo>
                        <a:pt x="108" y="562"/>
                      </a:lnTo>
                      <a:lnTo>
                        <a:pt x="118" y="604"/>
                      </a:lnTo>
                      <a:lnTo>
                        <a:pt x="136" y="634"/>
                      </a:lnTo>
                      <a:lnTo>
                        <a:pt x="170" y="662"/>
                      </a:lnTo>
                      <a:lnTo>
                        <a:pt x="204" y="692"/>
                      </a:lnTo>
                      <a:lnTo>
                        <a:pt x="320" y="780"/>
                      </a:lnTo>
                      <a:lnTo>
                        <a:pt x="320" y="780"/>
                      </a:lnTo>
                      <a:lnTo>
                        <a:pt x="262" y="766"/>
                      </a:lnTo>
                      <a:lnTo>
                        <a:pt x="236" y="760"/>
                      </a:lnTo>
                      <a:lnTo>
                        <a:pt x="222" y="760"/>
                      </a:lnTo>
                      <a:lnTo>
                        <a:pt x="222" y="760"/>
                      </a:lnTo>
                      <a:lnTo>
                        <a:pt x="152" y="772"/>
                      </a:lnTo>
                      <a:lnTo>
                        <a:pt x="78" y="806"/>
                      </a:lnTo>
                      <a:lnTo>
                        <a:pt x="78" y="806"/>
                      </a:lnTo>
                      <a:lnTo>
                        <a:pt x="64" y="818"/>
                      </a:lnTo>
                      <a:lnTo>
                        <a:pt x="52" y="826"/>
                      </a:lnTo>
                      <a:lnTo>
                        <a:pt x="44" y="834"/>
                      </a:lnTo>
                      <a:lnTo>
                        <a:pt x="44" y="834"/>
                      </a:lnTo>
                      <a:lnTo>
                        <a:pt x="40" y="842"/>
                      </a:lnTo>
                      <a:lnTo>
                        <a:pt x="36" y="852"/>
                      </a:lnTo>
                      <a:lnTo>
                        <a:pt x="32" y="862"/>
                      </a:lnTo>
                      <a:lnTo>
                        <a:pt x="16" y="888"/>
                      </a:lnTo>
                      <a:lnTo>
                        <a:pt x="14" y="922"/>
                      </a:lnTo>
                      <a:lnTo>
                        <a:pt x="2" y="958"/>
                      </a:lnTo>
                      <a:lnTo>
                        <a:pt x="2" y="958"/>
                      </a:lnTo>
                      <a:lnTo>
                        <a:pt x="2" y="960"/>
                      </a:lnTo>
                      <a:lnTo>
                        <a:pt x="0" y="968"/>
                      </a:lnTo>
                      <a:lnTo>
                        <a:pt x="2" y="980"/>
                      </a:lnTo>
                      <a:lnTo>
                        <a:pt x="6" y="986"/>
                      </a:lnTo>
                      <a:lnTo>
                        <a:pt x="10" y="992"/>
                      </a:lnTo>
                      <a:lnTo>
                        <a:pt x="10" y="992"/>
                      </a:lnTo>
                      <a:lnTo>
                        <a:pt x="18" y="1004"/>
                      </a:lnTo>
                      <a:lnTo>
                        <a:pt x="20" y="1012"/>
                      </a:lnTo>
                      <a:lnTo>
                        <a:pt x="18" y="1016"/>
                      </a:lnTo>
                      <a:lnTo>
                        <a:pt x="18" y="1018"/>
                      </a:lnTo>
                      <a:lnTo>
                        <a:pt x="18" y="1018"/>
                      </a:lnTo>
                      <a:lnTo>
                        <a:pt x="18" y="1032"/>
                      </a:lnTo>
                      <a:lnTo>
                        <a:pt x="490" y="1032"/>
                      </a:lnTo>
                      <a:lnTo>
                        <a:pt x="490" y="1032"/>
                      </a:lnTo>
                      <a:lnTo>
                        <a:pt x="512" y="1014"/>
                      </a:lnTo>
                      <a:lnTo>
                        <a:pt x="498" y="1032"/>
                      </a:lnTo>
                      <a:lnTo>
                        <a:pt x="1376" y="1032"/>
                      </a:lnTo>
                      <a:lnTo>
                        <a:pt x="1388" y="1020"/>
                      </a:lnTo>
                      <a:lnTo>
                        <a:pt x="1498" y="904"/>
                      </a:lnTo>
                      <a:lnTo>
                        <a:pt x="1546" y="842"/>
                      </a:lnTo>
                      <a:lnTo>
                        <a:pt x="1562" y="816"/>
                      </a:lnTo>
                      <a:lnTo>
                        <a:pt x="1562" y="816"/>
                      </a:lnTo>
                      <a:lnTo>
                        <a:pt x="1564" y="812"/>
                      </a:lnTo>
                      <a:lnTo>
                        <a:pt x="1568" y="806"/>
                      </a:lnTo>
                      <a:lnTo>
                        <a:pt x="1568" y="784"/>
                      </a:lnTo>
                      <a:close/>
                      <a:moveTo>
                        <a:pt x="656" y="838"/>
                      </a:moveTo>
                      <a:lnTo>
                        <a:pt x="656" y="838"/>
                      </a:lnTo>
                      <a:lnTo>
                        <a:pt x="656" y="836"/>
                      </a:lnTo>
                      <a:lnTo>
                        <a:pt x="656" y="838"/>
                      </a:lnTo>
                      <a:lnTo>
                        <a:pt x="656" y="838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9000"/>
                  </a:schemeClr>
                </a:solidFill>
                <a:ln w="9525">
                  <a:solidFill>
                    <a:srgbClr val="FEFFFF">
                      <a:alpha val="12000"/>
                    </a:srgbClr>
                  </a:solidFill>
                  <a:round/>
                  <a:headEnd/>
                  <a:tailEnd/>
                </a:ln>
                <a:effectLst>
                  <a:glow rad="63500">
                    <a:schemeClr val="bg2">
                      <a:lumMod val="60000"/>
                      <a:lumOff val="40000"/>
                      <a:alpha val="11000"/>
                    </a:schemeClr>
                  </a:glow>
                  <a:softEdge rad="12700"/>
                </a:effectLst>
                <a:extLst/>
              </p:spPr>
              <p:txBody>
                <a:bodyPr/>
                <a:lstStyle/>
                <a:p>
                  <a:pPr defTabSz="457200">
                    <a:defRPr/>
                  </a:pPr>
                  <a:endParaRPr lang="en-US">
                    <a:latin typeface="+mn-lt"/>
                    <a:cs typeface="Arial" charset="0"/>
                  </a:endParaRPr>
                </a:p>
              </p:txBody>
            </p:sp>
          </p:grpSp>
          <p:grpSp>
            <p:nvGrpSpPr>
              <p:cNvPr id="20" name="Group 102"/>
              <p:cNvGrpSpPr>
                <a:grpSpLocks noChangeAspect="1"/>
              </p:cNvGrpSpPr>
              <p:nvPr/>
            </p:nvGrpSpPr>
            <p:grpSpPr>
              <a:xfrm>
                <a:off x="7848593" y="1524004"/>
                <a:ext cx="1295399" cy="1685580"/>
                <a:chOff x="7315200" y="5334000"/>
                <a:chExt cx="1054100" cy="1371600"/>
              </a:xfrm>
              <a:solidFill>
                <a:schemeClr val="bg2">
                  <a:lumMod val="50000"/>
                  <a:lumOff val="50000"/>
                  <a:alpha val="8000"/>
                </a:schemeClr>
              </a:solidFill>
            </p:grpSpPr>
            <p:sp>
              <p:nvSpPr>
                <p:cNvPr id="192" name="Freeform 70"/>
                <p:cNvSpPr>
                  <a:spLocks/>
                </p:cNvSpPr>
                <p:nvPr/>
              </p:nvSpPr>
              <p:spPr bwMode="auto">
                <a:xfrm>
                  <a:off x="7810500" y="5715000"/>
                  <a:ext cx="241300" cy="158750"/>
                </a:xfrm>
                <a:custGeom>
                  <a:avLst/>
                  <a:gdLst>
                    <a:gd name="T0" fmla="*/ 152 w 152"/>
                    <a:gd name="T1" fmla="*/ 100 h 100"/>
                    <a:gd name="T2" fmla="*/ 152 w 152"/>
                    <a:gd name="T3" fmla="*/ 100 h 100"/>
                    <a:gd name="T4" fmla="*/ 152 w 152"/>
                    <a:gd name="T5" fmla="*/ 100 h 100"/>
                    <a:gd name="T6" fmla="*/ 152 w 152"/>
                    <a:gd name="T7" fmla="*/ 100 h 100"/>
                    <a:gd name="T8" fmla="*/ 138 w 152"/>
                    <a:gd name="T9" fmla="*/ 90 h 100"/>
                    <a:gd name="T10" fmla="*/ 34 w 152"/>
                    <a:gd name="T11" fmla="*/ 18 h 100"/>
                    <a:gd name="T12" fmla="*/ 34 w 152"/>
                    <a:gd name="T13" fmla="*/ 18 h 100"/>
                    <a:gd name="T14" fmla="*/ 16 w 152"/>
                    <a:gd name="T15" fmla="*/ 6 h 100"/>
                    <a:gd name="T16" fmla="*/ 16 w 152"/>
                    <a:gd name="T17" fmla="*/ 6 h 100"/>
                    <a:gd name="T18" fmla="*/ 10 w 152"/>
                    <a:gd name="T19" fmla="*/ 2 h 100"/>
                    <a:gd name="T20" fmla="*/ 4 w 152"/>
                    <a:gd name="T21" fmla="*/ 0 h 100"/>
                    <a:gd name="T22" fmla="*/ 4 w 152"/>
                    <a:gd name="T23" fmla="*/ 0 h 100"/>
                    <a:gd name="T24" fmla="*/ 0 w 152"/>
                    <a:gd name="T25" fmla="*/ 0 h 100"/>
                    <a:gd name="T26" fmla="*/ 0 w 152"/>
                    <a:gd name="T27" fmla="*/ 2 h 100"/>
                    <a:gd name="T28" fmla="*/ 0 w 152"/>
                    <a:gd name="T29" fmla="*/ 2 h 100"/>
                    <a:gd name="T30" fmla="*/ 4 w 152"/>
                    <a:gd name="T31" fmla="*/ 6 h 100"/>
                    <a:gd name="T32" fmla="*/ 8 w 152"/>
                    <a:gd name="T33" fmla="*/ 8 h 100"/>
                    <a:gd name="T34" fmla="*/ 8 w 152"/>
                    <a:gd name="T35" fmla="*/ 8 h 100"/>
                    <a:gd name="T36" fmla="*/ 24 w 152"/>
                    <a:gd name="T37" fmla="*/ 18 h 100"/>
                    <a:gd name="T38" fmla="*/ 138 w 152"/>
                    <a:gd name="T39" fmla="*/ 92 h 100"/>
                    <a:gd name="T40" fmla="*/ 138 w 152"/>
                    <a:gd name="T41" fmla="*/ 92 h 100"/>
                    <a:gd name="T42" fmla="*/ 152 w 152"/>
                    <a:gd name="T43" fmla="*/ 100 h 100"/>
                    <a:gd name="T44" fmla="*/ 152 w 152"/>
                    <a:gd name="T45" fmla="*/ 10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152" h="100">
                      <a:moveTo>
                        <a:pt x="152" y="100"/>
                      </a:moveTo>
                      <a:lnTo>
                        <a:pt x="152" y="100"/>
                      </a:lnTo>
                      <a:lnTo>
                        <a:pt x="152" y="100"/>
                      </a:lnTo>
                      <a:lnTo>
                        <a:pt x="152" y="100"/>
                      </a:lnTo>
                      <a:lnTo>
                        <a:pt x="138" y="90"/>
                      </a:lnTo>
                      <a:lnTo>
                        <a:pt x="34" y="18"/>
                      </a:lnTo>
                      <a:lnTo>
                        <a:pt x="34" y="18"/>
                      </a:lnTo>
                      <a:lnTo>
                        <a:pt x="16" y="6"/>
                      </a:lnTo>
                      <a:lnTo>
                        <a:pt x="16" y="6"/>
                      </a:lnTo>
                      <a:lnTo>
                        <a:pt x="10" y="2"/>
                      </a:ln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4" y="6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24" y="18"/>
                      </a:lnTo>
                      <a:lnTo>
                        <a:pt x="138" y="92"/>
                      </a:lnTo>
                      <a:lnTo>
                        <a:pt x="138" y="92"/>
                      </a:lnTo>
                      <a:lnTo>
                        <a:pt x="152" y="100"/>
                      </a:lnTo>
                      <a:lnTo>
                        <a:pt x="152" y="10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charset="0"/>
                    <a:cs typeface="Arial" charset="0"/>
                  </a:endParaRPr>
                </a:p>
              </p:txBody>
            </p:sp>
            <p:sp>
              <p:nvSpPr>
                <p:cNvPr id="193" name="Freeform 71"/>
                <p:cNvSpPr>
                  <a:spLocks/>
                </p:cNvSpPr>
                <p:nvPr/>
              </p:nvSpPr>
              <p:spPr bwMode="auto">
                <a:xfrm>
                  <a:off x="8054975" y="5880100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charset="0"/>
                    <a:cs typeface="Arial" charset="0"/>
                  </a:endParaRPr>
                </a:p>
              </p:txBody>
            </p:sp>
            <p:sp>
              <p:nvSpPr>
                <p:cNvPr id="194" name="Freeform 72"/>
                <p:cNvSpPr>
                  <a:spLocks/>
                </p:cNvSpPr>
                <p:nvPr/>
              </p:nvSpPr>
              <p:spPr bwMode="auto">
                <a:xfrm>
                  <a:off x="8064500" y="5584825"/>
                  <a:ext cx="53975" cy="285750"/>
                </a:xfrm>
                <a:custGeom>
                  <a:avLst/>
                  <a:gdLst>
                    <a:gd name="T0" fmla="*/ 0 w 34"/>
                    <a:gd name="T1" fmla="*/ 178 h 180"/>
                    <a:gd name="T2" fmla="*/ 0 w 34"/>
                    <a:gd name="T3" fmla="*/ 178 h 180"/>
                    <a:gd name="T4" fmla="*/ 4 w 34"/>
                    <a:gd name="T5" fmla="*/ 162 h 180"/>
                    <a:gd name="T6" fmla="*/ 28 w 34"/>
                    <a:gd name="T7" fmla="*/ 30 h 180"/>
                    <a:gd name="T8" fmla="*/ 28 w 34"/>
                    <a:gd name="T9" fmla="*/ 30 h 180"/>
                    <a:gd name="T10" fmla="*/ 34 w 34"/>
                    <a:gd name="T11" fmla="*/ 10 h 180"/>
                    <a:gd name="T12" fmla="*/ 34 w 34"/>
                    <a:gd name="T13" fmla="*/ 10 h 180"/>
                    <a:gd name="T14" fmla="*/ 34 w 34"/>
                    <a:gd name="T15" fmla="*/ 6 h 180"/>
                    <a:gd name="T16" fmla="*/ 34 w 34"/>
                    <a:gd name="T17" fmla="*/ 2 h 180"/>
                    <a:gd name="T18" fmla="*/ 34 w 34"/>
                    <a:gd name="T19" fmla="*/ 2 h 180"/>
                    <a:gd name="T20" fmla="*/ 32 w 34"/>
                    <a:gd name="T21" fmla="*/ 0 h 180"/>
                    <a:gd name="T22" fmla="*/ 30 w 34"/>
                    <a:gd name="T23" fmla="*/ 2 h 180"/>
                    <a:gd name="T24" fmla="*/ 30 w 34"/>
                    <a:gd name="T25" fmla="*/ 2 h 180"/>
                    <a:gd name="T26" fmla="*/ 28 w 34"/>
                    <a:gd name="T27" fmla="*/ 8 h 180"/>
                    <a:gd name="T28" fmla="*/ 26 w 34"/>
                    <a:gd name="T29" fmla="*/ 14 h 180"/>
                    <a:gd name="T30" fmla="*/ 26 w 34"/>
                    <a:gd name="T31" fmla="*/ 14 h 180"/>
                    <a:gd name="T32" fmla="*/ 22 w 34"/>
                    <a:gd name="T33" fmla="*/ 38 h 180"/>
                    <a:gd name="T34" fmla="*/ 2 w 34"/>
                    <a:gd name="T35" fmla="*/ 162 h 180"/>
                    <a:gd name="T36" fmla="*/ 2 w 34"/>
                    <a:gd name="T37" fmla="*/ 162 h 180"/>
                    <a:gd name="T38" fmla="*/ 0 w 34"/>
                    <a:gd name="T39" fmla="*/ 178 h 180"/>
                    <a:gd name="T40" fmla="*/ 0 w 34"/>
                    <a:gd name="T41" fmla="*/ 178 h 180"/>
                    <a:gd name="T42" fmla="*/ 0 w 34"/>
                    <a:gd name="T43" fmla="*/ 180 h 180"/>
                    <a:gd name="T44" fmla="*/ 0 w 34"/>
                    <a:gd name="T45" fmla="*/ 180 h 180"/>
                    <a:gd name="T46" fmla="*/ 0 w 34"/>
                    <a:gd name="T47" fmla="*/ 178 h 180"/>
                    <a:gd name="T48" fmla="*/ 0 w 34"/>
                    <a:gd name="T49" fmla="*/ 178 h 1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34" h="180">
                      <a:moveTo>
                        <a:pt x="0" y="178"/>
                      </a:moveTo>
                      <a:lnTo>
                        <a:pt x="0" y="178"/>
                      </a:lnTo>
                      <a:lnTo>
                        <a:pt x="4" y="162"/>
                      </a:lnTo>
                      <a:lnTo>
                        <a:pt x="28" y="30"/>
                      </a:lnTo>
                      <a:lnTo>
                        <a:pt x="28" y="30"/>
                      </a:lnTo>
                      <a:lnTo>
                        <a:pt x="34" y="10"/>
                      </a:lnTo>
                      <a:lnTo>
                        <a:pt x="34" y="10"/>
                      </a:lnTo>
                      <a:lnTo>
                        <a:pt x="34" y="6"/>
                      </a:lnTo>
                      <a:lnTo>
                        <a:pt x="34" y="2"/>
                      </a:lnTo>
                      <a:lnTo>
                        <a:pt x="34" y="2"/>
                      </a:lnTo>
                      <a:lnTo>
                        <a:pt x="32" y="0"/>
                      </a:lnTo>
                      <a:lnTo>
                        <a:pt x="30" y="2"/>
                      </a:lnTo>
                      <a:lnTo>
                        <a:pt x="30" y="2"/>
                      </a:lnTo>
                      <a:lnTo>
                        <a:pt x="28" y="8"/>
                      </a:lnTo>
                      <a:lnTo>
                        <a:pt x="26" y="14"/>
                      </a:lnTo>
                      <a:lnTo>
                        <a:pt x="26" y="14"/>
                      </a:lnTo>
                      <a:lnTo>
                        <a:pt x="22" y="38"/>
                      </a:lnTo>
                      <a:lnTo>
                        <a:pt x="2" y="162"/>
                      </a:lnTo>
                      <a:lnTo>
                        <a:pt x="2" y="162"/>
                      </a:lnTo>
                      <a:lnTo>
                        <a:pt x="0" y="178"/>
                      </a:lnTo>
                      <a:lnTo>
                        <a:pt x="0" y="178"/>
                      </a:lnTo>
                      <a:lnTo>
                        <a:pt x="0" y="180"/>
                      </a:lnTo>
                      <a:lnTo>
                        <a:pt x="0" y="180"/>
                      </a:lnTo>
                      <a:lnTo>
                        <a:pt x="0" y="178"/>
                      </a:lnTo>
                      <a:lnTo>
                        <a:pt x="0" y="1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charset="0"/>
                    <a:cs typeface="Arial" charset="0"/>
                  </a:endParaRPr>
                </a:p>
              </p:txBody>
            </p:sp>
            <p:sp>
              <p:nvSpPr>
                <p:cNvPr id="195" name="Freeform 73"/>
                <p:cNvSpPr>
                  <a:spLocks noEditPoints="1"/>
                </p:cNvSpPr>
                <p:nvPr/>
              </p:nvSpPr>
              <p:spPr bwMode="auto">
                <a:xfrm>
                  <a:off x="7315200" y="5334000"/>
                  <a:ext cx="1054100" cy="1371600"/>
                </a:xfrm>
                <a:custGeom>
                  <a:avLst/>
                  <a:gdLst>
                    <a:gd name="T0" fmla="*/ 582 w 664"/>
                    <a:gd name="T1" fmla="*/ 488 h 864"/>
                    <a:gd name="T2" fmla="*/ 664 w 664"/>
                    <a:gd name="T3" fmla="*/ 356 h 864"/>
                    <a:gd name="T4" fmla="*/ 664 w 664"/>
                    <a:gd name="T5" fmla="*/ 0 h 864"/>
                    <a:gd name="T6" fmla="*/ 608 w 664"/>
                    <a:gd name="T7" fmla="*/ 50 h 864"/>
                    <a:gd name="T8" fmla="*/ 548 w 664"/>
                    <a:gd name="T9" fmla="*/ 146 h 864"/>
                    <a:gd name="T10" fmla="*/ 508 w 664"/>
                    <a:gd name="T11" fmla="*/ 294 h 864"/>
                    <a:gd name="T12" fmla="*/ 498 w 664"/>
                    <a:gd name="T13" fmla="*/ 358 h 864"/>
                    <a:gd name="T14" fmla="*/ 490 w 664"/>
                    <a:gd name="T15" fmla="*/ 342 h 864"/>
                    <a:gd name="T16" fmla="*/ 476 w 664"/>
                    <a:gd name="T17" fmla="*/ 338 h 864"/>
                    <a:gd name="T18" fmla="*/ 472 w 664"/>
                    <a:gd name="T19" fmla="*/ 338 h 864"/>
                    <a:gd name="T20" fmla="*/ 464 w 664"/>
                    <a:gd name="T21" fmla="*/ 338 h 864"/>
                    <a:gd name="T22" fmla="*/ 464 w 664"/>
                    <a:gd name="T23" fmla="*/ 344 h 864"/>
                    <a:gd name="T24" fmla="*/ 454 w 664"/>
                    <a:gd name="T25" fmla="*/ 350 h 864"/>
                    <a:gd name="T26" fmla="*/ 458 w 664"/>
                    <a:gd name="T27" fmla="*/ 362 h 864"/>
                    <a:gd name="T28" fmla="*/ 456 w 664"/>
                    <a:gd name="T29" fmla="*/ 376 h 864"/>
                    <a:gd name="T30" fmla="*/ 336 w 664"/>
                    <a:gd name="T31" fmla="*/ 294 h 864"/>
                    <a:gd name="T32" fmla="*/ 204 w 664"/>
                    <a:gd name="T33" fmla="*/ 246 h 864"/>
                    <a:gd name="T34" fmla="*/ 116 w 664"/>
                    <a:gd name="T35" fmla="*/ 242 h 864"/>
                    <a:gd name="T36" fmla="*/ 8 w 664"/>
                    <a:gd name="T37" fmla="*/ 282 h 864"/>
                    <a:gd name="T38" fmla="*/ 28 w 664"/>
                    <a:gd name="T39" fmla="*/ 358 h 864"/>
                    <a:gd name="T40" fmla="*/ 46 w 664"/>
                    <a:gd name="T41" fmla="*/ 368 h 864"/>
                    <a:gd name="T42" fmla="*/ 64 w 664"/>
                    <a:gd name="T43" fmla="*/ 380 h 864"/>
                    <a:gd name="T44" fmla="*/ 92 w 664"/>
                    <a:gd name="T45" fmla="*/ 390 h 864"/>
                    <a:gd name="T46" fmla="*/ 112 w 664"/>
                    <a:gd name="T47" fmla="*/ 406 h 864"/>
                    <a:gd name="T48" fmla="*/ 130 w 664"/>
                    <a:gd name="T49" fmla="*/ 430 h 864"/>
                    <a:gd name="T50" fmla="*/ 142 w 664"/>
                    <a:gd name="T51" fmla="*/ 438 h 864"/>
                    <a:gd name="T52" fmla="*/ 152 w 664"/>
                    <a:gd name="T53" fmla="*/ 456 h 864"/>
                    <a:gd name="T54" fmla="*/ 170 w 664"/>
                    <a:gd name="T55" fmla="*/ 474 h 864"/>
                    <a:gd name="T56" fmla="*/ 186 w 664"/>
                    <a:gd name="T57" fmla="*/ 490 h 864"/>
                    <a:gd name="T58" fmla="*/ 224 w 664"/>
                    <a:gd name="T59" fmla="*/ 516 h 864"/>
                    <a:gd name="T60" fmla="*/ 268 w 664"/>
                    <a:gd name="T61" fmla="*/ 512 h 864"/>
                    <a:gd name="T62" fmla="*/ 350 w 664"/>
                    <a:gd name="T63" fmla="*/ 482 h 864"/>
                    <a:gd name="T64" fmla="*/ 302 w 664"/>
                    <a:gd name="T65" fmla="*/ 566 h 864"/>
                    <a:gd name="T66" fmla="*/ 302 w 664"/>
                    <a:gd name="T67" fmla="*/ 586 h 864"/>
                    <a:gd name="T68" fmla="*/ 344 w 664"/>
                    <a:gd name="T69" fmla="*/ 630 h 864"/>
                    <a:gd name="T70" fmla="*/ 384 w 664"/>
                    <a:gd name="T71" fmla="*/ 646 h 864"/>
                    <a:gd name="T72" fmla="*/ 404 w 664"/>
                    <a:gd name="T73" fmla="*/ 662 h 864"/>
                    <a:gd name="T74" fmla="*/ 434 w 664"/>
                    <a:gd name="T75" fmla="*/ 676 h 864"/>
                    <a:gd name="T76" fmla="*/ 460 w 664"/>
                    <a:gd name="T77" fmla="*/ 704 h 864"/>
                    <a:gd name="T78" fmla="*/ 472 w 664"/>
                    <a:gd name="T79" fmla="*/ 740 h 864"/>
                    <a:gd name="T80" fmla="*/ 460 w 664"/>
                    <a:gd name="T81" fmla="*/ 788 h 864"/>
                    <a:gd name="T82" fmla="*/ 452 w 664"/>
                    <a:gd name="T83" fmla="*/ 824 h 864"/>
                    <a:gd name="T84" fmla="*/ 466 w 664"/>
                    <a:gd name="T85" fmla="*/ 864 h 864"/>
                    <a:gd name="T86" fmla="*/ 476 w 664"/>
                    <a:gd name="T87" fmla="*/ 860 h 864"/>
                    <a:gd name="T88" fmla="*/ 492 w 664"/>
                    <a:gd name="T89" fmla="*/ 792 h 864"/>
                    <a:gd name="T90" fmla="*/ 506 w 664"/>
                    <a:gd name="T91" fmla="*/ 770 h 864"/>
                    <a:gd name="T92" fmla="*/ 520 w 664"/>
                    <a:gd name="T93" fmla="*/ 726 h 864"/>
                    <a:gd name="T94" fmla="*/ 504 w 664"/>
                    <a:gd name="T95" fmla="*/ 578 h 864"/>
                    <a:gd name="T96" fmla="*/ 494 w 664"/>
                    <a:gd name="T97" fmla="*/ 502 h 864"/>
                    <a:gd name="T98" fmla="*/ 518 w 664"/>
                    <a:gd name="T99" fmla="*/ 508 h 864"/>
                    <a:gd name="T100" fmla="*/ 542 w 664"/>
                    <a:gd name="T101" fmla="*/ 568 h 864"/>
                    <a:gd name="T102" fmla="*/ 570 w 664"/>
                    <a:gd name="T103" fmla="*/ 620 h 864"/>
                    <a:gd name="T104" fmla="*/ 598 w 664"/>
                    <a:gd name="T105" fmla="*/ 590 h 864"/>
                    <a:gd name="T106" fmla="*/ 582 w 664"/>
                    <a:gd name="T107" fmla="*/ 548 h 864"/>
                    <a:gd name="T108" fmla="*/ 550 w 664"/>
                    <a:gd name="T109" fmla="*/ 484 h 864"/>
                    <a:gd name="T110" fmla="*/ 566 w 664"/>
                    <a:gd name="T111" fmla="*/ 472 h 864"/>
                    <a:gd name="T112" fmla="*/ 466 w 664"/>
                    <a:gd name="T113" fmla="*/ 344 h 8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664" h="864">
                      <a:moveTo>
                        <a:pt x="566" y="472"/>
                      </a:moveTo>
                      <a:lnTo>
                        <a:pt x="566" y="472"/>
                      </a:lnTo>
                      <a:lnTo>
                        <a:pt x="568" y="472"/>
                      </a:lnTo>
                      <a:lnTo>
                        <a:pt x="572" y="476"/>
                      </a:lnTo>
                      <a:lnTo>
                        <a:pt x="582" y="488"/>
                      </a:lnTo>
                      <a:lnTo>
                        <a:pt x="612" y="532"/>
                      </a:lnTo>
                      <a:lnTo>
                        <a:pt x="660" y="604"/>
                      </a:lnTo>
                      <a:lnTo>
                        <a:pt x="660" y="604"/>
                      </a:lnTo>
                      <a:lnTo>
                        <a:pt x="664" y="608"/>
                      </a:lnTo>
                      <a:lnTo>
                        <a:pt x="664" y="356"/>
                      </a:lnTo>
                      <a:lnTo>
                        <a:pt x="664" y="356"/>
                      </a:lnTo>
                      <a:lnTo>
                        <a:pt x="650" y="354"/>
                      </a:lnTo>
                      <a:lnTo>
                        <a:pt x="650" y="354"/>
                      </a:lnTo>
                      <a:lnTo>
                        <a:pt x="664" y="346"/>
                      </a:lnTo>
                      <a:lnTo>
                        <a:pt x="664" y="0"/>
                      </a:lnTo>
                      <a:lnTo>
                        <a:pt x="664" y="0"/>
                      </a:lnTo>
                      <a:lnTo>
                        <a:pt x="638" y="20"/>
                      </a:lnTo>
                      <a:lnTo>
                        <a:pt x="624" y="34"/>
                      </a:lnTo>
                      <a:lnTo>
                        <a:pt x="608" y="50"/>
                      </a:lnTo>
                      <a:lnTo>
                        <a:pt x="608" y="50"/>
                      </a:lnTo>
                      <a:lnTo>
                        <a:pt x="594" y="68"/>
                      </a:lnTo>
                      <a:lnTo>
                        <a:pt x="580" y="86"/>
                      </a:lnTo>
                      <a:lnTo>
                        <a:pt x="568" y="104"/>
                      </a:lnTo>
                      <a:lnTo>
                        <a:pt x="558" y="124"/>
                      </a:lnTo>
                      <a:lnTo>
                        <a:pt x="548" y="146"/>
                      </a:lnTo>
                      <a:lnTo>
                        <a:pt x="540" y="166"/>
                      </a:lnTo>
                      <a:lnTo>
                        <a:pt x="524" y="214"/>
                      </a:lnTo>
                      <a:lnTo>
                        <a:pt x="524" y="214"/>
                      </a:lnTo>
                      <a:lnTo>
                        <a:pt x="514" y="254"/>
                      </a:lnTo>
                      <a:lnTo>
                        <a:pt x="508" y="294"/>
                      </a:lnTo>
                      <a:lnTo>
                        <a:pt x="504" y="330"/>
                      </a:lnTo>
                      <a:lnTo>
                        <a:pt x="502" y="356"/>
                      </a:lnTo>
                      <a:lnTo>
                        <a:pt x="502" y="356"/>
                      </a:lnTo>
                      <a:lnTo>
                        <a:pt x="498" y="358"/>
                      </a:lnTo>
                      <a:lnTo>
                        <a:pt x="498" y="358"/>
                      </a:lnTo>
                      <a:lnTo>
                        <a:pt x="490" y="350"/>
                      </a:lnTo>
                      <a:lnTo>
                        <a:pt x="490" y="350"/>
                      </a:lnTo>
                      <a:lnTo>
                        <a:pt x="490" y="346"/>
                      </a:lnTo>
                      <a:lnTo>
                        <a:pt x="490" y="342"/>
                      </a:lnTo>
                      <a:lnTo>
                        <a:pt x="490" y="342"/>
                      </a:lnTo>
                      <a:lnTo>
                        <a:pt x="488" y="340"/>
                      </a:lnTo>
                      <a:lnTo>
                        <a:pt x="484" y="338"/>
                      </a:lnTo>
                      <a:lnTo>
                        <a:pt x="480" y="336"/>
                      </a:lnTo>
                      <a:lnTo>
                        <a:pt x="476" y="338"/>
                      </a:lnTo>
                      <a:lnTo>
                        <a:pt x="476" y="338"/>
                      </a:lnTo>
                      <a:lnTo>
                        <a:pt x="476" y="338"/>
                      </a:lnTo>
                      <a:lnTo>
                        <a:pt x="476" y="336"/>
                      </a:lnTo>
                      <a:lnTo>
                        <a:pt x="474" y="336"/>
                      </a:lnTo>
                      <a:lnTo>
                        <a:pt x="472" y="338"/>
                      </a:lnTo>
                      <a:lnTo>
                        <a:pt x="472" y="338"/>
                      </a:lnTo>
                      <a:lnTo>
                        <a:pt x="468" y="336"/>
                      </a:lnTo>
                      <a:lnTo>
                        <a:pt x="468" y="336"/>
                      </a:lnTo>
                      <a:lnTo>
                        <a:pt x="468" y="336"/>
                      </a:lnTo>
                      <a:lnTo>
                        <a:pt x="466" y="338"/>
                      </a:lnTo>
                      <a:lnTo>
                        <a:pt x="464" y="338"/>
                      </a:lnTo>
                      <a:lnTo>
                        <a:pt x="464" y="340"/>
                      </a:lnTo>
                      <a:lnTo>
                        <a:pt x="462" y="340"/>
                      </a:lnTo>
                      <a:lnTo>
                        <a:pt x="462" y="342"/>
                      </a:lnTo>
                      <a:lnTo>
                        <a:pt x="464" y="344"/>
                      </a:lnTo>
                      <a:lnTo>
                        <a:pt x="464" y="344"/>
                      </a:lnTo>
                      <a:lnTo>
                        <a:pt x="464" y="344"/>
                      </a:lnTo>
                      <a:lnTo>
                        <a:pt x="460" y="344"/>
                      </a:lnTo>
                      <a:lnTo>
                        <a:pt x="460" y="344"/>
                      </a:lnTo>
                      <a:lnTo>
                        <a:pt x="456" y="346"/>
                      </a:lnTo>
                      <a:lnTo>
                        <a:pt x="454" y="350"/>
                      </a:lnTo>
                      <a:lnTo>
                        <a:pt x="454" y="354"/>
                      </a:lnTo>
                      <a:lnTo>
                        <a:pt x="456" y="358"/>
                      </a:lnTo>
                      <a:lnTo>
                        <a:pt x="456" y="358"/>
                      </a:lnTo>
                      <a:lnTo>
                        <a:pt x="458" y="362"/>
                      </a:lnTo>
                      <a:lnTo>
                        <a:pt x="458" y="362"/>
                      </a:lnTo>
                      <a:lnTo>
                        <a:pt x="458" y="370"/>
                      </a:lnTo>
                      <a:lnTo>
                        <a:pt x="458" y="374"/>
                      </a:lnTo>
                      <a:lnTo>
                        <a:pt x="458" y="374"/>
                      </a:lnTo>
                      <a:lnTo>
                        <a:pt x="456" y="376"/>
                      </a:lnTo>
                      <a:lnTo>
                        <a:pt x="456" y="376"/>
                      </a:lnTo>
                      <a:lnTo>
                        <a:pt x="434" y="360"/>
                      </a:lnTo>
                      <a:lnTo>
                        <a:pt x="406" y="338"/>
                      </a:lnTo>
                      <a:lnTo>
                        <a:pt x="372" y="314"/>
                      </a:lnTo>
                      <a:lnTo>
                        <a:pt x="336" y="294"/>
                      </a:lnTo>
                      <a:lnTo>
                        <a:pt x="336" y="294"/>
                      </a:lnTo>
                      <a:lnTo>
                        <a:pt x="292" y="272"/>
                      </a:lnTo>
                      <a:lnTo>
                        <a:pt x="270" y="264"/>
                      </a:lnTo>
                      <a:lnTo>
                        <a:pt x="248" y="256"/>
                      </a:lnTo>
                      <a:lnTo>
                        <a:pt x="226" y="250"/>
                      </a:lnTo>
                      <a:lnTo>
                        <a:pt x="204" y="246"/>
                      </a:lnTo>
                      <a:lnTo>
                        <a:pt x="182" y="244"/>
                      </a:lnTo>
                      <a:lnTo>
                        <a:pt x="160" y="242"/>
                      </a:lnTo>
                      <a:lnTo>
                        <a:pt x="160" y="242"/>
                      </a:lnTo>
                      <a:lnTo>
                        <a:pt x="138" y="242"/>
                      </a:lnTo>
                      <a:lnTo>
                        <a:pt x="116" y="242"/>
                      </a:lnTo>
                      <a:lnTo>
                        <a:pt x="84" y="248"/>
                      </a:lnTo>
                      <a:lnTo>
                        <a:pt x="62" y="252"/>
                      </a:lnTo>
                      <a:lnTo>
                        <a:pt x="56" y="256"/>
                      </a:lnTo>
                      <a:lnTo>
                        <a:pt x="30" y="266"/>
                      </a:lnTo>
                      <a:lnTo>
                        <a:pt x="8" y="282"/>
                      </a:lnTo>
                      <a:lnTo>
                        <a:pt x="0" y="296"/>
                      </a:lnTo>
                      <a:lnTo>
                        <a:pt x="0" y="324"/>
                      </a:lnTo>
                      <a:lnTo>
                        <a:pt x="2" y="330"/>
                      </a:lnTo>
                      <a:lnTo>
                        <a:pt x="14" y="344"/>
                      </a:lnTo>
                      <a:lnTo>
                        <a:pt x="28" y="358"/>
                      </a:lnTo>
                      <a:lnTo>
                        <a:pt x="28" y="358"/>
                      </a:lnTo>
                      <a:lnTo>
                        <a:pt x="36" y="364"/>
                      </a:lnTo>
                      <a:lnTo>
                        <a:pt x="42" y="366"/>
                      </a:lnTo>
                      <a:lnTo>
                        <a:pt x="46" y="368"/>
                      </a:lnTo>
                      <a:lnTo>
                        <a:pt x="46" y="368"/>
                      </a:lnTo>
                      <a:lnTo>
                        <a:pt x="52" y="368"/>
                      </a:lnTo>
                      <a:lnTo>
                        <a:pt x="56" y="372"/>
                      </a:lnTo>
                      <a:lnTo>
                        <a:pt x="60" y="376"/>
                      </a:lnTo>
                      <a:lnTo>
                        <a:pt x="60" y="376"/>
                      </a:lnTo>
                      <a:lnTo>
                        <a:pt x="64" y="380"/>
                      </a:lnTo>
                      <a:lnTo>
                        <a:pt x="70" y="384"/>
                      </a:lnTo>
                      <a:lnTo>
                        <a:pt x="78" y="386"/>
                      </a:lnTo>
                      <a:lnTo>
                        <a:pt x="78" y="386"/>
                      </a:lnTo>
                      <a:lnTo>
                        <a:pt x="84" y="386"/>
                      </a:lnTo>
                      <a:lnTo>
                        <a:pt x="92" y="390"/>
                      </a:lnTo>
                      <a:lnTo>
                        <a:pt x="98" y="394"/>
                      </a:lnTo>
                      <a:lnTo>
                        <a:pt x="100" y="398"/>
                      </a:lnTo>
                      <a:lnTo>
                        <a:pt x="100" y="398"/>
                      </a:lnTo>
                      <a:lnTo>
                        <a:pt x="104" y="402"/>
                      </a:lnTo>
                      <a:lnTo>
                        <a:pt x="112" y="406"/>
                      </a:lnTo>
                      <a:lnTo>
                        <a:pt x="120" y="410"/>
                      </a:lnTo>
                      <a:lnTo>
                        <a:pt x="120" y="410"/>
                      </a:lnTo>
                      <a:lnTo>
                        <a:pt x="126" y="418"/>
                      </a:lnTo>
                      <a:lnTo>
                        <a:pt x="130" y="426"/>
                      </a:lnTo>
                      <a:lnTo>
                        <a:pt x="130" y="430"/>
                      </a:lnTo>
                      <a:lnTo>
                        <a:pt x="130" y="430"/>
                      </a:lnTo>
                      <a:lnTo>
                        <a:pt x="132" y="434"/>
                      </a:lnTo>
                      <a:lnTo>
                        <a:pt x="136" y="436"/>
                      </a:lnTo>
                      <a:lnTo>
                        <a:pt x="142" y="438"/>
                      </a:lnTo>
                      <a:lnTo>
                        <a:pt x="142" y="438"/>
                      </a:lnTo>
                      <a:lnTo>
                        <a:pt x="146" y="442"/>
                      </a:lnTo>
                      <a:lnTo>
                        <a:pt x="150" y="446"/>
                      </a:lnTo>
                      <a:lnTo>
                        <a:pt x="152" y="452"/>
                      </a:lnTo>
                      <a:lnTo>
                        <a:pt x="152" y="452"/>
                      </a:lnTo>
                      <a:lnTo>
                        <a:pt x="152" y="456"/>
                      </a:lnTo>
                      <a:lnTo>
                        <a:pt x="154" y="458"/>
                      </a:lnTo>
                      <a:lnTo>
                        <a:pt x="158" y="466"/>
                      </a:lnTo>
                      <a:lnTo>
                        <a:pt x="166" y="472"/>
                      </a:lnTo>
                      <a:lnTo>
                        <a:pt x="170" y="474"/>
                      </a:lnTo>
                      <a:lnTo>
                        <a:pt x="170" y="474"/>
                      </a:lnTo>
                      <a:lnTo>
                        <a:pt x="174" y="476"/>
                      </a:lnTo>
                      <a:lnTo>
                        <a:pt x="178" y="480"/>
                      </a:lnTo>
                      <a:lnTo>
                        <a:pt x="182" y="486"/>
                      </a:lnTo>
                      <a:lnTo>
                        <a:pt x="182" y="486"/>
                      </a:lnTo>
                      <a:lnTo>
                        <a:pt x="186" y="490"/>
                      </a:lnTo>
                      <a:lnTo>
                        <a:pt x="192" y="494"/>
                      </a:lnTo>
                      <a:lnTo>
                        <a:pt x="200" y="500"/>
                      </a:lnTo>
                      <a:lnTo>
                        <a:pt x="200" y="500"/>
                      </a:lnTo>
                      <a:lnTo>
                        <a:pt x="216" y="510"/>
                      </a:lnTo>
                      <a:lnTo>
                        <a:pt x="224" y="516"/>
                      </a:lnTo>
                      <a:lnTo>
                        <a:pt x="224" y="516"/>
                      </a:lnTo>
                      <a:lnTo>
                        <a:pt x="230" y="518"/>
                      </a:lnTo>
                      <a:lnTo>
                        <a:pt x="238" y="518"/>
                      </a:lnTo>
                      <a:lnTo>
                        <a:pt x="246" y="518"/>
                      </a:lnTo>
                      <a:lnTo>
                        <a:pt x="268" y="512"/>
                      </a:lnTo>
                      <a:lnTo>
                        <a:pt x="288" y="504"/>
                      </a:lnTo>
                      <a:lnTo>
                        <a:pt x="306" y="496"/>
                      </a:lnTo>
                      <a:lnTo>
                        <a:pt x="332" y="486"/>
                      </a:lnTo>
                      <a:lnTo>
                        <a:pt x="350" y="482"/>
                      </a:lnTo>
                      <a:lnTo>
                        <a:pt x="350" y="482"/>
                      </a:lnTo>
                      <a:lnTo>
                        <a:pt x="350" y="482"/>
                      </a:lnTo>
                      <a:lnTo>
                        <a:pt x="334" y="504"/>
                      </a:lnTo>
                      <a:lnTo>
                        <a:pt x="320" y="526"/>
                      </a:lnTo>
                      <a:lnTo>
                        <a:pt x="320" y="526"/>
                      </a:lnTo>
                      <a:lnTo>
                        <a:pt x="302" y="566"/>
                      </a:lnTo>
                      <a:lnTo>
                        <a:pt x="298" y="576"/>
                      </a:lnTo>
                      <a:lnTo>
                        <a:pt x="298" y="582"/>
                      </a:lnTo>
                      <a:lnTo>
                        <a:pt x="298" y="586"/>
                      </a:lnTo>
                      <a:lnTo>
                        <a:pt x="300" y="586"/>
                      </a:lnTo>
                      <a:lnTo>
                        <a:pt x="302" y="586"/>
                      </a:lnTo>
                      <a:lnTo>
                        <a:pt x="310" y="598"/>
                      </a:lnTo>
                      <a:lnTo>
                        <a:pt x="310" y="598"/>
                      </a:lnTo>
                      <a:lnTo>
                        <a:pt x="318" y="604"/>
                      </a:lnTo>
                      <a:lnTo>
                        <a:pt x="334" y="622"/>
                      </a:lnTo>
                      <a:lnTo>
                        <a:pt x="344" y="630"/>
                      </a:lnTo>
                      <a:lnTo>
                        <a:pt x="356" y="638"/>
                      </a:lnTo>
                      <a:lnTo>
                        <a:pt x="366" y="644"/>
                      </a:lnTo>
                      <a:lnTo>
                        <a:pt x="376" y="646"/>
                      </a:lnTo>
                      <a:lnTo>
                        <a:pt x="376" y="646"/>
                      </a:lnTo>
                      <a:lnTo>
                        <a:pt x="384" y="646"/>
                      </a:lnTo>
                      <a:lnTo>
                        <a:pt x="390" y="648"/>
                      </a:lnTo>
                      <a:lnTo>
                        <a:pt x="396" y="650"/>
                      </a:lnTo>
                      <a:lnTo>
                        <a:pt x="398" y="654"/>
                      </a:lnTo>
                      <a:lnTo>
                        <a:pt x="402" y="660"/>
                      </a:lnTo>
                      <a:lnTo>
                        <a:pt x="404" y="662"/>
                      </a:lnTo>
                      <a:lnTo>
                        <a:pt x="404" y="662"/>
                      </a:lnTo>
                      <a:lnTo>
                        <a:pt x="414" y="670"/>
                      </a:lnTo>
                      <a:lnTo>
                        <a:pt x="424" y="676"/>
                      </a:lnTo>
                      <a:lnTo>
                        <a:pt x="428" y="678"/>
                      </a:lnTo>
                      <a:lnTo>
                        <a:pt x="434" y="676"/>
                      </a:lnTo>
                      <a:lnTo>
                        <a:pt x="434" y="676"/>
                      </a:lnTo>
                      <a:lnTo>
                        <a:pt x="438" y="678"/>
                      </a:lnTo>
                      <a:lnTo>
                        <a:pt x="444" y="680"/>
                      </a:lnTo>
                      <a:lnTo>
                        <a:pt x="454" y="692"/>
                      </a:lnTo>
                      <a:lnTo>
                        <a:pt x="460" y="704"/>
                      </a:lnTo>
                      <a:lnTo>
                        <a:pt x="464" y="710"/>
                      </a:lnTo>
                      <a:lnTo>
                        <a:pt x="464" y="710"/>
                      </a:lnTo>
                      <a:lnTo>
                        <a:pt x="466" y="716"/>
                      </a:lnTo>
                      <a:lnTo>
                        <a:pt x="470" y="730"/>
                      </a:lnTo>
                      <a:lnTo>
                        <a:pt x="472" y="740"/>
                      </a:lnTo>
                      <a:lnTo>
                        <a:pt x="472" y="750"/>
                      </a:lnTo>
                      <a:lnTo>
                        <a:pt x="470" y="760"/>
                      </a:lnTo>
                      <a:lnTo>
                        <a:pt x="468" y="770"/>
                      </a:lnTo>
                      <a:lnTo>
                        <a:pt x="468" y="770"/>
                      </a:lnTo>
                      <a:lnTo>
                        <a:pt x="460" y="788"/>
                      </a:lnTo>
                      <a:lnTo>
                        <a:pt x="456" y="800"/>
                      </a:lnTo>
                      <a:lnTo>
                        <a:pt x="454" y="810"/>
                      </a:lnTo>
                      <a:lnTo>
                        <a:pt x="454" y="810"/>
                      </a:lnTo>
                      <a:lnTo>
                        <a:pt x="452" y="816"/>
                      </a:lnTo>
                      <a:lnTo>
                        <a:pt x="452" y="824"/>
                      </a:lnTo>
                      <a:lnTo>
                        <a:pt x="454" y="832"/>
                      </a:lnTo>
                      <a:lnTo>
                        <a:pt x="454" y="832"/>
                      </a:lnTo>
                      <a:lnTo>
                        <a:pt x="458" y="852"/>
                      </a:lnTo>
                      <a:lnTo>
                        <a:pt x="462" y="858"/>
                      </a:lnTo>
                      <a:lnTo>
                        <a:pt x="466" y="864"/>
                      </a:lnTo>
                      <a:lnTo>
                        <a:pt x="466" y="864"/>
                      </a:lnTo>
                      <a:lnTo>
                        <a:pt x="468" y="864"/>
                      </a:lnTo>
                      <a:lnTo>
                        <a:pt x="472" y="864"/>
                      </a:lnTo>
                      <a:lnTo>
                        <a:pt x="472" y="864"/>
                      </a:lnTo>
                      <a:lnTo>
                        <a:pt x="476" y="860"/>
                      </a:lnTo>
                      <a:lnTo>
                        <a:pt x="480" y="858"/>
                      </a:lnTo>
                      <a:lnTo>
                        <a:pt x="496" y="810"/>
                      </a:lnTo>
                      <a:lnTo>
                        <a:pt x="490" y="798"/>
                      </a:lnTo>
                      <a:lnTo>
                        <a:pt x="490" y="798"/>
                      </a:lnTo>
                      <a:lnTo>
                        <a:pt x="492" y="792"/>
                      </a:lnTo>
                      <a:lnTo>
                        <a:pt x="494" y="786"/>
                      </a:lnTo>
                      <a:lnTo>
                        <a:pt x="498" y="784"/>
                      </a:lnTo>
                      <a:lnTo>
                        <a:pt x="498" y="784"/>
                      </a:lnTo>
                      <a:lnTo>
                        <a:pt x="502" y="778"/>
                      </a:lnTo>
                      <a:lnTo>
                        <a:pt x="506" y="770"/>
                      </a:lnTo>
                      <a:lnTo>
                        <a:pt x="508" y="758"/>
                      </a:lnTo>
                      <a:lnTo>
                        <a:pt x="508" y="758"/>
                      </a:lnTo>
                      <a:lnTo>
                        <a:pt x="512" y="748"/>
                      </a:lnTo>
                      <a:lnTo>
                        <a:pt x="520" y="726"/>
                      </a:lnTo>
                      <a:lnTo>
                        <a:pt x="520" y="726"/>
                      </a:lnTo>
                      <a:lnTo>
                        <a:pt x="524" y="694"/>
                      </a:lnTo>
                      <a:lnTo>
                        <a:pt x="526" y="676"/>
                      </a:lnTo>
                      <a:lnTo>
                        <a:pt x="524" y="662"/>
                      </a:lnTo>
                      <a:lnTo>
                        <a:pt x="524" y="662"/>
                      </a:lnTo>
                      <a:lnTo>
                        <a:pt x="504" y="578"/>
                      </a:lnTo>
                      <a:lnTo>
                        <a:pt x="494" y="526"/>
                      </a:lnTo>
                      <a:lnTo>
                        <a:pt x="492" y="510"/>
                      </a:lnTo>
                      <a:lnTo>
                        <a:pt x="492" y="504"/>
                      </a:lnTo>
                      <a:lnTo>
                        <a:pt x="494" y="502"/>
                      </a:lnTo>
                      <a:lnTo>
                        <a:pt x="494" y="502"/>
                      </a:lnTo>
                      <a:lnTo>
                        <a:pt x="498" y="498"/>
                      </a:lnTo>
                      <a:lnTo>
                        <a:pt x="500" y="492"/>
                      </a:lnTo>
                      <a:lnTo>
                        <a:pt x="504" y="474"/>
                      </a:lnTo>
                      <a:lnTo>
                        <a:pt x="512" y="500"/>
                      </a:lnTo>
                      <a:lnTo>
                        <a:pt x="518" y="508"/>
                      </a:lnTo>
                      <a:lnTo>
                        <a:pt x="518" y="520"/>
                      </a:lnTo>
                      <a:lnTo>
                        <a:pt x="526" y="538"/>
                      </a:lnTo>
                      <a:lnTo>
                        <a:pt x="528" y="542"/>
                      </a:lnTo>
                      <a:lnTo>
                        <a:pt x="538" y="568"/>
                      </a:lnTo>
                      <a:lnTo>
                        <a:pt x="542" y="568"/>
                      </a:lnTo>
                      <a:lnTo>
                        <a:pt x="544" y="572"/>
                      </a:lnTo>
                      <a:lnTo>
                        <a:pt x="542" y="576"/>
                      </a:lnTo>
                      <a:lnTo>
                        <a:pt x="548" y="588"/>
                      </a:lnTo>
                      <a:lnTo>
                        <a:pt x="556" y="608"/>
                      </a:lnTo>
                      <a:lnTo>
                        <a:pt x="570" y="620"/>
                      </a:lnTo>
                      <a:lnTo>
                        <a:pt x="588" y="626"/>
                      </a:lnTo>
                      <a:lnTo>
                        <a:pt x="584" y="614"/>
                      </a:lnTo>
                      <a:lnTo>
                        <a:pt x="590" y="624"/>
                      </a:lnTo>
                      <a:lnTo>
                        <a:pt x="598" y="608"/>
                      </a:lnTo>
                      <a:lnTo>
                        <a:pt x="598" y="590"/>
                      </a:lnTo>
                      <a:lnTo>
                        <a:pt x="590" y="570"/>
                      </a:lnTo>
                      <a:lnTo>
                        <a:pt x="586" y="558"/>
                      </a:lnTo>
                      <a:lnTo>
                        <a:pt x="580" y="556"/>
                      </a:lnTo>
                      <a:lnTo>
                        <a:pt x="580" y="552"/>
                      </a:lnTo>
                      <a:lnTo>
                        <a:pt x="582" y="548"/>
                      </a:lnTo>
                      <a:lnTo>
                        <a:pt x="572" y="524"/>
                      </a:lnTo>
                      <a:lnTo>
                        <a:pt x="570" y="520"/>
                      </a:lnTo>
                      <a:lnTo>
                        <a:pt x="562" y="502"/>
                      </a:lnTo>
                      <a:lnTo>
                        <a:pt x="554" y="492"/>
                      </a:lnTo>
                      <a:lnTo>
                        <a:pt x="550" y="484"/>
                      </a:lnTo>
                      <a:lnTo>
                        <a:pt x="538" y="460"/>
                      </a:lnTo>
                      <a:lnTo>
                        <a:pt x="538" y="460"/>
                      </a:lnTo>
                      <a:lnTo>
                        <a:pt x="554" y="470"/>
                      </a:lnTo>
                      <a:lnTo>
                        <a:pt x="560" y="472"/>
                      </a:lnTo>
                      <a:lnTo>
                        <a:pt x="566" y="472"/>
                      </a:lnTo>
                      <a:lnTo>
                        <a:pt x="566" y="472"/>
                      </a:lnTo>
                      <a:close/>
                      <a:moveTo>
                        <a:pt x="466" y="344"/>
                      </a:moveTo>
                      <a:lnTo>
                        <a:pt x="466" y="344"/>
                      </a:lnTo>
                      <a:lnTo>
                        <a:pt x="466" y="344"/>
                      </a:lnTo>
                      <a:lnTo>
                        <a:pt x="466" y="344"/>
                      </a:lnTo>
                      <a:lnTo>
                        <a:pt x="466" y="344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6000"/>
                  </a:schemeClr>
                </a:solidFill>
                <a:ln>
                  <a:noFill/>
                </a:ln>
                <a:effectLst>
                  <a:glow rad="38100">
                    <a:schemeClr val="bg2">
                      <a:lumMod val="50000"/>
                      <a:lumOff val="50000"/>
                      <a:alpha val="15000"/>
                    </a:schemeClr>
                  </a:glow>
                  <a:softEdge rad="12700"/>
                </a:effectLst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charset="0"/>
                    <a:cs typeface="Arial" charset="0"/>
                  </a:endParaRPr>
                </a:p>
              </p:txBody>
            </p:sp>
          </p:grpSp>
          <p:grpSp>
            <p:nvGrpSpPr>
              <p:cNvPr id="21" name="Group 112"/>
              <p:cNvGrpSpPr>
                <a:grpSpLocks noChangeAspect="1"/>
              </p:cNvGrpSpPr>
              <p:nvPr/>
            </p:nvGrpSpPr>
            <p:grpSpPr>
              <a:xfrm>
                <a:off x="7679515" y="5943604"/>
                <a:ext cx="1331670" cy="914403"/>
                <a:chOff x="7953375" y="152400"/>
                <a:chExt cx="1775564" cy="1219200"/>
              </a:xfrm>
              <a:solidFill>
                <a:schemeClr val="bg2">
                  <a:lumMod val="50000"/>
                  <a:lumOff val="50000"/>
                  <a:alpha val="8000"/>
                </a:schemeClr>
              </a:solidFill>
            </p:grpSpPr>
            <p:sp>
              <p:nvSpPr>
                <p:cNvPr id="188" name="Freeform 35"/>
                <p:cNvSpPr>
                  <a:spLocks/>
                </p:cNvSpPr>
                <p:nvPr/>
              </p:nvSpPr>
              <p:spPr bwMode="auto">
                <a:xfrm>
                  <a:off x="7953375" y="688975"/>
                  <a:ext cx="269875" cy="127000"/>
                </a:xfrm>
                <a:custGeom>
                  <a:avLst/>
                  <a:gdLst>
                    <a:gd name="T0" fmla="*/ 170 w 170"/>
                    <a:gd name="T1" fmla="*/ 80 h 80"/>
                    <a:gd name="T2" fmla="*/ 170 w 170"/>
                    <a:gd name="T3" fmla="*/ 80 h 80"/>
                    <a:gd name="T4" fmla="*/ 170 w 170"/>
                    <a:gd name="T5" fmla="*/ 80 h 80"/>
                    <a:gd name="T6" fmla="*/ 170 w 170"/>
                    <a:gd name="T7" fmla="*/ 80 h 80"/>
                    <a:gd name="T8" fmla="*/ 154 w 170"/>
                    <a:gd name="T9" fmla="*/ 72 h 80"/>
                    <a:gd name="T10" fmla="*/ 38 w 170"/>
                    <a:gd name="T11" fmla="*/ 14 h 80"/>
                    <a:gd name="T12" fmla="*/ 38 w 170"/>
                    <a:gd name="T13" fmla="*/ 14 h 80"/>
                    <a:gd name="T14" fmla="*/ 18 w 170"/>
                    <a:gd name="T15" fmla="*/ 4 h 80"/>
                    <a:gd name="T16" fmla="*/ 18 w 170"/>
                    <a:gd name="T17" fmla="*/ 4 h 80"/>
                    <a:gd name="T18" fmla="*/ 12 w 170"/>
                    <a:gd name="T19" fmla="*/ 2 h 80"/>
                    <a:gd name="T20" fmla="*/ 4 w 170"/>
                    <a:gd name="T21" fmla="*/ 0 h 80"/>
                    <a:gd name="T22" fmla="*/ 4 w 170"/>
                    <a:gd name="T23" fmla="*/ 0 h 80"/>
                    <a:gd name="T24" fmla="*/ 0 w 170"/>
                    <a:gd name="T25" fmla="*/ 0 h 80"/>
                    <a:gd name="T26" fmla="*/ 2 w 170"/>
                    <a:gd name="T27" fmla="*/ 4 h 80"/>
                    <a:gd name="T28" fmla="*/ 2 w 170"/>
                    <a:gd name="T29" fmla="*/ 4 h 80"/>
                    <a:gd name="T30" fmla="*/ 4 w 170"/>
                    <a:gd name="T31" fmla="*/ 6 h 80"/>
                    <a:gd name="T32" fmla="*/ 10 w 170"/>
                    <a:gd name="T33" fmla="*/ 8 h 80"/>
                    <a:gd name="T34" fmla="*/ 10 w 170"/>
                    <a:gd name="T35" fmla="*/ 8 h 80"/>
                    <a:gd name="T36" fmla="*/ 28 w 170"/>
                    <a:gd name="T37" fmla="*/ 16 h 80"/>
                    <a:gd name="T38" fmla="*/ 154 w 170"/>
                    <a:gd name="T39" fmla="*/ 74 h 80"/>
                    <a:gd name="T40" fmla="*/ 154 w 170"/>
                    <a:gd name="T41" fmla="*/ 74 h 80"/>
                    <a:gd name="T42" fmla="*/ 170 w 170"/>
                    <a:gd name="T43" fmla="*/ 80 h 80"/>
                    <a:gd name="T44" fmla="*/ 170 w 170"/>
                    <a:gd name="T45" fmla="*/ 80 h 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170" h="80">
                      <a:moveTo>
                        <a:pt x="170" y="80"/>
                      </a:moveTo>
                      <a:lnTo>
                        <a:pt x="170" y="80"/>
                      </a:lnTo>
                      <a:lnTo>
                        <a:pt x="170" y="80"/>
                      </a:lnTo>
                      <a:lnTo>
                        <a:pt x="170" y="80"/>
                      </a:lnTo>
                      <a:lnTo>
                        <a:pt x="154" y="72"/>
                      </a:lnTo>
                      <a:lnTo>
                        <a:pt x="38" y="14"/>
                      </a:lnTo>
                      <a:lnTo>
                        <a:pt x="38" y="14"/>
                      </a:lnTo>
                      <a:lnTo>
                        <a:pt x="18" y="4"/>
                      </a:lnTo>
                      <a:lnTo>
                        <a:pt x="18" y="4"/>
                      </a:lnTo>
                      <a:lnTo>
                        <a:pt x="12" y="2"/>
                      </a:ln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0" y="0"/>
                      </a:lnTo>
                      <a:lnTo>
                        <a:pt x="2" y="4"/>
                      </a:lnTo>
                      <a:lnTo>
                        <a:pt x="2" y="4"/>
                      </a:lnTo>
                      <a:lnTo>
                        <a:pt x="4" y="6"/>
                      </a:lnTo>
                      <a:lnTo>
                        <a:pt x="10" y="8"/>
                      </a:lnTo>
                      <a:lnTo>
                        <a:pt x="10" y="8"/>
                      </a:lnTo>
                      <a:lnTo>
                        <a:pt x="28" y="16"/>
                      </a:lnTo>
                      <a:lnTo>
                        <a:pt x="154" y="74"/>
                      </a:lnTo>
                      <a:lnTo>
                        <a:pt x="154" y="74"/>
                      </a:lnTo>
                      <a:lnTo>
                        <a:pt x="170" y="80"/>
                      </a:lnTo>
                      <a:lnTo>
                        <a:pt x="170" y="8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charset="0"/>
                    <a:cs typeface="Arial" charset="0"/>
                  </a:endParaRPr>
                </a:p>
              </p:txBody>
            </p:sp>
            <p:sp>
              <p:nvSpPr>
                <p:cNvPr id="189" name="Freeform 36"/>
                <p:cNvSpPr>
                  <a:spLocks/>
                </p:cNvSpPr>
                <p:nvPr/>
              </p:nvSpPr>
              <p:spPr bwMode="auto">
                <a:xfrm>
                  <a:off x="8226425" y="82232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charset="0"/>
                    <a:cs typeface="Arial" charset="0"/>
                  </a:endParaRPr>
                </a:p>
              </p:txBody>
            </p:sp>
            <p:sp>
              <p:nvSpPr>
                <p:cNvPr id="190" name="Freeform 37"/>
                <p:cNvSpPr>
                  <a:spLocks/>
                </p:cNvSpPr>
                <p:nvPr/>
              </p:nvSpPr>
              <p:spPr bwMode="auto">
                <a:xfrm>
                  <a:off x="8232775" y="514350"/>
                  <a:ext cx="19050" cy="295275"/>
                </a:xfrm>
                <a:custGeom>
                  <a:avLst/>
                  <a:gdLst>
                    <a:gd name="T0" fmla="*/ 2 w 12"/>
                    <a:gd name="T1" fmla="*/ 186 h 186"/>
                    <a:gd name="T2" fmla="*/ 2 w 12"/>
                    <a:gd name="T3" fmla="*/ 186 h 186"/>
                    <a:gd name="T4" fmla="*/ 4 w 12"/>
                    <a:gd name="T5" fmla="*/ 168 h 186"/>
                    <a:gd name="T6" fmla="*/ 8 w 12"/>
                    <a:gd name="T7" fmla="*/ 30 h 186"/>
                    <a:gd name="T8" fmla="*/ 8 w 12"/>
                    <a:gd name="T9" fmla="*/ 30 h 186"/>
                    <a:gd name="T10" fmla="*/ 10 w 12"/>
                    <a:gd name="T11" fmla="*/ 10 h 186"/>
                    <a:gd name="T12" fmla="*/ 10 w 12"/>
                    <a:gd name="T13" fmla="*/ 10 h 186"/>
                    <a:gd name="T14" fmla="*/ 12 w 12"/>
                    <a:gd name="T15" fmla="*/ 6 h 186"/>
                    <a:gd name="T16" fmla="*/ 10 w 12"/>
                    <a:gd name="T17" fmla="*/ 0 h 186"/>
                    <a:gd name="T18" fmla="*/ 10 w 12"/>
                    <a:gd name="T19" fmla="*/ 0 h 186"/>
                    <a:gd name="T20" fmla="*/ 8 w 12"/>
                    <a:gd name="T21" fmla="*/ 0 h 186"/>
                    <a:gd name="T22" fmla="*/ 6 w 12"/>
                    <a:gd name="T23" fmla="*/ 2 h 186"/>
                    <a:gd name="T24" fmla="*/ 6 w 12"/>
                    <a:gd name="T25" fmla="*/ 2 h 186"/>
                    <a:gd name="T26" fmla="*/ 4 w 12"/>
                    <a:gd name="T27" fmla="*/ 8 h 186"/>
                    <a:gd name="T28" fmla="*/ 4 w 12"/>
                    <a:gd name="T29" fmla="*/ 16 h 186"/>
                    <a:gd name="T30" fmla="*/ 4 w 12"/>
                    <a:gd name="T31" fmla="*/ 16 h 186"/>
                    <a:gd name="T32" fmla="*/ 4 w 12"/>
                    <a:gd name="T33" fmla="*/ 38 h 186"/>
                    <a:gd name="T34" fmla="*/ 0 w 12"/>
                    <a:gd name="T35" fmla="*/ 168 h 186"/>
                    <a:gd name="T36" fmla="*/ 0 w 12"/>
                    <a:gd name="T37" fmla="*/ 168 h 186"/>
                    <a:gd name="T38" fmla="*/ 0 w 12"/>
                    <a:gd name="T39" fmla="*/ 186 h 186"/>
                    <a:gd name="T40" fmla="*/ 0 w 12"/>
                    <a:gd name="T41" fmla="*/ 186 h 186"/>
                    <a:gd name="T42" fmla="*/ 0 w 12"/>
                    <a:gd name="T43" fmla="*/ 186 h 186"/>
                    <a:gd name="T44" fmla="*/ 0 w 12"/>
                    <a:gd name="T45" fmla="*/ 186 h 186"/>
                    <a:gd name="T46" fmla="*/ 2 w 12"/>
                    <a:gd name="T47" fmla="*/ 186 h 186"/>
                    <a:gd name="T48" fmla="*/ 2 w 12"/>
                    <a:gd name="T49" fmla="*/ 186 h 1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12" h="186">
                      <a:moveTo>
                        <a:pt x="2" y="186"/>
                      </a:moveTo>
                      <a:lnTo>
                        <a:pt x="2" y="186"/>
                      </a:lnTo>
                      <a:lnTo>
                        <a:pt x="4" y="168"/>
                      </a:lnTo>
                      <a:lnTo>
                        <a:pt x="8" y="30"/>
                      </a:lnTo>
                      <a:lnTo>
                        <a:pt x="8" y="30"/>
                      </a:lnTo>
                      <a:lnTo>
                        <a:pt x="10" y="10"/>
                      </a:lnTo>
                      <a:lnTo>
                        <a:pt x="10" y="10"/>
                      </a:lnTo>
                      <a:lnTo>
                        <a:pt x="12" y="6"/>
                      </a:lnTo>
                      <a:lnTo>
                        <a:pt x="10" y="0"/>
                      </a:lnTo>
                      <a:lnTo>
                        <a:pt x="10" y="0"/>
                      </a:lnTo>
                      <a:lnTo>
                        <a:pt x="8" y="0"/>
                      </a:lnTo>
                      <a:lnTo>
                        <a:pt x="6" y="2"/>
                      </a:lnTo>
                      <a:lnTo>
                        <a:pt x="6" y="2"/>
                      </a:lnTo>
                      <a:lnTo>
                        <a:pt x="4" y="8"/>
                      </a:lnTo>
                      <a:lnTo>
                        <a:pt x="4" y="16"/>
                      </a:lnTo>
                      <a:lnTo>
                        <a:pt x="4" y="16"/>
                      </a:lnTo>
                      <a:lnTo>
                        <a:pt x="4" y="38"/>
                      </a:lnTo>
                      <a:lnTo>
                        <a:pt x="0" y="168"/>
                      </a:lnTo>
                      <a:lnTo>
                        <a:pt x="0" y="168"/>
                      </a:lnTo>
                      <a:lnTo>
                        <a:pt x="0" y="186"/>
                      </a:lnTo>
                      <a:lnTo>
                        <a:pt x="0" y="186"/>
                      </a:lnTo>
                      <a:lnTo>
                        <a:pt x="0" y="186"/>
                      </a:lnTo>
                      <a:lnTo>
                        <a:pt x="0" y="186"/>
                      </a:lnTo>
                      <a:lnTo>
                        <a:pt x="2" y="186"/>
                      </a:lnTo>
                      <a:lnTo>
                        <a:pt x="2" y="18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charset="0"/>
                    <a:cs typeface="Arial" charset="0"/>
                  </a:endParaRPr>
                </a:p>
              </p:txBody>
            </p:sp>
            <p:sp>
              <p:nvSpPr>
                <p:cNvPr id="191" name="Freeform 38"/>
                <p:cNvSpPr>
                  <a:spLocks noEditPoints="1"/>
                </p:cNvSpPr>
                <p:nvPr/>
              </p:nvSpPr>
              <p:spPr bwMode="auto">
                <a:xfrm>
                  <a:off x="8274789" y="152400"/>
                  <a:ext cx="1454150" cy="1219200"/>
                </a:xfrm>
                <a:custGeom>
                  <a:avLst/>
                  <a:gdLst>
                    <a:gd name="T0" fmla="*/ 838 w 916"/>
                    <a:gd name="T1" fmla="*/ 674 h 768"/>
                    <a:gd name="T2" fmla="*/ 790 w 916"/>
                    <a:gd name="T3" fmla="*/ 634 h 768"/>
                    <a:gd name="T4" fmla="*/ 780 w 916"/>
                    <a:gd name="T5" fmla="*/ 590 h 768"/>
                    <a:gd name="T6" fmla="*/ 786 w 916"/>
                    <a:gd name="T7" fmla="*/ 556 h 768"/>
                    <a:gd name="T8" fmla="*/ 788 w 916"/>
                    <a:gd name="T9" fmla="*/ 524 h 768"/>
                    <a:gd name="T10" fmla="*/ 790 w 916"/>
                    <a:gd name="T11" fmla="*/ 450 h 768"/>
                    <a:gd name="T12" fmla="*/ 782 w 916"/>
                    <a:gd name="T13" fmla="*/ 420 h 768"/>
                    <a:gd name="T14" fmla="*/ 666 w 916"/>
                    <a:gd name="T15" fmla="*/ 406 h 768"/>
                    <a:gd name="T16" fmla="*/ 758 w 916"/>
                    <a:gd name="T17" fmla="*/ 340 h 768"/>
                    <a:gd name="T18" fmla="*/ 770 w 916"/>
                    <a:gd name="T19" fmla="*/ 308 h 768"/>
                    <a:gd name="T20" fmla="*/ 770 w 916"/>
                    <a:gd name="T21" fmla="*/ 266 h 768"/>
                    <a:gd name="T22" fmla="*/ 768 w 916"/>
                    <a:gd name="T23" fmla="*/ 236 h 768"/>
                    <a:gd name="T24" fmla="*/ 756 w 916"/>
                    <a:gd name="T25" fmla="*/ 212 h 768"/>
                    <a:gd name="T26" fmla="*/ 756 w 916"/>
                    <a:gd name="T27" fmla="*/ 190 h 768"/>
                    <a:gd name="T28" fmla="*/ 746 w 916"/>
                    <a:gd name="T29" fmla="*/ 152 h 768"/>
                    <a:gd name="T30" fmla="*/ 750 w 916"/>
                    <a:gd name="T31" fmla="*/ 118 h 768"/>
                    <a:gd name="T32" fmla="*/ 752 w 916"/>
                    <a:gd name="T33" fmla="*/ 92 h 768"/>
                    <a:gd name="T34" fmla="*/ 756 w 916"/>
                    <a:gd name="T35" fmla="*/ 62 h 768"/>
                    <a:gd name="T36" fmla="*/ 678 w 916"/>
                    <a:gd name="T37" fmla="*/ 10 h 768"/>
                    <a:gd name="T38" fmla="*/ 594 w 916"/>
                    <a:gd name="T39" fmla="*/ 82 h 768"/>
                    <a:gd name="T40" fmla="*/ 540 w 916"/>
                    <a:gd name="T41" fmla="*/ 186 h 768"/>
                    <a:gd name="T42" fmla="*/ 514 w 916"/>
                    <a:gd name="T43" fmla="*/ 366 h 768"/>
                    <a:gd name="T44" fmla="*/ 502 w 916"/>
                    <a:gd name="T45" fmla="*/ 424 h 768"/>
                    <a:gd name="T46" fmla="*/ 496 w 916"/>
                    <a:gd name="T47" fmla="*/ 412 h 768"/>
                    <a:gd name="T48" fmla="*/ 486 w 916"/>
                    <a:gd name="T49" fmla="*/ 412 h 768"/>
                    <a:gd name="T50" fmla="*/ 478 w 916"/>
                    <a:gd name="T51" fmla="*/ 416 h 768"/>
                    <a:gd name="T52" fmla="*/ 476 w 916"/>
                    <a:gd name="T53" fmla="*/ 422 h 768"/>
                    <a:gd name="T54" fmla="*/ 468 w 916"/>
                    <a:gd name="T55" fmla="*/ 432 h 768"/>
                    <a:gd name="T56" fmla="*/ 474 w 916"/>
                    <a:gd name="T57" fmla="*/ 454 h 768"/>
                    <a:gd name="T58" fmla="*/ 380 w 916"/>
                    <a:gd name="T59" fmla="*/ 406 h 768"/>
                    <a:gd name="T60" fmla="*/ 222 w 916"/>
                    <a:gd name="T61" fmla="*/ 362 h 768"/>
                    <a:gd name="T62" fmla="*/ 108 w 916"/>
                    <a:gd name="T63" fmla="*/ 370 h 768"/>
                    <a:gd name="T64" fmla="*/ 0 w 916"/>
                    <a:gd name="T65" fmla="*/ 436 h 768"/>
                    <a:gd name="T66" fmla="*/ 44 w 916"/>
                    <a:gd name="T67" fmla="*/ 504 h 768"/>
                    <a:gd name="T68" fmla="*/ 70 w 916"/>
                    <a:gd name="T69" fmla="*/ 514 h 768"/>
                    <a:gd name="T70" fmla="*/ 96 w 916"/>
                    <a:gd name="T71" fmla="*/ 522 h 768"/>
                    <a:gd name="T72" fmla="*/ 126 w 916"/>
                    <a:gd name="T73" fmla="*/ 536 h 768"/>
                    <a:gd name="T74" fmla="*/ 150 w 916"/>
                    <a:gd name="T75" fmla="*/ 558 h 768"/>
                    <a:gd name="T76" fmla="*/ 172 w 916"/>
                    <a:gd name="T77" fmla="*/ 572 h 768"/>
                    <a:gd name="T78" fmla="*/ 192 w 916"/>
                    <a:gd name="T79" fmla="*/ 594 h 768"/>
                    <a:gd name="T80" fmla="*/ 210 w 916"/>
                    <a:gd name="T81" fmla="*/ 608 h 768"/>
                    <a:gd name="T82" fmla="*/ 258 w 916"/>
                    <a:gd name="T83" fmla="*/ 632 h 768"/>
                    <a:gd name="T84" fmla="*/ 320 w 916"/>
                    <a:gd name="T85" fmla="*/ 610 h 768"/>
                    <a:gd name="T86" fmla="*/ 368 w 916"/>
                    <a:gd name="T87" fmla="*/ 604 h 768"/>
                    <a:gd name="T88" fmla="*/ 342 w 916"/>
                    <a:gd name="T89" fmla="*/ 692 h 768"/>
                    <a:gd name="T90" fmla="*/ 384 w 916"/>
                    <a:gd name="T91" fmla="*/ 724 h 768"/>
                    <a:gd name="T92" fmla="*/ 440 w 916"/>
                    <a:gd name="T93" fmla="*/ 740 h 768"/>
                    <a:gd name="T94" fmla="*/ 462 w 916"/>
                    <a:gd name="T95" fmla="*/ 754 h 768"/>
                    <a:gd name="T96" fmla="*/ 500 w 916"/>
                    <a:gd name="T97" fmla="*/ 764 h 768"/>
                    <a:gd name="T98" fmla="*/ 584 w 916"/>
                    <a:gd name="T99" fmla="*/ 736 h 768"/>
                    <a:gd name="T100" fmla="*/ 530 w 916"/>
                    <a:gd name="T101" fmla="*/ 578 h 768"/>
                    <a:gd name="T102" fmla="*/ 558 w 916"/>
                    <a:gd name="T103" fmla="*/ 594 h 768"/>
                    <a:gd name="T104" fmla="*/ 590 w 916"/>
                    <a:gd name="T105" fmla="*/ 648 h 768"/>
                    <a:gd name="T106" fmla="*/ 646 w 916"/>
                    <a:gd name="T107" fmla="*/ 688 h 768"/>
                    <a:gd name="T108" fmla="*/ 624 w 916"/>
                    <a:gd name="T109" fmla="*/ 616 h 768"/>
                    <a:gd name="T110" fmla="*/ 584 w 916"/>
                    <a:gd name="T111" fmla="*/ 550 h 768"/>
                    <a:gd name="T112" fmla="*/ 598 w 916"/>
                    <a:gd name="T113" fmla="*/ 536 h 768"/>
                    <a:gd name="T114" fmla="*/ 714 w 916"/>
                    <a:gd name="T115" fmla="*/ 658 h 768"/>
                    <a:gd name="T116" fmla="*/ 804 w 916"/>
                    <a:gd name="T117" fmla="*/ 702 h 768"/>
                    <a:gd name="T118" fmla="*/ 836 w 916"/>
                    <a:gd name="T119" fmla="*/ 708 h 768"/>
                    <a:gd name="T120" fmla="*/ 910 w 916"/>
                    <a:gd name="T121" fmla="*/ 736 h 768"/>
                    <a:gd name="T122" fmla="*/ 910 w 916"/>
                    <a:gd name="T123" fmla="*/ 716 h 768"/>
                    <a:gd name="T124" fmla="*/ 878 w 916"/>
                    <a:gd name="T125" fmla="*/ 688 h 7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916" h="768">
                      <a:moveTo>
                        <a:pt x="878" y="688"/>
                      </a:moveTo>
                      <a:lnTo>
                        <a:pt x="878" y="688"/>
                      </a:lnTo>
                      <a:lnTo>
                        <a:pt x="868" y="682"/>
                      </a:lnTo>
                      <a:lnTo>
                        <a:pt x="856" y="678"/>
                      </a:lnTo>
                      <a:lnTo>
                        <a:pt x="838" y="674"/>
                      </a:lnTo>
                      <a:lnTo>
                        <a:pt x="838" y="674"/>
                      </a:lnTo>
                      <a:lnTo>
                        <a:pt x="828" y="672"/>
                      </a:lnTo>
                      <a:lnTo>
                        <a:pt x="818" y="666"/>
                      </a:lnTo>
                      <a:lnTo>
                        <a:pt x="810" y="660"/>
                      </a:lnTo>
                      <a:lnTo>
                        <a:pt x="802" y="652"/>
                      </a:lnTo>
                      <a:lnTo>
                        <a:pt x="792" y="640"/>
                      </a:lnTo>
                      <a:lnTo>
                        <a:pt x="790" y="634"/>
                      </a:lnTo>
                      <a:lnTo>
                        <a:pt x="790" y="634"/>
                      </a:lnTo>
                      <a:lnTo>
                        <a:pt x="786" y="630"/>
                      </a:lnTo>
                      <a:lnTo>
                        <a:pt x="780" y="616"/>
                      </a:lnTo>
                      <a:lnTo>
                        <a:pt x="776" y="602"/>
                      </a:lnTo>
                      <a:lnTo>
                        <a:pt x="778" y="596"/>
                      </a:lnTo>
                      <a:lnTo>
                        <a:pt x="780" y="590"/>
                      </a:lnTo>
                      <a:lnTo>
                        <a:pt x="780" y="590"/>
                      </a:lnTo>
                      <a:lnTo>
                        <a:pt x="784" y="586"/>
                      </a:lnTo>
                      <a:lnTo>
                        <a:pt x="786" y="582"/>
                      </a:lnTo>
                      <a:lnTo>
                        <a:pt x="786" y="570"/>
                      </a:lnTo>
                      <a:lnTo>
                        <a:pt x="786" y="556"/>
                      </a:lnTo>
                      <a:lnTo>
                        <a:pt x="786" y="556"/>
                      </a:lnTo>
                      <a:lnTo>
                        <a:pt x="784" y="554"/>
                      </a:lnTo>
                      <a:lnTo>
                        <a:pt x="782" y="548"/>
                      </a:lnTo>
                      <a:lnTo>
                        <a:pt x="780" y="544"/>
                      </a:lnTo>
                      <a:lnTo>
                        <a:pt x="782" y="538"/>
                      </a:lnTo>
                      <a:lnTo>
                        <a:pt x="784" y="532"/>
                      </a:lnTo>
                      <a:lnTo>
                        <a:pt x="788" y="524"/>
                      </a:lnTo>
                      <a:lnTo>
                        <a:pt x="788" y="524"/>
                      </a:lnTo>
                      <a:lnTo>
                        <a:pt x="792" y="514"/>
                      </a:lnTo>
                      <a:lnTo>
                        <a:pt x="794" y="502"/>
                      </a:lnTo>
                      <a:lnTo>
                        <a:pt x="794" y="488"/>
                      </a:lnTo>
                      <a:lnTo>
                        <a:pt x="794" y="474"/>
                      </a:lnTo>
                      <a:lnTo>
                        <a:pt x="790" y="450"/>
                      </a:lnTo>
                      <a:lnTo>
                        <a:pt x="786" y="440"/>
                      </a:lnTo>
                      <a:lnTo>
                        <a:pt x="782" y="426"/>
                      </a:lnTo>
                      <a:lnTo>
                        <a:pt x="782" y="426"/>
                      </a:lnTo>
                      <a:lnTo>
                        <a:pt x="784" y="424"/>
                      </a:lnTo>
                      <a:lnTo>
                        <a:pt x="784" y="422"/>
                      </a:lnTo>
                      <a:lnTo>
                        <a:pt x="782" y="420"/>
                      </a:lnTo>
                      <a:lnTo>
                        <a:pt x="776" y="418"/>
                      </a:lnTo>
                      <a:lnTo>
                        <a:pt x="766" y="414"/>
                      </a:lnTo>
                      <a:lnTo>
                        <a:pt x="722" y="406"/>
                      </a:lnTo>
                      <a:lnTo>
                        <a:pt x="722" y="406"/>
                      </a:lnTo>
                      <a:lnTo>
                        <a:pt x="696" y="404"/>
                      </a:lnTo>
                      <a:lnTo>
                        <a:pt x="666" y="406"/>
                      </a:lnTo>
                      <a:lnTo>
                        <a:pt x="668" y="404"/>
                      </a:lnTo>
                      <a:lnTo>
                        <a:pt x="682" y="392"/>
                      </a:lnTo>
                      <a:lnTo>
                        <a:pt x="704" y="376"/>
                      </a:lnTo>
                      <a:lnTo>
                        <a:pt x="722" y="366"/>
                      </a:lnTo>
                      <a:lnTo>
                        <a:pt x="742" y="354"/>
                      </a:lnTo>
                      <a:lnTo>
                        <a:pt x="758" y="340"/>
                      </a:lnTo>
                      <a:lnTo>
                        <a:pt x="758" y="340"/>
                      </a:lnTo>
                      <a:lnTo>
                        <a:pt x="764" y="332"/>
                      </a:lnTo>
                      <a:lnTo>
                        <a:pt x="768" y="326"/>
                      </a:lnTo>
                      <a:lnTo>
                        <a:pt x="770" y="320"/>
                      </a:lnTo>
                      <a:lnTo>
                        <a:pt x="770" y="320"/>
                      </a:lnTo>
                      <a:lnTo>
                        <a:pt x="770" y="308"/>
                      </a:lnTo>
                      <a:lnTo>
                        <a:pt x="772" y="290"/>
                      </a:lnTo>
                      <a:lnTo>
                        <a:pt x="772" y="290"/>
                      </a:lnTo>
                      <a:lnTo>
                        <a:pt x="772" y="280"/>
                      </a:lnTo>
                      <a:lnTo>
                        <a:pt x="772" y="272"/>
                      </a:lnTo>
                      <a:lnTo>
                        <a:pt x="770" y="266"/>
                      </a:lnTo>
                      <a:lnTo>
                        <a:pt x="770" y="266"/>
                      </a:lnTo>
                      <a:lnTo>
                        <a:pt x="768" y="260"/>
                      </a:lnTo>
                      <a:lnTo>
                        <a:pt x="768" y="254"/>
                      </a:lnTo>
                      <a:lnTo>
                        <a:pt x="768" y="250"/>
                      </a:lnTo>
                      <a:lnTo>
                        <a:pt x="768" y="250"/>
                      </a:lnTo>
                      <a:lnTo>
                        <a:pt x="768" y="244"/>
                      </a:lnTo>
                      <a:lnTo>
                        <a:pt x="768" y="236"/>
                      </a:lnTo>
                      <a:lnTo>
                        <a:pt x="766" y="226"/>
                      </a:lnTo>
                      <a:lnTo>
                        <a:pt x="764" y="222"/>
                      </a:lnTo>
                      <a:lnTo>
                        <a:pt x="760" y="220"/>
                      </a:lnTo>
                      <a:lnTo>
                        <a:pt x="760" y="220"/>
                      </a:lnTo>
                      <a:lnTo>
                        <a:pt x="756" y="216"/>
                      </a:lnTo>
                      <a:lnTo>
                        <a:pt x="756" y="212"/>
                      </a:lnTo>
                      <a:lnTo>
                        <a:pt x="754" y="204"/>
                      </a:lnTo>
                      <a:lnTo>
                        <a:pt x="754" y="204"/>
                      </a:lnTo>
                      <a:lnTo>
                        <a:pt x="756" y="198"/>
                      </a:lnTo>
                      <a:lnTo>
                        <a:pt x="758" y="194"/>
                      </a:lnTo>
                      <a:lnTo>
                        <a:pt x="756" y="190"/>
                      </a:lnTo>
                      <a:lnTo>
                        <a:pt x="756" y="190"/>
                      </a:lnTo>
                      <a:lnTo>
                        <a:pt x="752" y="186"/>
                      </a:lnTo>
                      <a:lnTo>
                        <a:pt x="748" y="180"/>
                      </a:lnTo>
                      <a:lnTo>
                        <a:pt x="744" y="170"/>
                      </a:lnTo>
                      <a:lnTo>
                        <a:pt x="744" y="170"/>
                      </a:lnTo>
                      <a:lnTo>
                        <a:pt x="746" y="160"/>
                      </a:lnTo>
                      <a:lnTo>
                        <a:pt x="746" y="152"/>
                      </a:lnTo>
                      <a:lnTo>
                        <a:pt x="746" y="146"/>
                      </a:lnTo>
                      <a:lnTo>
                        <a:pt x="746" y="146"/>
                      </a:lnTo>
                      <a:lnTo>
                        <a:pt x="746" y="142"/>
                      </a:lnTo>
                      <a:lnTo>
                        <a:pt x="746" y="134"/>
                      </a:lnTo>
                      <a:lnTo>
                        <a:pt x="746" y="126"/>
                      </a:lnTo>
                      <a:lnTo>
                        <a:pt x="750" y="118"/>
                      </a:lnTo>
                      <a:lnTo>
                        <a:pt x="750" y="118"/>
                      </a:lnTo>
                      <a:lnTo>
                        <a:pt x="752" y="112"/>
                      </a:lnTo>
                      <a:lnTo>
                        <a:pt x="752" y="106"/>
                      </a:lnTo>
                      <a:lnTo>
                        <a:pt x="752" y="98"/>
                      </a:lnTo>
                      <a:lnTo>
                        <a:pt x="752" y="98"/>
                      </a:lnTo>
                      <a:lnTo>
                        <a:pt x="752" y="92"/>
                      </a:lnTo>
                      <a:lnTo>
                        <a:pt x="752" y="88"/>
                      </a:lnTo>
                      <a:lnTo>
                        <a:pt x="752" y="84"/>
                      </a:lnTo>
                      <a:lnTo>
                        <a:pt x="752" y="84"/>
                      </a:lnTo>
                      <a:lnTo>
                        <a:pt x="754" y="78"/>
                      </a:lnTo>
                      <a:lnTo>
                        <a:pt x="756" y="72"/>
                      </a:lnTo>
                      <a:lnTo>
                        <a:pt x="756" y="62"/>
                      </a:lnTo>
                      <a:lnTo>
                        <a:pt x="754" y="42"/>
                      </a:lnTo>
                      <a:lnTo>
                        <a:pt x="748" y="24"/>
                      </a:lnTo>
                      <a:lnTo>
                        <a:pt x="740" y="10"/>
                      </a:lnTo>
                      <a:lnTo>
                        <a:pt x="726" y="2"/>
                      </a:lnTo>
                      <a:lnTo>
                        <a:pt x="704" y="0"/>
                      </a:lnTo>
                      <a:lnTo>
                        <a:pt x="678" y="10"/>
                      </a:lnTo>
                      <a:lnTo>
                        <a:pt x="654" y="24"/>
                      </a:lnTo>
                      <a:lnTo>
                        <a:pt x="654" y="24"/>
                      </a:lnTo>
                      <a:lnTo>
                        <a:pt x="648" y="28"/>
                      </a:lnTo>
                      <a:lnTo>
                        <a:pt x="630" y="42"/>
                      </a:lnTo>
                      <a:lnTo>
                        <a:pt x="606" y="66"/>
                      </a:lnTo>
                      <a:lnTo>
                        <a:pt x="594" y="82"/>
                      </a:lnTo>
                      <a:lnTo>
                        <a:pt x="580" y="102"/>
                      </a:lnTo>
                      <a:lnTo>
                        <a:pt x="580" y="102"/>
                      </a:lnTo>
                      <a:lnTo>
                        <a:pt x="568" y="122"/>
                      </a:lnTo>
                      <a:lnTo>
                        <a:pt x="558" y="142"/>
                      </a:lnTo>
                      <a:lnTo>
                        <a:pt x="548" y="164"/>
                      </a:lnTo>
                      <a:lnTo>
                        <a:pt x="540" y="186"/>
                      </a:lnTo>
                      <a:lnTo>
                        <a:pt x="532" y="208"/>
                      </a:lnTo>
                      <a:lnTo>
                        <a:pt x="526" y="232"/>
                      </a:lnTo>
                      <a:lnTo>
                        <a:pt x="518" y="282"/>
                      </a:lnTo>
                      <a:lnTo>
                        <a:pt x="518" y="282"/>
                      </a:lnTo>
                      <a:lnTo>
                        <a:pt x="514" y="324"/>
                      </a:lnTo>
                      <a:lnTo>
                        <a:pt x="514" y="366"/>
                      </a:lnTo>
                      <a:lnTo>
                        <a:pt x="514" y="402"/>
                      </a:lnTo>
                      <a:lnTo>
                        <a:pt x="516" y="430"/>
                      </a:lnTo>
                      <a:lnTo>
                        <a:pt x="516" y="430"/>
                      </a:lnTo>
                      <a:lnTo>
                        <a:pt x="514" y="430"/>
                      </a:lnTo>
                      <a:lnTo>
                        <a:pt x="514" y="430"/>
                      </a:lnTo>
                      <a:lnTo>
                        <a:pt x="502" y="424"/>
                      </a:lnTo>
                      <a:lnTo>
                        <a:pt x="502" y="424"/>
                      </a:lnTo>
                      <a:lnTo>
                        <a:pt x="504" y="420"/>
                      </a:lnTo>
                      <a:lnTo>
                        <a:pt x="502" y="416"/>
                      </a:lnTo>
                      <a:lnTo>
                        <a:pt x="502" y="416"/>
                      </a:lnTo>
                      <a:lnTo>
                        <a:pt x="500" y="414"/>
                      </a:lnTo>
                      <a:lnTo>
                        <a:pt x="496" y="412"/>
                      </a:lnTo>
                      <a:lnTo>
                        <a:pt x="492" y="412"/>
                      </a:lnTo>
                      <a:lnTo>
                        <a:pt x="488" y="414"/>
                      </a:lnTo>
                      <a:lnTo>
                        <a:pt x="488" y="414"/>
                      </a:lnTo>
                      <a:lnTo>
                        <a:pt x="488" y="414"/>
                      </a:lnTo>
                      <a:lnTo>
                        <a:pt x="488" y="412"/>
                      </a:lnTo>
                      <a:lnTo>
                        <a:pt x="486" y="412"/>
                      </a:lnTo>
                      <a:lnTo>
                        <a:pt x="484" y="414"/>
                      </a:lnTo>
                      <a:lnTo>
                        <a:pt x="484" y="414"/>
                      </a:lnTo>
                      <a:lnTo>
                        <a:pt x="480" y="414"/>
                      </a:lnTo>
                      <a:lnTo>
                        <a:pt x="480" y="414"/>
                      </a:lnTo>
                      <a:lnTo>
                        <a:pt x="478" y="414"/>
                      </a:lnTo>
                      <a:lnTo>
                        <a:pt x="478" y="416"/>
                      </a:lnTo>
                      <a:lnTo>
                        <a:pt x="476" y="416"/>
                      </a:lnTo>
                      <a:lnTo>
                        <a:pt x="476" y="418"/>
                      </a:lnTo>
                      <a:lnTo>
                        <a:pt x="474" y="420"/>
                      </a:lnTo>
                      <a:lnTo>
                        <a:pt x="472" y="420"/>
                      </a:lnTo>
                      <a:lnTo>
                        <a:pt x="476" y="422"/>
                      </a:lnTo>
                      <a:lnTo>
                        <a:pt x="476" y="422"/>
                      </a:lnTo>
                      <a:lnTo>
                        <a:pt x="476" y="422"/>
                      </a:lnTo>
                      <a:lnTo>
                        <a:pt x="472" y="424"/>
                      </a:lnTo>
                      <a:lnTo>
                        <a:pt x="472" y="424"/>
                      </a:lnTo>
                      <a:lnTo>
                        <a:pt x="470" y="426"/>
                      </a:lnTo>
                      <a:lnTo>
                        <a:pt x="468" y="430"/>
                      </a:lnTo>
                      <a:lnTo>
                        <a:pt x="468" y="432"/>
                      </a:lnTo>
                      <a:lnTo>
                        <a:pt x="470" y="436"/>
                      </a:lnTo>
                      <a:lnTo>
                        <a:pt x="470" y="436"/>
                      </a:lnTo>
                      <a:lnTo>
                        <a:pt x="474" y="440"/>
                      </a:lnTo>
                      <a:lnTo>
                        <a:pt x="474" y="440"/>
                      </a:lnTo>
                      <a:lnTo>
                        <a:pt x="474" y="448"/>
                      </a:lnTo>
                      <a:lnTo>
                        <a:pt x="474" y="454"/>
                      </a:lnTo>
                      <a:lnTo>
                        <a:pt x="474" y="454"/>
                      </a:lnTo>
                      <a:lnTo>
                        <a:pt x="472" y="456"/>
                      </a:lnTo>
                      <a:lnTo>
                        <a:pt x="472" y="456"/>
                      </a:lnTo>
                      <a:lnTo>
                        <a:pt x="448" y="442"/>
                      </a:lnTo>
                      <a:lnTo>
                        <a:pt x="416" y="424"/>
                      </a:lnTo>
                      <a:lnTo>
                        <a:pt x="380" y="406"/>
                      </a:lnTo>
                      <a:lnTo>
                        <a:pt x="340" y="390"/>
                      </a:lnTo>
                      <a:lnTo>
                        <a:pt x="340" y="390"/>
                      </a:lnTo>
                      <a:lnTo>
                        <a:pt x="292" y="374"/>
                      </a:lnTo>
                      <a:lnTo>
                        <a:pt x="268" y="368"/>
                      </a:lnTo>
                      <a:lnTo>
                        <a:pt x="244" y="364"/>
                      </a:lnTo>
                      <a:lnTo>
                        <a:pt x="222" y="362"/>
                      </a:lnTo>
                      <a:lnTo>
                        <a:pt x="198" y="360"/>
                      </a:lnTo>
                      <a:lnTo>
                        <a:pt x="176" y="360"/>
                      </a:lnTo>
                      <a:lnTo>
                        <a:pt x="152" y="362"/>
                      </a:lnTo>
                      <a:lnTo>
                        <a:pt x="152" y="362"/>
                      </a:lnTo>
                      <a:lnTo>
                        <a:pt x="130" y="366"/>
                      </a:lnTo>
                      <a:lnTo>
                        <a:pt x="108" y="370"/>
                      </a:lnTo>
                      <a:lnTo>
                        <a:pt x="76" y="380"/>
                      </a:lnTo>
                      <a:lnTo>
                        <a:pt x="56" y="388"/>
                      </a:lnTo>
                      <a:lnTo>
                        <a:pt x="48" y="392"/>
                      </a:lnTo>
                      <a:lnTo>
                        <a:pt x="24" y="408"/>
                      </a:lnTo>
                      <a:lnTo>
                        <a:pt x="4" y="426"/>
                      </a:lnTo>
                      <a:lnTo>
                        <a:pt x="0" y="436"/>
                      </a:lnTo>
                      <a:lnTo>
                        <a:pt x="0" y="466"/>
                      </a:lnTo>
                      <a:lnTo>
                        <a:pt x="4" y="476"/>
                      </a:lnTo>
                      <a:lnTo>
                        <a:pt x="18" y="488"/>
                      </a:lnTo>
                      <a:lnTo>
                        <a:pt x="36" y="500"/>
                      </a:lnTo>
                      <a:lnTo>
                        <a:pt x="36" y="500"/>
                      </a:lnTo>
                      <a:lnTo>
                        <a:pt x="44" y="504"/>
                      </a:lnTo>
                      <a:lnTo>
                        <a:pt x="50" y="506"/>
                      </a:lnTo>
                      <a:lnTo>
                        <a:pt x="56" y="506"/>
                      </a:lnTo>
                      <a:lnTo>
                        <a:pt x="56" y="506"/>
                      </a:lnTo>
                      <a:lnTo>
                        <a:pt x="60" y="508"/>
                      </a:lnTo>
                      <a:lnTo>
                        <a:pt x="64" y="510"/>
                      </a:lnTo>
                      <a:lnTo>
                        <a:pt x="70" y="514"/>
                      </a:lnTo>
                      <a:lnTo>
                        <a:pt x="70" y="514"/>
                      </a:lnTo>
                      <a:lnTo>
                        <a:pt x="76" y="518"/>
                      </a:lnTo>
                      <a:lnTo>
                        <a:pt x="82" y="520"/>
                      </a:lnTo>
                      <a:lnTo>
                        <a:pt x="90" y="520"/>
                      </a:lnTo>
                      <a:lnTo>
                        <a:pt x="90" y="520"/>
                      </a:lnTo>
                      <a:lnTo>
                        <a:pt x="96" y="522"/>
                      </a:lnTo>
                      <a:lnTo>
                        <a:pt x="104" y="524"/>
                      </a:lnTo>
                      <a:lnTo>
                        <a:pt x="112" y="528"/>
                      </a:lnTo>
                      <a:lnTo>
                        <a:pt x="116" y="530"/>
                      </a:lnTo>
                      <a:lnTo>
                        <a:pt x="116" y="530"/>
                      </a:lnTo>
                      <a:lnTo>
                        <a:pt x="120" y="534"/>
                      </a:lnTo>
                      <a:lnTo>
                        <a:pt x="126" y="536"/>
                      </a:lnTo>
                      <a:lnTo>
                        <a:pt x="136" y="540"/>
                      </a:lnTo>
                      <a:lnTo>
                        <a:pt x="136" y="540"/>
                      </a:lnTo>
                      <a:lnTo>
                        <a:pt x="144" y="548"/>
                      </a:lnTo>
                      <a:lnTo>
                        <a:pt x="148" y="554"/>
                      </a:lnTo>
                      <a:lnTo>
                        <a:pt x="150" y="558"/>
                      </a:lnTo>
                      <a:lnTo>
                        <a:pt x="150" y="558"/>
                      </a:lnTo>
                      <a:lnTo>
                        <a:pt x="152" y="562"/>
                      </a:lnTo>
                      <a:lnTo>
                        <a:pt x="156" y="564"/>
                      </a:lnTo>
                      <a:lnTo>
                        <a:pt x="162" y="564"/>
                      </a:lnTo>
                      <a:lnTo>
                        <a:pt x="162" y="564"/>
                      </a:lnTo>
                      <a:lnTo>
                        <a:pt x="168" y="568"/>
                      </a:lnTo>
                      <a:lnTo>
                        <a:pt x="172" y="572"/>
                      </a:lnTo>
                      <a:lnTo>
                        <a:pt x="174" y="578"/>
                      </a:lnTo>
                      <a:lnTo>
                        <a:pt x="174" y="578"/>
                      </a:lnTo>
                      <a:lnTo>
                        <a:pt x="176" y="580"/>
                      </a:lnTo>
                      <a:lnTo>
                        <a:pt x="178" y="584"/>
                      </a:lnTo>
                      <a:lnTo>
                        <a:pt x="184" y="590"/>
                      </a:lnTo>
                      <a:lnTo>
                        <a:pt x="192" y="594"/>
                      </a:lnTo>
                      <a:lnTo>
                        <a:pt x="196" y="596"/>
                      </a:lnTo>
                      <a:lnTo>
                        <a:pt x="196" y="596"/>
                      </a:lnTo>
                      <a:lnTo>
                        <a:pt x="200" y="598"/>
                      </a:lnTo>
                      <a:lnTo>
                        <a:pt x="204" y="602"/>
                      </a:lnTo>
                      <a:lnTo>
                        <a:pt x="210" y="608"/>
                      </a:lnTo>
                      <a:lnTo>
                        <a:pt x="210" y="608"/>
                      </a:lnTo>
                      <a:lnTo>
                        <a:pt x="214" y="610"/>
                      </a:lnTo>
                      <a:lnTo>
                        <a:pt x="222" y="614"/>
                      </a:lnTo>
                      <a:lnTo>
                        <a:pt x="232" y="620"/>
                      </a:lnTo>
                      <a:lnTo>
                        <a:pt x="232" y="620"/>
                      </a:lnTo>
                      <a:lnTo>
                        <a:pt x="248" y="626"/>
                      </a:lnTo>
                      <a:lnTo>
                        <a:pt x="258" y="632"/>
                      </a:lnTo>
                      <a:lnTo>
                        <a:pt x="258" y="632"/>
                      </a:lnTo>
                      <a:lnTo>
                        <a:pt x="264" y="632"/>
                      </a:lnTo>
                      <a:lnTo>
                        <a:pt x="272" y="632"/>
                      </a:lnTo>
                      <a:lnTo>
                        <a:pt x="282" y="630"/>
                      </a:lnTo>
                      <a:lnTo>
                        <a:pt x="302" y="622"/>
                      </a:lnTo>
                      <a:lnTo>
                        <a:pt x="320" y="610"/>
                      </a:lnTo>
                      <a:lnTo>
                        <a:pt x="338" y="600"/>
                      </a:lnTo>
                      <a:lnTo>
                        <a:pt x="364" y="586"/>
                      </a:lnTo>
                      <a:lnTo>
                        <a:pt x="380" y="580"/>
                      </a:lnTo>
                      <a:lnTo>
                        <a:pt x="382" y="578"/>
                      </a:lnTo>
                      <a:lnTo>
                        <a:pt x="382" y="578"/>
                      </a:lnTo>
                      <a:lnTo>
                        <a:pt x="368" y="604"/>
                      </a:lnTo>
                      <a:lnTo>
                        <a:pt x="358" y="628"/>
                      </a:lnTo>
                      <a:lnTo>
                        <a:pt x="358" y="628"/>
                      </a:lnTo>
                      <a:lnTo>
                        <a:pt x="344" y="670"/>
                      </a:lnTo>
                      <a:lnTo>
                        <a:pt x="342" y="682"/>
                      </a:lnTo>
                      <a:lnTo>
                        <a:pt x="342" y="688"/>
                      </a:lnTo>
                      <a:lnTo>
                        <a:pt x="342" y="692"/>
                      </a:lnTo>
                      <a:lnTo>
                        <a:pt x="344" y="692"/>
                      </a:lnTo>
                      <a:lnTo>
                        <a:pt x="346" y="692"/>
                      </a:lnTo>
                      <a:lnTo>
                        <a:pt x="358" y="702"/>
                      </a:lnTo>
                      <a:lnTo>
                        <a:pt x="358" y="702"/>
                      </a:lnTo>
                      <a:lnTo>
                        <a:pt x="366" y="708"/>
                      </a:lnTo>
                      <a:lnTo>
                        <a:pt x="384" y="724"/>
                      </a:lnTo>
                      <a:lnTo>
                        <a:pt x="396" y="730"/>
                      </a:lnTo>
                      <a:lnTo>
                        <a:pt x="410" y="738"/>
                      </a:lnTo>
                      <a:lnTo>
                        <a:pt x="420" y="740"/>
                      </a:lnTo>
                      <a:lnTo>
                        <a:pt x="432" y="742"/>
                      </a:lnTo>
                      <a:lnTo>
                        <a:pt x="432" y="742"/>
                      </a:lnTo>
                      <a:lnTo>
                        <a:pt x="440" y="740"/>
                      </a:lnTo>
                      <a:lnTo>
                        <a:pt x="446" y="742"/>
                      </a:lnTo>
                      <a:lnTo>
                        <a:pt x="452" y="744"/>
                      </a:lnTo>
                      <a:lnTo>
                        <a:pt x="456" y="746"/>
                      </a:lnTo>
                      <a:lnTo>
                        <a:pt x="460" y="752"/>
                      </a:lnTo>
                      <a:lnTo>
                        <a:pt x="462" y="754"/>
                      </a:lnTo>
                      <a:lnTo>
                        <a:pt x="462" y="754"/>
                      </a:lnTo>
                      <a:lnTo>
                        <a:pt x="472" y="762"/>
                      </a:lnTo>
                      <a:lnTo>
                        <a:pt x="484" y="766"/>
                      </a:lnTo>
                      <a:lnTo>
                        <a:pt x="488" y="766"/>
                      </a:lnTo>
                      <a:lnTo>
                        <a:pt x="494" y="764"/>
                      </a:lnTo>
                      <a:lnTo>
                        <a:pt x="494" y="764"/>
                      </a:lnTo>
                      <a:lnTo>
                        <a:pt x="500" y="764"/>
                      </a:lnTo>
                      <a:lnTo>
                        <a:pt x="506" y="768"/>
                      </a:lnTo>
                      <a:lnTo>
                        <a:pt x="588" y="768"/>
                      </a:lnTo>
                      <a:lnTo>
                        <a:pt x="588" y="768"/>
                      </a:lnTo>
                      <a:lnTo>
                        <a:pt x="586" y="750"/>
                      </a:lnTo>
                      <a:lnTo>
                        <a:pt x="584" y="736"/>
                      </a:lnTo>
                      <a:lnTo>
                        <a:pt x="584" y="736"/>
                      </a:lnTo>
                      <a:lnTo>
                        <a:pt x="552" y="654"/>
                      </a:lnTo>
                      <a:lnTo>
                        <a:pt x="534" y="602"/>
                      </a:lnTo>
                      <a:lnTo>
                        <a:pt x="530" y="586"/>
                      </a:lnTo>
                      <a:lnTo>
                        <a:pt x="530" y="580"/>
                      </a:lnTo>
                      <a:lnTo>
                        <a:pt x="530" y="578"/>
                      </a:lnTo>
                      <a:lnTo>
                        <a:pt x="530" y="578"/>
                      </a:lnTo>
                      <a:lnTo>
                        <a:pt x="534" y="574"/>
                      </a:lnTo>
                      <a:lnTo>
                        <a:pt x="536" y="566"/>
                      </a:lnTo>
                      <a:lnTo>
                        <a:pt x="538" y="548"/>
                      </a:lnTo>
                      <a:lnTo>
                        <a:pt x="548" y="572"/>
                      </a:lnTo>
                      <a:lnTo>
                        <a:pt x="554" y="580"/>
                      </a:lnTo>
                      <a:lnTo>
                        <a:pt x="558" y="594"/>
                      </a:lnTo>
                      <a:lnTo>
                        <a:pt x="568" y="610"/>
                      </a:lnTo>
                      <a:lnTo>
                        <a:pt x="570" y="614"/>
                      </a:lnTo>
                      <a:lnTo>
                        <a:pt x="584" y="638"/>
                      </a:lnTo>
                      <a:lnTo>
                        <a:pt x="590" y="638"/>
                      </a:lnTo>
                      <a:lnTo>
                        <a:pt x="592" y="642"/>
                      </a:lnTo>
                      <a:lnTo>
                        <a:pt x="590" y="648"/>
                      </a:lnTo>
                      <a:lnTo>
                        <a:pt x="598" y="658"/>
                      </a:lnTo>
                      <a:lnTo>
                        <a:pt x="608" y="676"/>
                      </a:lnTo>
                      <a:lnTo>
                        <a:pt x="626" y="688"/>
                      </a:lnTo>
                      <a:lnTo>
                        <a:pt x="642" y="690"/>
                      </a:lnTo>
                      <a:lnTo>
                        <a:pt x="638" y="678"/>
                      </a:lnTo>
                      <a:lnTo>
                        <a:pt x="646" y="688"/>
                      </a:lnTo>
                      <a:lnTo>
                        <a:pt x="650" y="672"/>
                      </a:lnTo>
                      <a:lnTo>
                        <a:pt x="648" y="652"/>
                      </a:lnTo>
                      <a:lnTo>
                        <a:pt x="638" y="634"/>
                      </a:lnTo>
                      <a:lnTo>
                        <a:pt x="632" y="622"/>
                      </a:lnTo>
                      <a:lnTo>
                        <a:pt x="626" y="620"/>
                      </a:lnTo>
                      <a:lnTo>
                        <a:pt x="624" y="616"/>
                      </a:lnTo>
                      <a:lnTo>
                        <a:pt x="626" y="612"/>
                      </a:lnTo>
                      <a:lnTo>
                        <a:pt x="612" y="590"/>
                      </a:lnTo>
                      <a:lnTo>
                        <a:pt x="608" y="584"/>
                      </a:lnTo>
                      <a:lnTo>
                        <a:pt x="598" y="568"/>
                      </a:lnTo>
                      <a:lnTo>
                        <a:pt x="588" y="560"/>
                      </a:lnTo>
                      <a:lnTo>
                        <a:pt x="584" y="550"/>
                      </a:lnTo>
                      <a:lnTo>
                        <a:pt x="568" y="530"/>
                      </a:lnTo>
                      <a:lnTo>
                        <a:pt x="568" y="530"/>
                      </a:lnTo>
                      <a:lnTo>
                        <a:pt x="586" y="536"/>
                      </a:lnTo>
                      <a:lnTo>
                        <a:pt x="592" y="538"/>
                      </a:lnTo>
                      <a:lnTo>
                        <a:pt x="598" y="536"/>
                      </a:lnTo>
                      <a:lnTo>
                        <a:pt x="598" y="536"/>
                      </a:lnTo>
                      <a:lnTo>
                        <a:pt x="600" y="538"/>
                      </a:lnTo>
                      <a:lnTo>
                        <a:pt x="604" y="540"/>
                      </a:lnTo>
                      <a:lnTo>
                        <a:pt x="618" y="552"/>
                      </a:lnTo>
                      <a:lnTo>
                        <a:pt x="654" y="590"/>
                      </a:lnTo>
                      <a:lnTo>
                        <a:pt x="714" y="658"/>
                      </a:lnTo>
                      <a:lnTo>
                        <a:pt x="714" y="658"/>
                      </a:lnTo>
                      <a:lnTo>
                        <a:pt x="724" y="666"/>
                      </a:lnTo>
                      <a:lnTo>
                        <a:pt x="740" y="676"/>
                      </a:lnTo>
                      <a:lnTo>
                        <a:pt x="770" y="692"/>
                      </a:lnTo>
                      <a:lnTo>
                        <a:pt x="770" y="692"/>
                      </a:lnTo>
                      <a:lnTo>
                        <a:pt x="792" y="698"/>
                      </a:lnTo>
                      <a:lnTo>
                        <a:pt x="804" y="702"/>
                      </a:lnTo>
                      <a:lnTo>
                        <a:pt x="804" y="702"/>
                      </a:lnTo>
                      <a:lnTo>
                        <a:pt x="814" y="706"/>
                      </a:lnTo>
                      <a:lnTo>
                        <a:pt x="822" y="708"/>
                      </a:lnTo>
                      <a:lnTo>
                        <a:pt x="830" y="708"/>
                      </a:lnTo>
                      <a:lnTo>
                        <a:pt x="830" y="708"/>
                      </a:lnTo>
                      <a:lnTo>
                        <a:pt x="836" y="708"/>
                      </a:lnTo>
                      <a:lnTo>
                        <a:pt x="842" y="708"/>
                      </a:lnTo>
                      <a:lnTo>
                        <a:pt x="848" y="710"/>
                      </a:lnTo>
                      <a:lnTo>
                        <a:pt x="852" y="722"/>
                      </a:lnTo>
                      <a:lnTo>
                        <a:pt x="904" y="736"/>
                      </a:lnTo>
                      <a:lnTo>
                        <a:pt x="904" y="736"/>
                      </a:lnTo>
                      <a:lnTo>
                        <a:pt x="910" y="736"/>
                      </a:lnTo>
                      <a:lnTo>
                        <a:pt x="914" y="734"/>
                      </a:lnTo>
                      <a:lnTo>
                        <a:pt x="916" y="732"/>
                      </a:lnTo>
                      <a:lnTo>
                        <a:pt x="916" y="730"/>
                      </a:lnTo>
                      <a:lnTo>
                        <a:pt x="916" y="730"/>
                      </a:lnTo>
                      <a:lnTo>
                        <a:pt x="914" y="722"/>
                      </a:lnTo>
                      <a:lnTo>
                        <a:pt x="910" y="716"/>
                      </a:lnTo>
                      <a:lnTo>
                        <a:pt x="898" y="700"/>
                      </a:lnTo>
                      <a:lnTo>
                        <a:pt x="898" y="700"/>
                      </a:lnTo>
                      <a:lnTo>
                        <a:pt x="892" y="694"/>
                      </a:lnTo>
                      <a:lnTo>
                        <a:pt x="884" y="690"/>
                      </a:lnTo>
                      <a:lnTo>
                        <a:pt x="878" y="688"/>
                      </a:lnTo>
                      <a:lnTo>
                        <a:pt x="878" y="688"/>
                      </a:lnTo>
                      <a:close/>
                      <a:moveTo>
                        <a:pt x="478" y="422"/>
                      </a:moveTo>
                      <a:lnTo>
                        <a:pt x="478" y="422"/>
                      </a:lnTo>
                      <a:lnTo>
                        <a:pt x="478" y="422"/>
                      </a:lnTo>
                      <a:lnTo>
                        <a:pt x="478" y="420"/>
                      </a:lnTo>
                      <a:lnTo>
                        <a:pt x="478" y="422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effectLst>
                  <a:glow rad="38100">
                    <a:schemeClr val="bg2">
                      <a:lumMod val="60000"/>
                      <a:lumOff val="40000"/>
                      <a:alpha val="19000"/>
                    </a:schemeClr>
                  </a:glow>
                  <a:softEdge rad="12700"/>
                </a:effectLst>
                <a:extLst/>
              </p:spPr>
              <p:txBody>
                <a:bodyPr/>
                <a:lstStyle/>
                <a:p>
                  <a:pPr defTabSz="457200">
                    <a:defRPr/>
                  </a:pPr>
                  <a:endParaRPr lang="en-US">
                    <a:latin typeface="+mn-lt"/>
                    <a:cs typeface="Arial" charset="0"/>
                  </a:endParaRPr>
                </a:p>
              </p:txBody>
            </p:sp>
          </p:grpSp>
        </p:grpSp>
        <p:grpSp>
          <p:nvGrpSpPr>
            <p:cNvPr id="22" name="Group 715"/>
            <p:cNvGrpSpPr>
              <a:grpSpLocks/>
            </p:cNvGrpSpPr>
            <p:nvPr/>
          </p:nvGrpSpPr>
          <p:grpSpPr bwMode="auto">
            <a:xfrm>
              <a:off x="2" y="-16"/>
              <a:ext cx="9252335" cy="6787414"/>
              <a:chOff x="2" y="-16"/>
              <a:chExt cx="9252335" cy="6787414"/>
            </a:xfrm>
          </p:grpSpPr>
          <p:grpSp>
            <p:nvGrpSpPr>
              <p:cNvPr id="23" name="Group 129"/>
              <p:cNvGrpSpPr>
                <a:grpSpLocks noChangeAspect="1"/>
              </p:cNvGrpSpPr>
              <p:nvPr/>
            </p:nvGrpSpPr>
            <p:grpSpPr>
              <a:xfrm rot="20119239">
                <a:off x="7445117" y="3056828"/>
                <a:ext cx="1807220" cy="3062371"/>
                <a:chOff x="2048564" y="457200"/>
                <a:chExt cx="6368361" cy="10791417"/>
              </a:xfrm>
              <a:solidFill>
                <a:schemeClr val="bg2">
                  <a:lumMod val="60000"/>
                  <a:lumOff val="40000"/>
                  <a:alpha val="18000"/>
                </a:schemeClr>
              </a:solidFill>
            </p:grpSpPr>
            <p:sp>
              <p:nvSpPr>
                <p:cNvPr id="175" name="Freeform 86"/>
                <p:cNvSpPr>
                  <a:spLocks/>
                </p:cNvSpPr>
                <p:nvPr/>
              </p:nvSpPr>
              <p:spPr bwMode="auto">
                <a:xfrm>
                  <a:off x="6400801" y="787399"/>
                  <a:ext cx="390524" cy="581026"/>
                </a:xfrm>
                <a:custGeom>
                  <a:avLst/>
                  <a:gdLst/>
                  <a:ahLst/>
                  <a:cxnLst>
                    <a:cxn ang="0">
                      <a:pos x="242" y="366"/>
                    </a:cxn>
                    <a:cxn ang="0">
                      <a:pos x="242" y="366"/>
                    </a:cxn>
                    <a:cxn ang="0">
                      <a:pos x="244" y="364"/>
                    </a:cxn>
                    <a:cxn ang="0">
                      <a:pos x="246" y="364"/>
                    </a:cxn>
                    <a:cxn ang="0">
                      <a:pos x="246" y="364"/>
                    </a:cxn>
                    <a:cxn ang="0">
                      <a:pos x="236" y="348"/>
                    </a:cxn>
                    <a:cxn ang="0">
                      <a:pos x="50" y="54"/>
                    </a:cxn>
                    <a:cxn ang="0">
                      <a:pos x="50" y="54"/>
                    </a:cxn>
                    <a:cxn ang="0">
                      <a:pos x="32" y="28"/>
                    </a:cxn>
                    <a:cxn ang="0">
                      <a:pos x="32" y="26"/>
                    </a:cxn>
                    <a:cxn ang="0">
                      <a:pos x="32" y="26"/>
                    </a:cxn>
                    <a:cxn ang="0">
                      <a:pos x="22" y="14"/>
                    </a:cxn>
                    <a:cxn ang="0">
                      <a:pos x="10" y="4"/>
                    </a:cxn>
                    <a:cxn ang="0">
                      <a:pos x="10" y="4"/>
                    </a:cxn>
                    <a:cxn ang="0">
                      <a:pos x="6" y="2"/>
                    </a:cxn>
                    <a:cxn ang="0">
                      <a:pos x="2" y="0"/>
                    </a:cxn>
                    <a:cxn ang="0">
                      <a:pos x="0" y="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4" y="16"/>
                    </a:cxn>
                    <a:cxn ang="0">
                      <a:pos x="10" y="24"/>
                    </a:cxn>
                    <a:cxn ang="0">
                      <a:pos x="10" y="24"/>
                    </a:cxn>
                    <a:cxn ang="0">
                      <a:pos x="20" y="34"/>
                    </a:cxn>
                    <a:cxn ang="0">
                      <a:pos x="28" y="44"/>
                    </a:cxn>
                    <a:cxn ang="0">
                      <a:pos x="232" y="352"/>
                    </a:cxn>
                    <a:cxn ang="0">
                      <a:pos x="232" y="352"/>
                    </a:cxn>
                    <a:cxn ang="0">
                      <a:pos x="238" y="362"/>
                    </a:cxn>
                    <a:cxn ang="0">
                      <a:pos x="242" y="366"/>
                    </a:cxn>
                    <a:cxn ang="0">
                      <a:pos x="242" y="366"/>
                    </a:cxn>
                  </a:cxnLst>
                  <a:rect l="0" t="0" r="r" b="b"/>
                  <a:pathLst>
                    <a:path w="246" h="366">
                      <a:moveTo>
                        <a:pt x="242" y="366"/>
                      </a:moveTo>
                      <a:lnTo>
                        <a:pt x="242" y="366"/>
                      </a:lnTo>
                      <a:lnTo>
                        <a:pt x="244" y="364"/>
                      </a:lnTo>
                      <a:lnTo>
                        <a:pt x="246" y="364"/>
                      </a:lnTo>
                      <a:lnTo>
                        <a:pt x="246" y="364"/>
                      </a:lnTo>
                      <a:lnTo>
                        <a:pt x="236" y="348"/>
                      </a:lnTo>
                      <a:lnTo>
                        <a:pt x="50" y="54"/>
                      </a:lnTo>
                      <a:lnTo>
                        <a:pt x="50" y="54"/>
                      </a:lnTo>
                      <a:lnTo>
                        <a:pt x="32" y="28"/>
                      </a:lnTo>
                      <a:lnTo>
                        <a:pt x="32" y="26"/>
                      </a:lnTo>
                      <a:lnTo>
                        <a:pt x="32" y="26"/>
                      </a:lnTo>
                      <a:lnTo>
                        <a:pt x="22" y="14"/>
                      </a:lnTo>
                      <a:lnTo>
                        <a:pt x="10" y="4"/>
                      </a:lnTo>
                      <a:lnTo>
                        <a:pt x="10" y="4"/>
                      </a:lnTo>
                      <a:lnTo>
                        <a:pt x="6" y="2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4" y="16"/>
                      </a:lnTo>
                      <a:lnTo>
                        <a:pt x="10" y="24"/>
                      </a:lnTo>
                      <a:lnTo>
                        <a:pt x="10" y="24"/>
                      </a:lnTo>
                      <a:lnTo>
                        <a:pt x="20" y="34"/>
                      </a:lnTo>
                      <a:lnTo>
                        <a:pt x="28" y="44"/>
                      </a:lnTo>
                      <a:lnTo>
                        <a:pt x="232" y="352"/>
                      </a:lnTo>
                      <a:lnTo>
                        <a:pt x="232" y="352"/>
                      </a:lnTo>
                      <a:lnTo>
                        <a:pt x="238" y="362"/>
                      </a:lnTo>
                      <a:lnTo>
                        <a:pt x="242" y="366"/>
                      </a:lnTo>
                      <a:lnTo>
                        <a:pt x="242" y="36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charset="0"/>
                    <a:cs typeface="Arial" charset="0"/>
                  </a:endParaRPr>
                </a:p>
              </p:txBody>
            </p:sp>
            <p:sp>
              <p:nvSpPr>
                <p:cNvPr id="176" name="Freeform 87"/>
                <p:cNvSpPr>
                  <a:spLocks/>
                </p:cNvSpPr>
                <p:nvPr/>
              </p:nvSpPr>
              <p:spPr bwMode="auto">
                <a:xfrm>
                  <a:off x="6791325" y="1381124"/>
                  <a:ext cx="1588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charset="0"/>
                    <a:cs typeface="Arial" charset="0"/>
                  </a:endParaRPr>
                </a:p>
              </p:txBody>
            </p:sp>
            <p:sp>
              <p:nvSpPr>
                <p:cNvPr id="177" name="Freeform 88"/>
                <p:cNvSpPr>
                  <a:spLocks/>
                </p:cNvSpPr>
                <p:nvPr/>
              </p:nvSpPr>
              <p:spPr bwMode="auto">
                <a:xfrm>
                  <a:off x="6819900" y="787399"/>
                  <a:ext cx="387350" cy="581026"/>
                </a:xfrm>
                <a:custGeom>
                  <a:avLst/>
                  <a:gdLst/>
                  <a:ahLst/>
                  <a:cxnLst>
                    <a:cxn ang="0">
                      <a:pos x="2" y="366"/>
                    </a:cxn>
                    <a:cxn ang="0">
                      <a:pos x="2" y="366"/>
                    </a:cxn>
                    <a:cxn ang="0">
                      <a:pos x="6" y="362"/>
                    </a:cxn>
                    <a:cxn ang="0">
                      <a:pos x="14" y="352"/>
                    </a:cxn>
                    <a:cxn ang="0">
                      <a:pos x="216" y="44"/>
                    </a:cxn>
                    <a:cxn ang="0">
                      <a:pos x="216" y="44"/>
                    </a:cxn>
                    <a:cxn ang="0">
                      <a:pos x="226" y="34"/>
                    </a:cxn>
                    <a:cxn ang="0">
                      <a:pos x="234" y="24"/>
                    </a:cxn>
                    <a:cxn ang="0">
                      <a:pos x="234" y="24"/>
                    </a:cxn>
                    <a:cxn ang="0">
                      <a:pos x="240" y="16"/>
                    </a:cxn>
                    <a:cxn ang="0">
                      <a:pos x="244" y="6"/>
                    </a:cxn>
                    <a:cxn ang="0">
                      <a:pos x="244" y="6"/>
                    </a:cxn>
                    <a:cxn ang="0">
                      <a:pos x="244" y="2"/>
                    </a:cxn>
                    <a:cxn ang="0">
                      <a:pos x="242" y="0"/>
                    </a:cxn>
                    <a:cxn ang="0">
                      <a:pos x="238" y="2"/>
                    </a:cxn>
                    <a:cxn ang="0">
                      <a:pos x="234" y="4"/>
                    </a:cxn>
                    <a:cxn ang="0">
                      <a:pos x="234" y="4"/>
                    </a:cxn>
                    <a:cxn ang="0">
                      <a:pos x="222" y="14"/>
                    </a:cxn>
                    <a:cxn ang="0">
                      <a:pos x="212" y="26"/>
                    </a:cxn>
                    <a:cxn ang="0">
                      <a:pos x="212" y="28"/>
                    </a:cxn>
                    <a:cxn ang="0">
                      <a:pos x="212" y="28"/>
                    </a:cxn>
                    <a:cxn ang="0">
                      <a:pos x="194" y="54"/>
                    </a:cxn>
                    <a:cxn ang="0">
                      <a:pos x="8" y="348"/>
                    </a:cxn>
                    <a:cxn ang="0">
                      <a:pos x="8" y="348"/>
                    </a:cxn>
                    <a:cxn ang="0">
                      <a:pos x="0" y="364"/>
                    </a:cxn>
                    <a:cxn ang="0">
                      <a:pos x="0" y="364"/>
                    </a:cxn>
                    <a:cxn ang="0">
                      <a:pos x="0" y="366"/>
                    </a:cxn>
                    <a:cxn ang="0">
                      <a:pos x="0" y="366"/>
                    </a:cxn>
                    <a:cxn ang="0">
                      <a:pos x="2" y="366"/>
                    </a:cxn>
                    <a:cxn ang="0">
                      <a:pos x="2" y="366"/>
                    </a:cxn>
                  </a:cxnLst>
                  <a:rect l="0" t="0" r="r" b="b"/>
                  <a:pathLst>
                    <a:path w="244" h="366">
                      <a:moveTo>
                        <a:pt x="2" y="366"/>
                      </a:moveTo>
                      <a:lnTo>
                        <a:pt x="2" y="366"/>
                      </a:lnTo>
                      <a:lnTo>
                        <a:pt x="6" y="362"/>
                      </a:lnTo>
                      <a:lnTo>
                        <a:pt x="14" y="352"/>
                      </a:lnTo>
                      <a:lnTo>
                        <a:pt x="216" y="44"/>
                      </a:lnTo>
                      <a:lnTo>
                        <a:pt x="216" y="44"/>
                      </a:lnTo>
                      <a:lnTo>
                        <a:pt x="226" y="34"/>
                      </a:lnTo>
                      <a:lnTo>
                        <a:pt x="234" y="24"/>
                      </a:lnTo>
                      <a:lnTo>
                        <a:pt x="234" y="24"/>
                      </a:lnTo>
                      <a:lnTo>
                        <a:pt x="240" y="16"/>
                      </a:lnTo>
                      <a:lnTo>
                        <a:pt x="244" y="6"/>
                      </a:lnTo>
                      <a:lnTo>
                        <a:pt x="244" y="6"/>
                      </a:lnTo>
                      <a:lnTo>
                        <a:pt x="244" y="2"/>
                      </a:lnTo>
                      <a:lnTo>
                        <a:pt x="242" y="0"/>
                      </a:lnTo>
                      <a:lnTo>
                        <a:pt x="238" y="2"/>
                      </a:lnTo>
                      <a:lnTo>
                        <a:pt x="234" y="4"/>
                      </a:lnTo>
                      <a:lnTo>
                        <a:pt x="234" y="4"/>
                      </a:lnTo>
                      <a:lnTo>
                        <a:pt x="222" y="14"/>
                      </a:lnTo>
                      <a:lnTo>
                        <a:pt x="212" y="26"/>
                      </a:lnTo>
                      <a:lnTo>
                        <a:pt x="212" y="28"/>
                      </a:lnTo>
                      <a:lnTo>
                        <a:pt x="212" y="28"/>
                      </a:lnTo>
                      <a:lnTo>
                        <a:pt x="194" y="54"/>
                      </a:lnTo>
                      <a:lnTo>
                        <a:pt x="8" y="348"/>
                      </a:lnTo>
                      <a:lnTo>
                        <a:pt x="8" y="348"/>
                      </a:lnTo>
                      <a:lnTo>
                        <a:pt x="0" y="364"/>
                      </a:lnTo>
                      <a:lnTo>
                        <a:pt x="0" y="364"/>
                      </a:lnTo>
                      <a:lnTo>
                        <a:pt x="0" y="366"/>
                      </a:lnTo>
                      <a:lnTo>
                        <a:pt x="0" y="366"/>
                      </a:lnTo>
                      <a:lnTo>
                        <a:pt x="2" y="366"/>
                      </a:lnTo>
                      <a:lnTo>
                        <a:pt x="2" y="36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charset="0"/>
                    <a:cs typeface="Arial" charset="0"/>
                  </a:endParaRPr>
                </a:p>
              </p:txBody>
            </p:sp>
            <p:sp>
              <p:nvSpPr>
                <p:cNvPr id="178" name="Freeform 89"/>
                <p:cNvSpPr>
                  <a:spLocks noEditPoints="1"/>
                </p:cNvSpPr>
                <p:nvPr/>
              </p:nvSpPr>
              <p:spPr bwMode="auto">
                <a:xfrm>
                  <a:off x="5181600" y="457200"/>
                  <a:ext cx="3235325" cy="2759075"/>
                </a:xfrm>
                <a:custGeom>
                  <a:avLst/>
                  <a:gdLst/>
                  <a:ahLst/>
                  <a:cxnLst>
                    <a:cxn ang="0">
                      <a:pos x="1778" y="8"/>
                    </a:cxn>
                    <a:cxn ang="0">
                      <a:pos x="1424" y="184"/>
                    </a:cxn>
                    <a:cxn ang="0">
                      <a:pos x="1152" y="514"/>
                    </a:cxn>
                    <a:cxn ang="0">
                      <a:pos x="1064" y="610"/>
                    </a:cxn>
                    <a:cxn ang="0">
                      <a:pos x="1042" y="574"/>
                    </a:cxn>
                    <a:cxn ang="0">
                      <a:pos x="1014" y="574"/>
                    </a:cxn>
                    <a:cxn ang="0">
                      <a:pos x="982" y="586"/>
                    </a:cxn>
                    <a:cxn ang="0">
                      <a:pos x="964" y="644"/>
                    </a:cxn>
                    <a:cxn ang="0">
                      <a:pos x="774" y="350"/>
                    </a:cxn>
                    <a:cxn ang="0">
                      <a:pos x="432" y="66"/>
                    </a:cxn>
                    <a:cxn ang="0">
                      <a:pos x="60" y="14"/>
                    </a:cxn>
                    <a:cxn ang="0">
                      <a:pos x="58" y="236"/>
                    </a:cxn>
                    <a:cxn ang="0">
                      <a:pos x="100" y="298"/>
                    </a:cxn>
                    <a:cxn ang="0">
                      <a:pos x="154" y="358"/>
                    </a:cxn>
                    <a:cxn ang="0">
                      <a:pos x="190" y="458"/>
                    </a:cxn>
                    <a:cxn ang="0">
                      <a:pos x="216" y="506"/>
                    </a:cxn>
                    <a:cxn ang="0">
                      <a:pos x="228" y="580"/>
                    </a:cxn>
                    <a:cxn ang="0">
                      <a:pos x="252" y="632"/>
                    </a:cxn>
                    <a:cxn ang="0">
                      <a:pos x="320" y="740"/>
                    </a:cxn>
                    <a:cxn ang="0">
                      <a:pos x="628" y="780"/>
                    </a:cxn>
                    <a:cxn ang="0">
                      <a:pos x="422" y="938"/>
                    </a:cxn>
                    <a:cxn ang="0">
                      <a:pos x="446" y="1044"/>
                    </a:cxn>
                    <a:cxn ang="0">
                      <a:pos x="548" y="1174"/>
                    </a:cxn>
                    <a:cxn ang="0">
                      <a:pos x="588" y="1256"/>
                    </a:cxn>
                    <a:cxn ang="0">
                      <a:pos x="646" y="1306"/>
                    </a:cxn>
                    <a:cxn ang="0">
                      <a:pos x="650" y="1464"/>
                    </a:cxn>
                    <a:cxn ang="0">
                      <a:pos x="562" y="1580"/>
                    </a:cxn>
                    <a:cxn ang="0">
                      <a:pos x="516" y="1698"/>
                    </a:cxn>
                    <a:cxn ang="0">
                      <a:pos x="554" y="1734"/>
                    </a:cxn>
                    <a:cxn ang="0">
                      <a:pos x="670" y="1586"/>
                    </a:cxn>
                    <a:cxn ang="0">
                      <a:pos x="770" y="1476"/>
                    </a:cxn>
                    <a:cxn ang="0">
                      <a:pos x="890" y="1070"/>
                    </a:cxn>
                    <a:cxn ang="0">
                      <a:pos x="938" y="954"/>
                    </a:cxn>
                    <a:cxn ang="0">
                      <a:pos x="962" y="1146"/>
                    </a:cxn>
                    <a:cxn ang="0">
                      <a:pos x="1022" y="1320"/>
                    </a:cxn>
                    <a:cxn ang="0">
                      <a:pos x="1076" y="1068"/>
                    </a:cxn>
                    <a:cxn ang="0">
                      <a:pos x="1106" y="958"/>
                    </a:cxn>
                    <a:cxn ang="0">
                      <a:pos x="1160" y="1136"/>
                    </a:cxn>
                    <a:cxn ang="0">
                      <a:pos x="1268" y="1476"/>
                    </a:cxn>
                    <a:cxn ang="0">
                      <a:pos x="1366" y="1586"/>
                    </a:cxn>
                    <a:cxn ang="0">
                      <a:pos x="1494" y="1738"/>
                    </a:cxn>
                    <a:cxn ang="0">
                      <a:pos x="1520" y="1676"/>
                    </a:cxn>
                    <a:cxn ang="0">
                      <a:pos x="1456" y="1558"/>
                    </a:cxn>
                    <a:cxn ang="0">
                      <a:pos x="1382" y="1442"/>
                    </a:cxn>
                    <a:cxn ang="0">
                      <a:pos x="1396" y="1300"/>
                    </a:cxn>
                    <a:cxn ang="0">
                      <a:pos x="1460" y="1236"/>
                    </a:cxn>
                    <a:cxn ang="0">
                      <a:pos x="1508" y="1166"/>
                    </a:cxn>
                    <a:cxn ang="0">
                      <a:pos x="1600" y="1020"/>
                    </a:cxn>
                    <a:cxn ang="0">
                      <a:pos x="1596" y="918"/>
                    </a:cxn>
                    <a:cxn ang="0">
                      <a:pos x="1454" y="772"/>
                    </a:cxn>
                    <a:cxn ang="0">
                      <a:pos x="1722" y="734"/>
                    </a:cxn>
                    <a:cxn ang="0">
                      <a:pos x="1788" y="628"/>
                    </a:cxn>
                    <a:cxn ang="0">
                      <a:pos x="1820" y="562"/>
                    </a:cxn>
                    <a:cxn ang="0">
                      <a:pos x="1824" y="498"/>
                    </a:cxn>
                    <a:cxn ang="0">
                      <a:pos x="1846" y="452"/>
                    </a:cxn>
                    <a:cxn ang="0">
                      <a:pos x="1884" y="358"/>
                    </a:cxn>
                    <a:cxn ang="0">
                      <a:pos x="1946" y="286"/>
                    </a:cxn>
                    <a:cxn ang="0">
                      <a:pos x="1984" y="232"/>
                    </a:cxn>
                    <a:cxn ang="0">
                      <a:pos x="1014" y="582"/>
                    </a:cxn>
                  </a:cxnLst>
                  <a:rect l="0" t="0" r="r" b="b"/>
                  <a:pathLst>
                    <a:path w="2038" h="1738">
                      <a:moveTo>
                        <a:pt x="2036" y="78"/>
                      </a:moveTo>
                      <a:lnTo>
                        <a:pt x="2018" y="44"/>
                      </a:lnTo>
                      <a:lnTo>
                        <a:pt x="1978" y="14"/>
                      </a:lnTo>
                      <a:lnTo>
                        <a:pt x="1916" y="2"/>
                      </a:lnTo>
                      <a:lnTo>
                        <a:pt x="1850" y="0"/>
                      </a:lnTo>
                      <a:lnTo>
                        <a:pt x="1850" y="0"/>
                      </a:lnTo>
                      <a:lnTo>
                        <a:pt x="1832" y="0"/>
                      </a:lnTo>
                      <a:lnTo>
                        <a:pt x="1808" y="4"/>
                      </a:lnTo>
                      <a:lnTo>
                        <a:pt x="1778" y="8"/>
                      </a:lnTo>
                      <a:lnTo>
                        <a:pt x="1742" y="16"/>
                      </a:lnTo>
                      <a:lnTo>
                        <a:pt x="1702" y="28"/>
                      </a:lnTo>
                      <a:lnTo>
                        <a:pt x="1656" y="46"/>
                      </a:lnTo>
                      <a:lnTo>
                        <a:pt x="1606" y="66"/>
                      </a:lnTo>
                      <a:lnTo>
                        <a:pt x="1606" y="66"/>
                      </a:lnTo>
                      <a:lnTo>
                        <a:pt x="1558" y="92"/>
                      </a:lnTo>
                      <a:lnTo>
                        <a:pt x="1510" y="120"/>
                      </a:lnTo>
                      <a:lnTo>
                        <a:pt x="1466" y="152"/>
                      </a:lnTo>
                      <a:lnTo>
                        <a:pt x="1424" y="184"/>
                      </a:lnTo>
                      <a:lnTo>
                        <a:pt x="1382" y="222"/>
                      </a:lnTo>
                      <a:lnTo>
                        <a:pt x="1342" y="260"/>
                      </a:lnTo>
                      <a:lnTo>
                        <a:pt x="1302" y="304"/>
                      </a:lnTo>
                      <a:lnTo>
                        <a:pt x="1264" y="350"/>
                      </a:lnTo>
                      <a:lnTo>
                        <a:pt x="1264" y="350"/>
                      </a:lnTo>
                      <a:lnTo>
                        <a:pt x="1234" y="388"/>
                      </a:lnTo>
                      <a:lnTo>
                        <a:pt x="1204" y="430"/>
                      </a:lnTo>
                      <a:lnTo>
                        <a:pt x="1176" y="472"/>
                      </a:lnTo>
                      <a:lnTo>
                        <a:pt x="1152" y="514"/>
                      </a:lnTo>
                      <a:lnTo>
                        <a:pt x="1110" y="590"/>
                      </a:lnTo>
                      <a:lnTo>
                        <a:pt x="1080" y="646"/>
                      </a:lnTo>
                      <a:lnTo>
                        <a:pt x="1080" y="646"/>
                      </a:lnTo>
                      <a:lnTo>
                        <a:pt x="1074" y="644"/>
                      </a:lnTo>
                      <a:lnTo>
                        <a:pt x="1074" y="644"/>
                      </a:lnTo>
                      <a:lnTo>
                        <a:pt x="1068" y="632"/>
                      </a:lnTo>
                      <a:lnTo>
                        <a:pt x="1060" y="618"/>
                      </a:lnTo>
                      <a:lnTo>
                        <a:pt x="1060" y="618"/>
                      </a:lnTo>
                      <a:lnTo>
                        <a:pt x="1064" y="610"/>
                      </a:lnTo>
                      <a:lnTo>
                        <a:pt x="1066" y="602"/>
                      </a:lnTo>
                      <a:lnTo>
                        <a:pt x="1066" y="602"/>
                      </a:lnTo>
                      <a:lnTo>
                        <a:pt x="1064" y="592"/>
                      </a:lnTo>
                      <a:lnTo>
                        <a:pt x="1060" y="586"/>
                      </a:lnTo>
                      <a:lnTo>
                        <a:pt x="1052" y="580"/>
                      </a:lnTo>
                      <a:lnTo>
                        <a:pt x="1042" y="578"/>
                      </a:lnTo>
                      <a:lnTo>
                        <a:pt x="1042" y="578"/>
                      </a:lnTo>
                      <a:lnTo>
                        <a:pt x="1040" y="580"/>
                      </a:lnTo>
                      <a:lnTo>
                        <a:pt x="1042" y="574"/>
                      </a:lnTo>
                      <a:lnTo>
                        <a:pt x="1036" y="574"/>
                      </a:lnTo>
                      <a:lnTo>
                        <a:pt x="1032" y="574"/>
                      </a:lnTo>
                      <a:lnTo>
                        <a:pt x="1032" y="574"/>
                      </a:lnTo>
                      <a:lnTo>
                        <a:pt x="1024" y="568"/>
                      </a:lnTo>
                      <a:lnTo>
                        <a:pt x="1024" y="568"/>
                      </a:lnTo>
                      <a:lnTo>
                        <a:pt x="1022" y="568"/>
                      </a:lnTo>
                      <a:lnTo>
                        <a:pt x="1018" y="570"/>
                      </a:lnTo>
                      <a:lnTo>
                        <a:pt x="1012" y="570"/>
                      </a:lnTo>
                      <a:lnTo>
                        <a:pt x="1014" y="574"/>
                      </a:lnTo>
                      <a:lnTo>
                        <a:pt x="1008" y="574"/>
                      </a:lnTo>
                      <a:lnTo>
                        <a:pt x="1004" y="574"/>
                      </a:lnTo>
                      <a:lnTo>
                        <a:pt x="1008" y="580"/>
                      </a:lnTo>
                      <a:lnTo>
                        <a:pt x="1008" y="580"/>
                      </a:lnTo>
                      <a:lnTo>
                        <a:pt x="1008" y="580"/>
                      </a:lnTo>
                      <a:lnTo>
                        <a:pt x="1000" y="578"/>
                      </a:lnTo>
                      <a:lnTo>
                        <a:pt x="1000" y="578"/>
                      </a:lnTo>
                      <a:lnTo>
                        <a:pt x="990" y="580"/>
                      </a:lnTo>
                      <a:lnTo>
                        <a:pt x="982" y="586"/>
                      </a:lnTo>
                      <a:lnTo>
                        <a:pt x="978" y="592"/>
                      </a:lnTo>
                      <a:lnTo>
                        <a:pt x="976" y="602"/>
                      </a:lnTo>
                      <a:lnTo>
                        <a:pt x="976" y="602"/>
                      </a:lnTo>
                      <a:lnTo>
                        <a:pt x="978" y="608"/>
                      </a:lnTo>
                      <a:lnTo>
                        <a:pt x="980" y="616"/>
                      </a:lnTo>
                      <a:lnTo>
                        <a:pt x="980" y="616"/>
                      </a:lnTo>
                      <a:lnTo>
                        <a:pt x="970" y="632"/>
                      </a:lnTo>
                      <a:lnTo>
                        <a:pt x="964" y="644"/>
                      </a:lnTo>
                      <a:lnTo>
                        <a:pt x="964" y="644"/>
                      </a:lnTo>
                      <a:lnTo>
                        <a:pt x="958" y="646"/>
                      </a:lnTo>
                      <a:lnTo>
                        <a:pt x="958" y="646"/>
                      </a:lnTo>
                      <a:lnTo>
                        <a:pt x="928" y="590"/>
                      </a:lnTo>
                      <a:lnTo>
                        <a:pt x="886" y="514"/>
                      </a:lnTo>
                      <a:lnTo>
                        <a:pt x="860" y="472"/>
                      </a:lnTo>
                      <a:lnTo>
                        <a:pt x="834" y="430"/>
                      </a:lnTo>
                      <a:lnTo>
                        <a:pt x="804" y="388"/>
                      </a:lnTo>
                      <a:lnTo>
                        <a:pt x="774" y="350"/>
                      </a:lnTo>
                      <a:lnTo>
                        <a:pt x="774" y="350"/>
                      </a:lnTo>
                      <a:lnTo>
                        <a:pt x="736" y="304"/>
                      </a:lnTo>
                      <a:lnTo>
                        <a:pt x="696" y="260"/>
                      </a:lnTo>
                      <a:lnTo>
                        <a:pt x="656" y="222"/>
                      </a:lnTo>
                      <a:lnTo>
                        <a:pt x="614" y="184"/>
                      </a:lnTo>
                      <a:lnTo>
                        <a:pt x="572" y="152"/>
                      </a:lnTo>
                      <a:lnTo>
                        <a:pt x="528" y="120"/>
                      </a:lnTo>
                      <a:lnTo>
                        <a:pt x="480" y="92"/>
                      </a:lnTo>
                      <a:lnTo>
                        <a:pt x="432" y="66"/>
                      </a:lnTo>
                      <a:lnTo>
                        <a:pt x="432" y="66"/>
                      </a:lnTo>
                      <a:lnTo>
                        <a:pt x="382" y="46"/>
                      </a:lnTo>
                      <a:lnTo>
                        <a:pt x="336" y="28"/>
                      </a:lnTo>
                      <a:lnTo>
                        <a:pt x="296" y="16"/>
                      </a:lnTo>
                      <a:lnTo>
                        <a:pt x="260" y="8"/>
                      </a:lnTo>
                      <a:lnTo>
                        <a:pt x="230" y="4"/>
                      </a:lnTo>
                      <a:lnTo>
                        <a:pt x="206" y="0"/>
                      </a:lnTo>
                      <a:lnTo>
                        <a:pt x="188" y="0"/>
                      </a:lnTo>
                      <a:lnTo>
                        <a:pt x="122" y="2"/>
                      </a:lnTo>
                      <a:lnTo>
                        <a:pt x="60" y="14"/>
                      </a:lnTo>
                      <a:lnTo>
                        <a:pt x="20" y="44"/>
                      </a:lnTo>
                      <a:lnTo>
                        <a:pt x="2" y="78"/>
                      </a:lnTo>
                      <a:lnTo>
                        <a:pt x="0" y="114"/>
                      </a:lnTo>
                      <a:lnTo>
                        <a:pt x="10" y="156"/>
                      </a:lnTo>
                      <a:lnTo>
                        <a:pt x="32" y="202"/>
                      </a:lnTo>
                      <a:lnTo>
                        <a:pt x="32" y="202"/>
                      </a:lnTo>
                      <a:lnTo>
                        <a:pt x="42" y="218"/>
                      </a:lnTo>
                      <a:lnTo>
                        <a:pt x="54" y="232"/>
                      </a:lnTo>
                      <a:lnTo>
                        <a:pt x="58" y="236"/>
                      </a:lnTo>
                      <a:lnTo>
                        <a:pt x="64" y="240"/>
                      </a:lnTo>
                      <a:lnTo>
                        <a:pt x="64" y="240"/>
                      </a:lnTo>
                      <a:lnTo>
                        <a:pt x="68" y="242"/>
                      </a:lnTo>
                      <a:lnTo>
                        <a:pt x="72" y="246"/>
                      </a:lnTo>
                      <a:lnTo>
                        <a:pt x="78" y="258"/>
                      </a:lnTo>
                      <a:lnTo>
                        <a:pt x="82" y="272"/>
                      </a:lnTo>
                      <a:lnTo>
                        <a:pt x="82" y="272"/>
                      </a:lnTo>
                      <a:lnTo>
                        <a:pt x="90" y="286"/>
                      </a:lnTo>
                      <a:lnTo>
                        <a:pt x="100" y="298"/>
                      </a:lnTo>
                      <a:lnTo>
                        <a:pt x="108" y="302"/>
                      </a:lnTo>
                      <a:lnTo>
                        <a:pt x="114" y="308"/>
                      </a:lnTo>
                      <a:lnTo>
                        <a:pt x="114" y="308"/>
                      </a:lnTo>
                      <a:lnTo>
                        <a:pt x="122" y="312"/>
                      </a:lnTo>
                      <a:lnTo>
                        <a:pt x="128" y="318"/>
                      </a:lnTo>
                      <a:lnTo>
                        <a:pt x="140" y="332"/>
                      </a:lnTo>
                      <a:lnTo>
                        <a:pt x="150" y="348"/>
                      </a:lnTo>
                      <a:lnTo>
                        <a:pt x="154" y="358"/>
                      </a:lnTo>
                      <a:lnTo>
                        <a:pt x="154" y="358"/>
                      </a:lnTo>
                      <a:lnTo>
                        <a:pt x="156" y="364"/>
                      </a:lnTo>
                      <a:lnTo>
                        <a:pt x="158" y="370"/>
                      </a:lnTo>
                      <a:lnTo>
                        <a:pt x="170" y="384"/>
                      </a:lnTo>
                      <a:lnTo>
                        <a:pt x="186" y="404"/>
                      </a:lnTo>
                      <a:lnTo>
                        <a:pt x="186" y="404"/>
                      </a:lnTo>
                      <a:lnTo>
                        <a:pt x="190" y="428"/>
                      </a:lnTo>
                      <a:lnTo>
                        <a:pt x="192" y="446"/>
                      </a:lnTo>
                      <a:lnTo>
                        <a:pt x="192" y="452"/>
                      </a:lnTo>
                      <a:lnTo>
                        <a:pt x="190" y="458"/>
                      </a:lnTo>
                      <a:lnTo>
                        <a:pt x="190" y="458"/>
                      </a:lnTo>
                      <a:lnTo>
                        <a:pt x="188" y="462"/>
                      </a:lnTo>
                      <a:lnTo>
                        <a:pt x="188" y="466"/>
                      </a:lnTo>
                      <a:lnTo>
                        <a:pt x="194" y="474"/>
                      </a:lnTo>
                      <a:lnTo>
                        <a:pt x="206" y="484"/>
                      </a:lnTo>
                      <a:lnTo>
                        <a:pt x="206" y="484"/>
                      </a:lnTo>
                      <a:lnTo>
                        <a:pt x="210" y="488"/>
                      </a:lnTo>
                      <a:lnTo>
                        <a:pt x="214" y="498"/>
                      </a:lnTo>
                      <a:lnTo>
                        <a:pt x="216" y="506"/>
                      </a:lnTo>
                      <a:lnTo>
                        <a:pt x="218" y="512"/>
                      </a:lnTo>
                      <a:lnTo>
                        <a:pt x="218" y="518"/>
                      </a:lnTo>
                      <a:lnTo>
                        <a:pt x="214" y="526"/>
                      </a:lnTo>
                      <a:lnTo>
                        <a:pt x="214" y="526"/>
                      </a:lnTo>
                      <a:lnTo>
                        <a:pt x="212" y="532"/>
                      </a:lnTo>
                      <a:lnTo>
                        <a:pt x="212" y="542"/>
                      </a:lnTo>
                      <a:lnTo>
                        <a:pt x="214" y="552"/>
                      </a:lnTo>
                      <a:lnTo>
                        <a:pt x="218" y="562"/>
                      </a:lnTo>
                      <a:lnTo>
                        <a:pt x="228" y="580"/>
                      </a:lnTo>
                      <a:lnTo>
                        <a:pt x="232" y="586"/>
                      </a:lnTo>
                      <a:lnTo>
                        <a:pt x="236" y="590"/>
                      </a:lnTo>
                      <a:lnTo>
                        <a:pt x="236" y="590"/>
                      </a:lnTo>
                      <a:lnTo>
                        <a:pt x="238" y="594"/>
                      </a:lnTo>
                      <a:lnTo>
                        <a:pt x="242" y="598"/>
                      </a:lnTo>
                      <a:lnTo>
                        <a:pt x="246" y="612"/>
                      </a:lnTo>
                      <a:lnTo>
                        <a:pt x="250" y="628"/>
                      </a:lnTo>
                      <a:lnTo>
                        <a:pt x="250" y="628"/>
                      </a:lnTo>
                      <a:lnTo>
                        <a:pt x="252" y="632"/>
                      </a:lnTo>
                      <a:lnTo>
                        <a:pt x="254" y="642"/>
                      </a:lnTo>
                      <a:lnTo>
                        <a:pt x="264" y="656"/>
                      </a:lnTo>
                      <a:lnTo>
                        <a:pt x="278" y="678"/>
                      </a:lnTo>
                      <a:lnTo>
                        <a:pt x="278" y="678"/>
                      </a:lnTo>
                      <a:lnTo>
                        <a:pt x="294" y="698"/>
                      </a:lnTo>
                      <a:lnTo>
                        <a:pt x="304" y="712"/>
                      </a:lnTo>
                      <a:lnTo>
                        <a:pt x="316" y="734"/>
                      </a:lnTo>
                      <a:lnTo>
                        <a:pt x="316" y="734"/>
                      </a:lnTo>
                      <a:lnTo>
                        <a:pt x="320" y="740"/>
                      </a:lnTo>
                      <a:lnTo>
                        <a:pt x="326" y="744"/>
                      </a:lnTo>
                      <a:lnTo>
                        <a:pt x="344" y="752"/>
                      </a:lnTo>
                      <a:lnTo>
                        <a:pt x="364" y="760"/>
                      </a:lnTo>
                      <a:lnTo>
                        <a:pt x="414" y="768"/>
                      </a:lnTo>
                      <a:lnTo>
                        <a:pt x="468" y="768"/>
                      </a:lnTo>
                      <a:lnTo>
                        <a:pt x="516" y="768"/>
                      </a:lnTo>
                      <a:lnTo>
                        <a:pt x="584" y="772"/>
                      </a:lnTo>
                      <a:lnTo>
                        <a:pt x="626" y="778"/>
                      </a:lnTo>
                      <a:lnTo>
                        <a:pt x="628" y="780"/>
                      </a:lnTo>
                      <a:lnTo>
                        <a:pt x="628" y="780"/>
                      </a:lnTo>
                      <a:lnTo>
                        <a:pt x="596" y="796"/>
                      </a:lnTo>
                      <a:lnTo>
                        <a:pt x="568" y="814"/>
                      </a:lnTo>
                      <a:lnTo>
                        <a:pt x="542" y="832"/>
                      </a:lnTo>
                      <a:lnTo>
                        <a:pt x="518" y="850"/>
                      </a:lnTo>
                      <a:lnTo>
                        <a:pt x="518" y="850"/>
                      </a:lnTo>
                      <a:lnTo>
                        <a:pt x="472" y="890"/>
                      </a:lnTo>
                      <a:lnTo>
                        <a:pt x="442" y="918"/>
                      </a:lnTo>
                      <a:lnTo>
                        <a:pt x="422" y="938"/>
                      </a:lnTo>
                      <a:lnTo>
                        <a:pt x="414" y="952"/>
                      </a:lnTo>
                      <a:lnTo>
                        <a:pt x="412" y="958"/>
                      </a:lnTo>
                      <a:lnTo>
                        <a:pt x="416" y="962"/>
                      </a:lnTo>
                      <a:lnTo>
                        <a:pt x="418" y="962"/>
                      </a:lnTo>
                      <a:lnTo>
                        <a:pt x="420" y="962"/>
                      </a:lnTo>
                      <a:lnTo>
                        <a:pt x="430" y="996"/>
                      </a:lnTo>
                      <a:lnTo>
                        <a:pt x="430" y="996"/>
                      </a:lnTo>
                      <a:lnTo>
                        <a:pt x="438" y="1020"/>
                      </a:lnTo>
                      <a:lnTo>
                        <a:pt x="446" y="1044"/>
                      </a:lnTo>
                      <a:lnTo>
                        <a:pt x="458" y="1074"/>
                      </a:lnTo>
                      <a:lnTo>
                        <a:pt x="474" y="1102"/>
                      </a:lnTo>
                      <a:lnTo>
                        <a:pt x="490" y="1130"/>
                      </a:lnTo>
                      <a:lnTo>
                        <a:pt x="500" y="1142"/>
                      </a:lnTo>
                      <a:lnTo>
                        <a:pt x="510" y="1152"/>
                      </a:lnTo>
                      <a:lnTo>
                        <a:pt x="520" y="1160"/>
                      </a:lnTo>
                      <a:lnTo>
                        <a:pt x="530" y="1166"/>
                      </a:lnTo>
                      <a:lnTo>
                        <a:pt x="530" y="1166"/>
                      </a:lnTo>
                      <a:lnTo>
                        <a:pt x="548" y="1174"/>
                      </a:lnTo>
                      <a:lnTo>
                        <a:pt x="560" y="1184"/>
                      </a:lnTo>
                      <a:lnTo>
                        <a:pt x="568" y="1194"/>
                      </a:lnTo>
                      <a:lnTo>
                        <a:pt x="572" y="1204"/>
                      </a:lnTo>
                      <a:lnTo>
                        <a:pt x="574" y="1214"/>
                      </a:lnTo>
                      <a:lnTo>
                        <a:pt x="574" y="1222"/>
                      </a:lnTo>
                      <a:lnTo>
                        <a:pt x="574" y="1228"/>
                      </a:lnTo>
                      <a:lnTo>
                        <a:pt x="574" y="1228"/>
                      </a:lnTo>
                      <a:lnTo>
                        <a:pt x="578" y="1236"/>
                      </a:lnTo>
                      <a:lnTo>
                        <a:pt x="588" y="1256"/>
                      </a:lnTo>
                      <a:lnTo>
                        <a:pt x="596" y="1268"/>
                      </a:lnTo>
                      <a:lnTo>
                        <a:pt x="604" y="1278"/>
                      </a:lnTo>
                      <a:lnTo>
                        <a:pt x="616" y="1284"/>
                      </a:lnTo>
                      <a:lnTo>
                        <a:pt x="626" y="1288"/>
                      </a:lnTo>
                      <a:lnTo>
                        <a:pt x="626" y="1288"/>
                      </a:lnTo>
                      <a:lnTo>
                        <a:pt x="632" y="1290"/>
                      </a:lnTo>
                      <a:lnTo>
                        <a:pt x="638" y="1294"/>
                      </a:lnTo>
                      <a:lnTo>
                        <a:pt x="642" y="1300"/>
                      </a:lnTo>
                      <a:lnTo>
                        <a:pt x="646" y="1306"/>
                      </a:lnTo>
                      <a:lnTo>
                        <a:pt x="652" y="1322"/>
                      </a:lnTo>
                      <a:lnTo>
                        <a:pt x="656" y="1340"/>
                      </a:lnTo>
                      <a:lnTo>
                        <a:pt x="660" y="1374"/>
                      </a:lnTo>
                      <a:lnTo>
                        <a:pt x="662" y="1388"/>
                      </a:lnTo>
                      <a:lnTo>
                        <a:pt x="662" y="1388"/>
                      </a:lnTo>
                      <a:lnTo>
                        <a:pt x="662" y="1404"/>
                      </a:lnTo>
                      <a:lnTo>
                        <a:pt x="660" y="1420"/>
                      </a:lnTo>
                      <a:lnTo>
                        <a:pt x="656" y="1442"/>
                      </a:lnTo>
                      <a:lnTo>
                        <a:pt x="650" y="1464"/>
                      </a:lnTo>
                      <a:lnTo>
                        <a:pt x="642" y="1486"/>
                      </a:lnTo>
                      <a:lnTo>
                        <a:pt x="636" y="1498"/>
                      </a:lnTo>
                      <a:lnTo>
                        <a:pt x="630" y="1508"/>
                      </a:lnTo>
                      <a:lnTo>
                        <a:pt x="622" y="1518"/>
                      </a:lnTo>
                      <a:lnTo>
                        <a:pt x="612" y="1528"/>
                      </a:lnTo>
                      <a:lnTo>
                        <a:pt x="612" y="1528"/>
                      </a:lnTo>
                      <a:lnTo>
                        <a:pt x="596" y="1544"/>
                      </a:lnTo>
                      <a:lnTo>
                        <a:pt x="582" y="1558"/>
                      </a:lnTo>
                      <a:lnTo>
                        <a:pt x="562" y="1580"/>
                      </a:lnTo>
                      <a:lnTo>
                        <a:pt x="550" y="1596"/>
                      </a:lnTo>
                      <a:lnTo>
                        <a:pt x="548" y="1602"/>
                      </a:lnTo>
                      <a:lnTo>
                        <a:pt x="548" y="1602"/>
                      </a:lnTo>
                      <a:lnTo>
                        <a:pt x="538" y="1616"/>
                      </a:lnTo>
                      <a:lnTo>
                        <a:pt x="530" y="1632"/>
                      </a:lnTo>
                      <a:lnTo>
                        <a:pt x="522" y="1652"/>
                      </a:lnTo>
                      <a:lnTo>
                        <a:pt x="522" y="1652"/>
                      </a:lnTo>
                      <a:lnTo>
                        <a:pt x="518" y="1676"/>
                      </a:lnTo>
                      <a:lnTo>
                        <a:pt x="516" y="1698"/>
                      </a:lnTo>
                      <a:lnTo>
                        <a:pt x="518" y="1716"/>
                      </a:lnTo>
                      <a:lnTo>
                        <a:pt x="520" y="1724"/>
                      </a:lnTo>
                      <a:lnTo>
                        <a:pt x="522" y="1732"/>
                      </a:lnTo>
                      <a:lnTo>
                        <a:pt x="522" y="1732"/>
                      </a:lnTo>
                      <a:lnTo>
                        <a:pt x="526" y="1736"/>
                      </a:lnTo>
                      <a:lnTo>
                        <a:pt x="532" y="1738"/>
                      </a:lnTo>
                      <a:lnTo>
                        <a:pt x="538" y="1738"/>
                      </a:lnTo>
                      <a:lnTo>
                        <a:pt x="544" y="1738"/>
                      </a:lnTo>
                      <a:lnTo>
                        <a:pt x="554" y="1734"/>
                      </a:lnTo>
                      <a:lnTo>
                        <a:pt x="558" y="1732"/>
                      </a:lnTo>
                      <a:lnTo>
                        <a:pt x="640" y="1640"/>
                      </a:lnTo>
                      <a:lnTo>
                        <a:pt x="636" y="1610"/>
                      </a:lnTo>
                      <a:lnTo>
                        <a:pt x="636" y="1610"/>
                      </a:lnTo>
                      <a:lnTo>
                        <a:pt x="648" y="1598"/>
                      </a:lnTo>
                      <a:lnTo>
                        <a:pt x="658" y="1590"/>
                      </a:lnTo>
                      <a:lnTo>
                        <a:pt x="664" y="1588"/>
                      </a:lnTo>
                      <a:lnTo>
                        <a:pt x="670" y="1586"/>
                      </a:lnTo>
                      <a:lnTo>
                        <a:pt x="670" y="1586"/>
                      </a:lnTo>
                      <a:lnTo>
                        <a:pt x="678" y="1582"/>
                      </a:lnTo>
                      <a:lnTo>
                        <a:pt x="684" y="1578"/>
                      </a:lnTo>
                      <a:lnTo>
                        <a:pt x="698" y="1562"/>
                      </a:lnTo>
                      <a:lnTo>
                        <a:pt x="712" y="1538"/>
                      </a:lnTo>
                      <a:lnTo>
                        <a:pt x="712" y="1538"/>
                      </a:lnTo>
                      <a:lnTo>
                        <a:pt x="732" y="1520"/>
                      </a:lnTo>
                      <a:lnTo>
                        <a:pt x="752" y="1500"/>
                      </a:lnTo>
                      <a:lnTo>
                        <a:pt x="770" y="1476"/>
                      </a:lnTo>
                      <a:lnTo>
                        <a:pt x="770" y="1476"/>
                      </a:lnTo>
                      <a:lnTo>
                        <a:pt x="790" y="1446"/>
                      </a:lnTo>
                      <a:lnTo>
                        <a:pt x="812" y="1410"/>
                      </a:lnTo>
                      <a:lnTo>
                        <a:pt x="830" y="1374"/>
                      </a:lnTo>
                      <a:lnTo>
                        <a:pt x="836" y="1356"/>
                      </a:lnTo>
                      <a:lnTo>
                        <a:pt x="840" y="1342"/>
                      </a:lnTo>
                      <a:lnTo>
                        <a:pt x="840" y="1342"/>
                      </a:lnTo>
                      <a:lnTo>
                        <a:pt x="854" y="1266"/>
                      </a:lnTo>
                      <a:lnTo>
                        <a:pt x="878" y="1136"/>
                      </a:lnTo>
                      <a:lnTo>
                        <a:pt x="890" y="1070"/>
                      </a:lnTo>
                      <a:lnTo>
                        <a:pt x="904" y="1014"/>
                      </a:lnTo>
                      <a:lnTo>
                        <a:pt x="910" y="992"/>
                      </a:lnTo>
                      <a:lnTo>
                        <a:pt x="916" y="974"/>
                      </a:lnTo>
                      <a:lnTo>
                        <a:pt x="922" y="964"/>
                      </a:lnTo>
                      <a:lnTo>
                        <a:pt x="924" y="960"/>
                      </a:lnTo>
                      <a:lnTo>
                        <a:pt x="926" y="960"/>
                      </a:lnTo>
                      <a:lnTo>
                        <a:pt x="926" y="960"/>
                      </a:lnTo>
                      <a:lnTo>
                        <a:pt x="932" y="958"/>
                      </a:lnTo>
                      <a:lnTo>
                        <a:pt x="938" y="954"/>
                      </a:lnTo>
                      <a:lnTo>
                        <a:pt x="950" y="942"/>
                      </a:lnTo>
                      <a:lnTo>
                        <a:pt x="964" y="926"/>
                      </a:lnTo>
                      <a:lnTo>
                        <a:pt x="976" y="908"/>
                      </a:lnTo>
                      <a:lnTo>
                        <a:pt x="968" y="972"/>
                      </a:lnTo>
                      <a:lnTo>
                        <a:pt x="972" y="994"/>
                      </a:lnTo>
                      <a:lnTo>
                        <a:pt x="962" y="1022"/>
                      </a:lnTo>
                      <a:lnTo>
                        <a:pt x="962" y="1068"/>
                      </a:lnTo>
                      <a:lnTo>
                        <a:pt x="962" y="1080"/>
                      </a:lnTo>
                      <a:lnTo>
                        <a:pt x="962" y="1146"/>
                      </a:lnTo>
                      <a:lnTo>
                        <a:pt x="972" y="1150"/>
                      </a:lnTo>
                      <a:lnTo>
                        <a:pt x="972" y="1160"/>
                      </a:lnTo>
                      <a:lnTo>
                        <a:pt x="962" y="1170"/>
                      </a:lnTo>
                      <a:lnTo>
                        <a:pt x="964" y="1202"/>
                      </a:lnTo>
                      <a:lnTo>
                        <a:pt x="964" y="1252"/>
                      </a:lnTo>
                      <a:lnTo>
                        <a:pt x="984" y="1294"/>
                      </a:lnTo>
                      <a:lnTo>
                        <a:pt x="1016" y="1320"/>
                      </a:lnTo>
                      <a:lnTo>
                        <a:pt x="1018" y="1292"/>
                      </a:lnTo>
                      <a:lnTo>
                        <a:pt x="1022" y="1320"/>
                      </a:lnTo>
                      <a:lnTo>
                        <a:pt x="1054" y="1294"/>
                      </a:lnTo>
                      <a:lnTo>
                        <a:pt x="1074" y="1252"/>
                      </a:lnTo>
                      <a:lnTo>
                        <a:pt x="1074" y="1202"/>
                      </a:lnTo>
                      <a:lnTo>
                        <a:pt x="1076" y="1170"/>
                      </a:lnTo>
                      <a:lnTo>
                        <a:pt x="1066" y="1160"/>
                      </a:lnTo>
                      <a:lnTo>
                        <a:pt x="1066" y="1150"/>
                      </a:lnTo>
                      <a:lnTo>
                        <a:pt x="1076" y="1146"/>
                      </a:lnTo>
                      <a:lnTo>
                        <a:pt x="1076" y="1080"/>
                      </a:lnTo>
                      <a:lnTo>
                        <a:pt x="1076" y="1068"/>
                      </a:lnTo>
                      <a:lnTo>
                        <a:pt x="1076" y="1022"/>
                      </a:lnTo>
                      <a:lnTo>
                        <a:pt x="1066" y="994"/>
                      </a:lnTo>
                      <a:lnTo>
                        <a:pt x="1068" y="972"/>
                      </a:lnTo>
                      <a:lnTo>
                        <a:pt x="1062" y="908"/>
                      </a:lnTo>
                      <a:lnTo>
                        <a:pt x="1062" y="908"/>
                      </a:lnTo>
                      <a:lnTo>
                        <a:pt x="1074" y="926"/>
                      </a:lnTo>
                      <a:lnTo>
                        <a:pt x="1088" y="942"/>
                      </a:lnTo>
                      <a:lnTo>
                        <a:pt x="1100" y="954"/>
                      </a:lnTo>
                      <a:lnTo>
                        <a:pt x="1106" y="958"/>
                      </a:lnTo>
                      <a:lnTo>
                        <a:pt x="1112" y="960"/>
                      </a:lnTo>
                      <a:lnTo>
                        <a:pt x="1112" y="960"/>
                      </a:lnTo>
                      <a:lnTo>
                        <a:pt x="1114" y="960"/>
                      </a:lnTo>
                      <a:lnTo>
                        <a:pt x="1116" y="964"/>
                      </a:lnTo>
                      <a:lnTo>
                        <a:pt x="1122" y="974"/>
                      </a:lnTo>
                      <a:lnTo>
                        <a:pt x="1128" y="992"/>
                      </a:lnTo>
                      <a:lnTo>
                        <a:pt x="1134" y="1014"/>
                      </a:lnTo>
                      <a:lnTo>
                        <a:pt x="1148" y="1070"/>
                      </a:lnTo>
                      <a:lnTo>
                        <a:pt x="1160" y="1136"/>
                      </a:lnTo>
                      <a:lnTo>
                        <a:pt x="1184" y="1266"/>
                      </a:lnTo>
                      <a:lnTo>
                        <a:pt x="1198" y="1342"/>
                      </a:lnTo>
                      <a:lnTo>
                        <a:pt x="1198" y="1342"/>
                      </a:lnTo>
                      <a:lnTo>
                        <a:pt x="1202" y="1356"/>
                      </a:lnTo>
                      <a:lnTo>
                        <a:pt x="1208" y="1374"/>
                      </a:lnTo>
                      <a:lnTo>
                        <a:pt x="1226" y="1410"/>
                      </a:lnTo>
                      <a:lnTo>
                        <a:pt x="1248" y="1446"/>
                      </a:lnTo>
                      <a:lnTo>
                        <a:pt x="1268" y="1476"/>
                      </a:lnTo>
                      <a:lnTo>
                        <a:pt x="1268" y="1476"/>
                      </a:lnTo>
                      <a:lnTo>
                        <a:pt x="1286" y="1500"/>
                      </a:lnTo>
                      <a:lnTo>
                        <a:pt x="1304" y="1520"/>
                      </a:lnTo>
                      <a:lnTo>
                        <a:pt x="1326" y="1538"/>
                      </a:lnTo>
                      <a:lnTo>
                        <a:pt x="1326" y="1538"/>
                      </a:lnTo>
                      <a:lnTo>
                        <a:pt x="1340" y="1562"/>
                      </a:lnTo>
                      <a:lnTo>
                        <a:pt x="1354" y="1578"/>
                      </a:lnTo>
                      <a:lnTo>
                        <a:pt x="1360" y="1582"/>
                      </a:lnTo>
                      <a:lnTo>
                        <a:pt x="1366" y="1586"/>
                      </a:lnTo>
                      <a:lnTo>
                        <a:pt x="1366" y="1586"/>
                      </a:lnTo>
                      <a:lnTo>
                        <a:pt x="1374" y="1588"/>
                      </a:lnTo>
                      <a:lnTo>
                        <a:pt x="1380" y="1590"/>
                      </a:lnTo>
                      <a:lnTo>
                        <a:pt x="1390" y="1598"/>
                      </a:lnTo>
                      <a:lnTo>
                        <a:pt x="1402" y="1610"/>
                      </a:lnTo>
                      <a:lnTo>
                        <a:pt x="1398" y="1640"/>
                      </a:lnTo>
                      <a:lnTo>
                        <a:pt x="1480" y="1732"/>
                      </a:lnTo>
                      <a:lnTo>
                        <a:pt x="1480" y="1732"/>
                      </a:lnTo>
                      <a:lnTo>
                        <a:pt x="1484" y="1734"/>
                      </a:lnTo>
                      <a:lnTo>
                        <a:pt x="1494" y="1738"/>
                      </a:lnTo>
                      <a:lnTo>
                        <a:pt x="1500" y="1738"/>
                      </a:lnTo>
                      <a:lnTo>
                        <a:pt x="1506" y="1738"/>
                      </a:lnTo>
                      <a:lnTo>
                        <a:pt x="1512" y="1736"/>
                      </a:lnTo>
                      <a:lnTo>
                        <a:pt x="1516" y="1732"/>
                      </a:lnTo>
                      <a:lnTo>
                        <a:pt x="1516" y="1732"/>
                      </a:lnTo>
                      <a:lnTo>
                        <a:pt x="1518" y="1724"/>
                      </a:lnTo>
                      <a:lnTo>
                        <a:pt x="1520" y="1716"/>
                      </a:lnTo>
                      <a:lnTo>
                        <a:pt x="1522" y="1698"/>
                      </a:lnTo>
                      <a:lnTo>
                        <a:pt x="1520" y="1676"/>
                      </a:lnTo>
                      <a:lnTo>
                        <a:pt x="1516" y="1652"/>
                      </a:lnTo>
                      <a:lnTo>
                        <a:pt x="1516" y="1652"/>
                      </a:lnTo>
                      <a:lnTo>
                        <a:pt x="1508" y="1632"/>
                      </a:lnTo>
                      <a:lnTo>
                        <a:pt x="1500" y="1616"/>
                      </a:lnTo>
                      <a:lnTo>
                        <a:pt x="1490" y="1602"/>
                      </a:lnTo>
                      <a:lnTo>
                        <a:pt x="1490" y="1602"/>
                      </a:lnTo>
                      <a:lnTo>
                        <a:pt x="1486" y="1596"/>
                      </a:lnTo>
                      <a:lnTo>
                        <a:pt x="1476" y="1580"/>
                      </a:lnTo>
                      <a:lnTo>
                        <a:pt x="1456" y="1558"/>
                      </a:lnTo>
                      <a:lnTo>
                        <a:pt x="1442" y="1544"/>
                      </a:lnTo>
                      <a:lnTo>
                        <a:pt x="1424" y="1528"/>
                      </a:lnTo>
                      <a:lnTo>
                        <a:pt x="1424" y="1528"/>
                      </a:lnTo>
                      <a:lnTo>
                        <a:pt x="1416" y="1518"/>
                      </a:lnTo>
                      <a:lnTo>
                        <a:pt x="1408" y="1508"/>
                      </a:lnTo>
                      <a:lnTo>
                        <a:pt x="1402" y="1498"/>
                      </a:lnTo>
                      <a:lnTo>
                        <a:pt x="1396" y="1486"/>
                      </a:lnTo>
                      <a:lnTo>
                        <a:pt x="1386" y="1464"/>
                      </a:lnTo>
                      <a:lnTo>
                        <a:pt x="1382" y="1442"/>
                      </a:lnTo>
                      <a:lnTo>
                        <a:pt x="1378" y="1420"/>
                      </a:lnTo>
                      <a:lnTo>
                        <a:pt x="1376" y="1404"/>
                      </a:lnTo>
                      <a:lnTo>
                        <a:pt x="1376" y="1388"/>
                      </a:lnTo>
                      <a:lnTo>
                        <a:pt x="1376" y="1388"/>
                      </a:lnTo>
                      <a:lnTo>
                        <a:pt x="1378" y="1374"/>
                      </a:lnTo>
                      <a:lnTo>
                        <a:pt x="1382" y="1340"/>
                      </a:lnTo>
                      <a:lnTo>
                        <a:pt x="1386" y="1322"/>
                      </a:lnTo>
                      <a:lnTo>
                        <a:pt x="1392" y="1306"/>
                      </a:lnTo>
                      <a:lnTo>
                        <a:pt x="1396" y="1300"/>
                      </a:lnTo>
                      <a:lnTo>
                        <a:pt x="1400" y="1294"/>
                      </a:lnTo>
                      <a:lnTo>
                        <a:pt x="1406" y="1290"/>
                      </a:lnTo>
                      <a:lnTo>
                        <a:pt x="1410" y="1288"/>
                      </a:lnTo>
                      <a:lnTo>
                        <a:pt x="1410" y="1288"/>
                      </a:lnTo>
                      <a:lnTo>
                        <a:pt x="1422" y="1284"/>
                      </a:lnTo>
                      <a:lnTo>
                        <a:pt x="1432" y="1278"/>
                      </a:lnTo>
                      <a:lnTo>
                        <a:pt x="1442" y="1268"/>
                      </a:lnTo>
                      <a:lnTo>
                        <a:pt x="1450" y="1256"/>
                      </a:lnTo>
                      <a:lnTo>
                        <a:pt x="1460" y="1236"/>
                      </a:lnTo>
                      <a:lnTo>
                        <a:pt x="1464" y="1228"/>
                      </a:lnTo>
                      <a:lnTo>
                        <a:pt x="1464" y="1228"/>
                      </a:lnTo>
                      <a:lnTo>
                        <a:pt x="1464" y="1222"/>
                      </a:lnTo>
                      <a:lnTo>
                        <a:pt x="1464" y="1214"/>
                      </a:lnTo>
                      <a:lnTo>
                        <a:pt x="1466" y="1204"/>
                      </a:lnTo>
                      <a:lnTo>
                        <a:pt x="1470" y="1194"/>
                      </a:lnTo>
                      <a:lnTo>
                        <a:pt x="1478" y="1184"/>
                      </a:lnTo>
                      <a:lnTo>
                        <a:pt x="1490" y="1174"/>
                      </a:lnTo>
                      <a:lnTo>
                        <a:pt x="1508" y="1166"/>
                      </a:lnTo>
                      <a:lnTo>
                        <a:pt x="1508" y="1166"/>
                      </a:lnTo>
                      <a:lnTo>
                        <a:pt x="1518" y="1160"/>
                      </a:lnTo>
                      <a:lnTo>
                        <a:pt x="1528" y="1152"/>
                      </a:lnTo>
                      <a:lnTo>
                        <a:pt x="1538" y="1142"/>
                      </a:lnTo>
                      <a:lnTo>
                        <a:pt x="1548" y="1130"/>
                      </a:lnTo>
                      <a:lnTo>
                        <a:pt x="1564" y="1102"/>
                      </a:lnTo>
                      <a:lnTo>
                        <a:pt x="1580" y="1074"/>
                      </a:lnTo>
                      <a:lnTo>
                        <a:pt x="1592" y="1044"/>
                      </a:lnTo>
                      <a:lnTo>
                        <a:pt x="1600" y="1020"/>
                      </a:lnTo>
                      <a:lnTo>
                        <a:pt x="1608" y="996"/>
                      </a:lnTo>
                      <a:lnTo>
                        <a:pt x="1618" y="962"/>
                      </a:lnTo>
                      <a:lnTo>
                        <a:pt x="1618" y="962"/>
                      </a:lnTo>
                      <a:lnTo>
                        <a:pt x="1620" y="962"/>
                      </a:lnTo>
                      <a:lnTo>
                        <a:pt x="1622" y="962"/>
                      </a:lnTo>
                      <a:lnTo>
                        <a:pt x="1626" y="958"/>
                      </a:lnTo>
                      <a:lnTo>
                        <a:pt x="1624" y="952"/>
                      </a:lnTo>
                      <a:lnTo>
                        <a:pt x="1614" y="938"/>
                      </a:lnTo>
                      <a:lnTo>
                        <a:pt x="1596" y="918"/>
                      </a:lnTo>
                      <a:lnTo>
                        <a:pt x="1566" y="890"/>
                      </a:lnTo>
                      <a:lnTo>
                        <a:pt x="1520" y="850"/>
                      </a:lnTo>
                      <a:lnTo>
                        <a:pt x="1520" y="850"/>
                      </a:lnTo>
                      <a:lnTo>
                        <a:pt x="1496" y="832"/>
                      </a:lnTo>
                      <a:lnTo>
                        <a:pt x="1470" y="814"/>
                      </a:lnTo>
                      <a:lnTo>
                        <a:pt x="1440" y="796"/>
                      </a:lnTo>
                      <a:lnTo>
                        <a:pt x="1410" y="780"/>
                      </a:lnTo>
                      <a:lnTo>
                        <a:pt x="1412" y="778"/>
                      </a:lnTo>
                      <a:lnTo>
                        <a:pt x="1454" y="772"/>
                      </a:lnTo>
                      <a:lnTo>
                        <a:pt x="1522" y="768"/>
                      </a:lnTo>
                      <a:lnTo>
                        <a:pt x="1570" y="768"/>
                      </a:lnTo>
                      <a:lnTo>
                        <a:pt x="1624" y="768"/>
                      </a:lnTo>
                      <a:lnTo>
                        <a:pt x="1674" y="760"/>
                      </a:lnTo>
                      <a:lnTo>
                        <a:pt x="1674" y="760"/>
                      </a:lnTo>
                      <a:lnTo>
                        <a:pt x="1694" y="752"/>
                      </a:lnTo>
                      <a:lnTo>
                        <a:pt x="1710" y="744"/>
                      </a:lnTo>
                      <a:lnTo>
                        <a:pt x="1718" y="740"/>
                      </a:lnTo>
                      <a:lnTo>
                        <a:pt x="1722" y="734"/>
                      </a:lnTo>
                      <a:lnTo>
                        <a:pt x="1722" y="734"/>
                      </a:lnTo>
                      <a:lnTo>
                        <a:pt x="1734" y="712"/>
                      </a:lnTo>
                      <a:lnTo>
                        <a:pt x="1744" y="698"/>
                      </a:lnTo>
                      <a:lnTo>
                        <a:pt x="1760" y="678"/>
                      </a:lnTo>
                      <a:lnTo>
                        <a:pt x="1760" y="678"/>
                      </a:lnTo>
                      <a:lnTo>
                        <a:pt x="1774" y="656"/>
                      </a:lnTo>
                      <a:lnTo>
                        <a:pt x="1782" y="642"/>
                      </a:lnTo>
                      <a:lnTo>
                        <a:pt x="1786" y="632"/>
                      </a:lnTo>
                      <a:lnTo>
                        <a:pt x="1788" y="628"/>
                      </a:lnTo>
                      <a:lnTo>
                        <a:pt x="1788" y="628"/>
                      </a:lnTo>
                      <a:lnTo>
                        <a:pt x="1792" y="612"/>
                      </a:lnTo>
                      <a:lnTo>
                        <a:pt x="1796" y="598"/>
                      </a:lnTo>
                      <a:lnTo>
                        <a:pt x="1798" y="594"/>
                      </a:lnTo>
                      <a:lnTo>
                        <a:pt x="1802" y="590"/>
                      </a:lnTo>
                      <a:lnTo>
                        <a:pt x="1802" y="590"/>
                      </a:lnTo>
                      <a:lnTo>
                        <a:pt x="1806" y="586"/>
                      </a:lnTo>
                      <a:lnTo>
                        <a:pt x="1810" y="580"/>
                      </a:lnTo>
                      <a:lnTo>
                        <a:pt x="1820" y="562"/>
                      </a:lnTo>
                      <a:lnTo>
                        <a:pt x="1824" y="552"/>
                      </a:lnTo>
                      <a:lnTo>
                        <a:pt x="1826" y="542"/>
                      </a:lnTo>
                      <a:lnTo>
                        <a:pt x="1826" y="532"/>
                      </a:lnTo>
                      <a:lnTo>
                        <a:pt x="1822" y="526"/>
                      </a:lnTo>
                      <a:lnTo>
                        <a:pt x="1822" y="526"/>
                      </a:lnTo>
                      <a:lnTo>
                        <a:pt x="1820" y="518"/>
                      </a:lnTo>
                      <a:lnTo>
                        <a:pt x="1820" y="512"/>
                      </a:lnTo>
                      <a:lnTo>
                        <a:pt x="1820" y="506"/>
                      </a:lnTo>
                      <a:lnTo>
                        <a:pt x="1824" y="498"/>
                      </a:lnTo>
                      <a:lnTo>
                        <a:pt x="1828" y="488"/>
                      </a:lnTo>
                      <a:lnTo>
                        <a:pt x="1832" y="484"/>
                      </a:lnTo>
                      <a:lnTo>
                        <a:pt x="1832" y="484"/>
                      </a:lnTo>
                      <a:lnTo>
                        <a:pt x="1842" y="474"/>
                      </a:lnTo>
                      <a:lnTo>
                        <a:pt x="1850" y="466"/>
                      </a:lnTo>
                      <a:lnTo>
                        <a:pt x="1850" y="462"/>
                      </a:lnTo>
                      <a:lnTo>
                        <a:pt x="1848" y="458"/>
                      </a:lnTo>
                      <a:lnTo>
                        <a:pt x="1848" y="458"/>
                      </a:lnTo>
                      <a:lnTo>
                        <a:pt x="1846" y="452"/>
                      </a:lnTo>
                      <a:lnTo>
                        <a:pt x="1846" y="446"/>
                      </a:lnTo>
                      <a:lnTo>
                        <a:pt x="1848" y="428"/>
                      </a:lnTo>
                      <a:lnTo>
                        <a:pt x="1852" y="404"/>
                      </a:lnTo>
                      <a:lnTo>
                        <a:pt x="1852" y="404"/>
                      </a:lnTo>
                      <a:lnTo>
                        <a:pt x="1868" y="384"/>
                      </a:lnTo>
                      <a:lnTo>
                        <a:pt x="1880" y="370"/>
                      </a:lnTo>
                      <a:lnTo>
                        <a:pt x="1882" y="364"/>
                      </a:lnTo>
                      <a:lnTo>
                        <a:pt x="1884" y="358"/>
                      </a:lnTo>
                      <a:lnTo>
                        <a:pt x="1884" y="358"/>
                      </a:lnTo>
                      <a:lnTo>
                        <a:pt x="1888" y="348"/>
                      </a:lnTo>
                      <a:lnTo>
                        <a:pt x="1896" y="332"/>
                      </a:lnTo>
                      <a:lnTo>
                        <a:pt x="1910" y="318"/>
                      </a:lnTo>
                      <a:lnTo>
                        <a:pt x="1916" y="312"/>
                      </a:lnTo>
                      <a:lnTo>
                        <a:pt x="1924" y="308"/>
                      </a:lnTo>
                      <a:lnTo>
                        <a:pt x="1924" y="308"/>
                      </a:lnTo>
                      <a:lnTo>
                        <a:pt x="1930" y="302"/>
                      </a:lnTo>
                      <a:lnTo>
                        <a:pt x="1936" y="298"/>
                      </a:lnTo>
                      <a:lnTo>
                        <a:pt x="1946" y="286"/>
                      </a:lnTo>
                      <a:lnTo>
                        <a:pt x="1956" y="272"/>
                      </a:lnTo>
                      <a:lnTo>
                        <a:pt x="1956" y="272"/>
                      </a:lnTo>
                      <a:lnTo>
                        <a:pt x="1960" y="258"/>
                      </a:lnTo>
                      <a:lnTo>
                        <a:pt x="1966" y="246"/>
                      </a:lnTo>
                      <a:lnTo>
                        <a:pt x="1970" y="242"/>
                      </a:lnTo>
                      <a:lnTo>
                        <a:pt x="1974" y="240"/>
                      </a:lnTo>
                      <a:lnTo>
                        <a:pt x="1974" y="240"/>
                      </a:lnTo>
                      <a:lnTo>
                        <a:pt x="1980" y="236"/>
                      </a:lnTo>
                      <a:lnTo>
                        <a:pt x="1984" y="232"/>
                      </a:lnTo>
                      <a:lnTo>
                        <a:pt x="1994" y="218"/>
                      </a:lnTo>
                      <a:lnTo>
                        <a:pt x="2006" y="202"/>
                      </a:lnTo>
                      <a:lnTo>
                        <a:pt x="2028" y="156"/>
                      </a:lnTo>
                      <a:lnTo>
                        <a:pt x="2038" y="114"/>
                      </a:lnTo>
                      <a:lnTo>
                        <a:pt x="2036" y="78"/>
                      </a:lnTo>
                      <a:close/>
                      <a:moveTo>
                        <a:pt x="1014" y="582"/>
                      </a:moveTo>
                      <a:lnTo>
                        <a:pt x="1014" y="584"/>
                      </a:lnTo>
                      <a:lnTo>
                        <a:pt x="1014" y="582"/>
                      </a:lnTo>
                      <a:lnTo>
                        <a:pt x="1014" y="582"/>
                      </a:lnTo>
                      <a:lnTo>
                        <a:pt x="1014" y="582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21000"/>
                  </a:schemeClr>
                </a:solidFill>
                <a:ln w="9525">
                  <a:noFill/>
                  <a:round/>
                  <a:headEnd/>
                  <a:tailEnd/>
                </a:ln>
                <a:effectLst>
                  <a:glow rad="50800">
                    <a:schemeClr val="bg2">
                      <a:lumMod val="60000"/>
                      <a:lumOff val="40000"/>
                      <a:alpha val="33000"/>
                    </a:schemeClr>
                  </a:glow>
                  <a:softEdge rad="12700"/>
                </a:effectLst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charset="0"/>
                    <a:cs typeface="Arial" charset="0"/>
                  </a:endParaRPr>
                </a:p>
              </p:txBody>
            </p:sp>
            <p:sp>
              <p:nvSpPr>
                <p:cNvPr id="126" name="Freeform 89"/>
                <p:cNvSpPr>
                  <a:spLocks noEditPoints="1"/>
                </p:cNvSpPr>
                <p:nvPr/>
              </p:nvSpPr>
              <p:spPr bwMode="auto">
                <a:xfrm rot="2303669">
                  <a:off x="2048564" y="7997672"/>
                  <a:ext cx="3812097" cy="3250945"/>
                </a:xfrm>
                <a:custGeom>
                  <a:avLst/>
                  <a:gdLst/>
                  <a:ahLst/>
                  <a:cxnLst>
                    <a:cxn ang="0">
                      <a:pos x="1778" y="8"/>
                    </a:cxn>
                    <a:cxn ang="0">
                      <a:pos x="1424" y="184"/>
                    </a:cxn>
                    <a:cxn ang="0">
                      <a:pos x="1152" y="514"/>
                    </a:cxn>
                    <a:cxn ang="0">
                      <a:pos x="1064" y="610"/>
                    </a:cxn>
                    <a:cxn ang="0">
                      <a:pos x="1042" y="574"/>
                    </a:cxn>
                    <a:cxn ang="0">
                      <a:pos x="1014" y="574"/>
                    </a:cxn>
                    <a:cxn ang="0">
                      <a:pos x="982" y="586"/>
                    </a:cxn>
                    <a:cxn ang="0">
                      <a:pos x="964" y="644"/>
                    </a:cxn>
                    <a:cxn ang="0">
                      <a:pos x="774" y="350"/>
                    </a:cxn>
                    <a:cxn ang="0">
                      <a:pos x="432" y="66"/>
                    </a:cxn>
                    <a:cxn ang="0">
                      <a:pos x="60" y="14"/>
                    </a:cxn>
                    <a:cxn ang="0">
                      <a:pos x="58" y="236"/>
                    </a:cxn>
                    <a:cxn ang="0">
                      <a:pos x="100" y="298"/>
                    </a:cxn>
                    <a:cxn ang="0">
                      <a:pos x="154" y="358"/>
                    </a:cxn>
                    <a:cxn ang="0">
                      <a:pos x="190" y="458"/>
                    </a:cxn>
                    <a:cxn ang="0">
                      <a:pos x="216" y="506"/>
                    </a:cxn>
                    <a:cxn ang="0">
                      <a:pos x="228" y="580"/>
                    </a:cxn>
                    <a:cxn ang="0">
                      <a:pos x="252" y="632"/>
                    </a:cxn>
                    <a:cxn ang="0">
                      <a:pos x="320" y="740"/>
                    </a:cxn>
                    <a:cxn ang="0">
                      <a:pos x="628" y="780"/>
                    </a:cxn>
                    <a:cxn ang="0">
                      <a:pos x="422" y="938"/>
                    </a:cxn>
                    <a:cxn ang="0">
                      <a:pos x="446" y="1044"/>
                    </a:cxn>
                    <a:cxn ang="0">
                      <a:pos x="548" y="1174"/>
                    </a:cxn>
                    <a:cxn ang="0">
                      <a:pos x="588" y="1256"/>
                    </a:cxn>
                    <a:cxn ang="0">
                      <a:pos x="646" y="1306"/>
                    </a:cxn>
                    <a:cxn ang="0">
                      <a:pos x="650" y="1464"/>
                    </a:cxn>
                    <a:cxn ang="0">
                      <a:pos x="562" y="1580"/>
                    </a:cxn>
                    <a:cxn ang="0">
                      <a:pos x="516" y="1698"/>
                    </a:cxn>
                    <a:cxn ang="0">
                      <a:pos x="554" y="1734"/>
                    </a:cxn>
                    <a:cxn ang="0">
                      <a:pos x="670" y="1586"/>
                    </a:cxn>
                    <a:cxn ang="0">
                      <a:pos x="770" y="1476"/>
                    </a:cxn>
                    <a:cxn ang="0">
                      <a:pos x="890" y="1070"/>
                    </a:cxn>
                    <a:cxn ang="0">
                      <a:pos x="938" y="954"/>
                    </a:cxn>
                    <a:cxn ang="0">
                      <a:pos x="962" y="1146"/>
                    </a:cxn>
                    <a:cxn ang="0">
                      <a:pos x="1022" y="1320"/>
                    </a:cxn>
                    <a:cxn ang="0">
                      <a:pos x="1076" y="1068"/>
                    </a:cxn>
                    <a:cxn ang="0">
                      <a:pos x="1106" y="958"/>
                    </a:cxn>
                    <a:cxn ang="0">
                      <a:pos x="1160" y="1136"/>
                    </a:cxn>
                    <a:cxn ang="0">
                      <a:pos x="1268" y="1476"/>
                    </a:cxn>
                    <a:cxn ang="0">
                      <a:pos x="1366" y="1586"/>
                    </a:cxn>
                    <a:cxn ang="0">
                      <a:pos x="1494" y="1738"/>
                    </a:cxn>
                    <a:cxn ang="0">
                      <a:pos x="1520" y="1676"/>
                    </a:cxn>
                    <a:cxn ang="0">
                      <a:pos x="1456" y="1558"/>
                    </a:cxn>
                    <a:cxn ang="0">
                      <a:pos x="1382" y="1442"/>
                    </a:cxn>
                    <a:cxn ang="0">
                      <a:pos x="1396" y="1300"/>
                    </a:cxn>
                    <a:cxn ang="0">
                      <a:pos x="1460" y="1236"/>
                    </a:cxn>
                    <a:cxn ang="0">
                      <a:pos x="1508" y="1166"/>
                    </a:cxn>
                    <a:cxn ang="0">
                      <a:pos x="1600" y="1020"/>
                    </a:cxn>
                    <a:cxn ang="0">
                      <a:pos x="1596" y="918"/>
                    </a:cxn>
                    <a:cxn ang="0">
                      <a:pos x="1454" y="772"/>
                    </a:cxn>
                    <a:cxn ang="0">
                      <a:pos x="1722" y="734"/>
                    </a:cxn>
                    <a:cxn ang="0">
                      <a:pos x="1788" y="628"/>
                    </a:cxn>
                    <a:cxn ang="0">
                      <a:pos x="1820" y="562"/>
                    </a:cxn>
                    <a:cxn ang="0">
                      <a:pos x="1824" y="498"/>
                    </a:cxn>
                    <a:cxn ang="0">
                      <a:pos x="1846" y="452"/>
                    </a:cxn>
                    <a:cxn ang="0">
                      <a:pos x="1884" y="358"/>
                    </a:cxn>
                    <a:cxn ang="0">
                      <a:pos x="1946" y="286"/>
                    </a:cxn>
                    <a:cxn ang="0">
                      <a:pos x="1984" y="232"/>
                    </a:cxn>
                    <a:cxn ang="0">
                      <a:pos x="1014" y="582"/>
                    </a:cxn>
                  </a:cxnLst>
                  <a:rect l="0" t="0" r="r" b="b"/>
                  <a:pathLst>
                    <a:path w="2038" h="1738">
                      <a:moveTo>
                        <a:pt x="2036" y="78"/>
                      </a:moveTo>
                      <a:lnTo>
                        <a:pt x="2018" y="44"/>
                      </a:lnTo>
                      <a:lnTo>
                        <a:pt x="1978" y="14"/>
                      </a:lnTo>
                      <a:lnTo>
                        <a:pt x="1916" y="2"/>
                      </a:lnTo>
                      <a:lnTo>
                        <a:pt x="1850" y="0"/>
                      </a:lnTo>
                      <a:lnTo>
                        <a:pt x="1850" y="0"/>
                      </a:lnTo>
                      <a:lnTo>
                        <a:pt x="1832" y="0"/>
                      </a:lnTo>
                      <a:lnTo>
                        <a:pt x="1808" y="4"/>
                      </a:lnTo>
                      <a:lnTo>
                        <a:pt x="1778" y="8"/>
                      </a:lnTo>
                      <a:lnTo>
                        <a:pt x="1742" y="16"/>
                      </a:lnTo>
                      <a:lnTo>
                        <a:pt x="1702" y="28"/>
                      </a:lnTo>
                      <a:lnTo>
                        <a:pt x="1656" y="46"/>
                      </a:lnTo>
                      <a:lnTo>
                        <a:pt x="1606" y="66"/>
                      </a:lnTo>
                      <a:lnTo>
                        <a:pt x="1606" y="66"/>
                      </a:lnTo>
                      <a:lnTo>
                        <a:pt x="1558" y="92"/>
                      </a:lnTo>
                      <a:lnTo>
                        <a:pt x="1510" y="120"/>
                      </a:lnTo>
                      <a:lnTo>
                        <a:pt x="1466" y="152"/>
                      </a:lnTo>
                      <a:lnTo>
                        <a:pt x="1424" y="184"/>
                      </a:lnTo>
                      <a:lnTo>
                        <a:pt x="1382" y="222"/>
                      </a:lnTo>
                      <a:lnTo>
                        <a:pt x="1342" y="260"/>
                      </a:lnTo>
                      <a:lnTo>
                        <a:pt x="1302" y="304"/>
                      </a:lnTo>
                      <a:lnTo>
                        <a:pt x="1264" y="350"/>
                      </a:lnTo>
                      <a:lnTo>
                        <a:pt x="1264" y="350"/>
                      </a:lnTo>
                      <a:lnTo>
                        <a:pt x="1234" y="388"/>
                      </a:lnTo>
                      <a:lnTo>
                        <a:pt x="1204" y="430"/>
                      </a:lnTo>
                      <a:lnTo>
                        <a:pt x="1176" y="472"/>
                      </a:lnTo>
                      <a:lnTo>
                        <a:pt x="1152" y="514"/>
                      </a:lnTo>
                      <a:lnTo>
                        <a:pt x="1110" y="590"/>
                      </a:lnTo>
                      <a:lnTo>
                        <a:pt x="1080" y="646"/>
                      </a:lnTo>
                      <a:lnTo>
                        <a:pt x="1080" y="646"/>
                      </a:lnTo>
                      <a:lnTo>
                        <a:pt x="1074" y="644"/>
                      </a:lnTo>
                      <a:lnTo>
                        <a:pt x="1074" y="644"/>
                      </a:lnTo>
                      <a:lnTo>
                        <a:pt x="1068" y="632"/>
                      </a:lnTo>
                      <a:lnTo>
                        <a:pt x="1060" y="618"/>
                      </a:lnTo>
                      <a:lnTo>
                        <a:pt x="1060" y="618"/>
                      </a:lnTo>
                      <a:lnTo>
                        <a:pt x="1064" y="610"/>
                      </a:lnTo>
                      <a:lnTo>
                        <a:pt x="1066" y="602"/>
                      </a:lnTo>
                      <a:lnTo>
                        <a:pt x="1066" y="602"/>
                      </a:lnTo>
                      <a:lnTo>
                        <a:pt x="1064" y="592"/>
                      </a:lnTo>
                      <a:lnTo>
                        <a:pt x="1060" y="586"/>
                      </a:lnTo>
                      <a:lnTo>
                        <a:pt x="1052" y="580"/>
                      </a:lnTo>
                      <a:lnTo>
                        <a:pt x="1042" y="578"/>
                      </a:lnTo>
                      <a:lnTo>
                        <a:pt x="1042" y="578"/>
                      </a:lnTo>
                      <a:lnTo>
                        <a:pt x="1040" y="580"/>
                      </a:lnTo>
                      <a:lnTo>
                        <a:pt x="1042" y="574"/>
                      </a:lnTo>
                      <a:lnTo>
                        <a:pt x="1036" y="574"/>
                      </a:lnTo>
                      <a:lnTo>
                        <a:pt x="1032" y="574"/>
                      </a:lnTo>
                      <a:lnTo>
                        <a:pt x="1032" y="574"/>
                      </a:lnTo>
                      <a:lnTo>
                        <a:pt x="1024" y="568"/>
                      </a:lnTo>
                      <a:lnTo>
                        <a:pt x="1024" y="568"/>
                      </a:lnTo>
                      <a:lnTo>
                        <a:pt x="1022" y="568"/>
                      </a:lnTo>
                      <a:lnTo>
                        <a:pt x="1018" y="570"/>
                      </a:lnTo>
                      <a:lnTo>
                        <a:pt x="1012" y="570"/>
                      </a:lnTo>
                      <a:lnTo>
                        <a:pt x="1014" y="574"/>
                      </a:lnTo>
                      <a:lnTo>
                        <a:pt x="1008" y="574"/>
                      </a:lnTo>
                      <a:lnTo>
                        <a:pt x="1004" y="574"/>
                      </a:lnTo>
                      <a:lnTo>
                        <a:pt x="1008" y="580"/>
                      </a:lnTo>
                      <a:lnTo>
                        <a:pt x="1008" y="580"/>
                      </a:lnTo>
                      <a:lnTo>
                        <a:pt x="1008" y="580"/>
                      </a:lnTo>
                      <a:lnTo>
                        <a:pt x="1000" y="578"/>
                      </a:lnTo>
                      <a:lnTo>
                        <a:pt x="1000" y="578"/>
                      </a:lnTo>
                      <a:lnTo>
                        <a:pt x="990" y="580"/>
                      </a:lnTo>
                      <a:lnTo>
                        <a:pt x="982" y="586"/>
                      </a:lnTo>
                      <a:lnTo>
                        <a:pt x="978" y="592"/>
                      </a:lnTo>
                      <a:lnTo>
                        <a:pt x="976" y="602"/>
                      </a:lnTo>
                      <a:lnTo>
                        <a:pt x="976" y="602"/>
                      </a:lnTo>
                      <a:lnTo>
                        <a:pt x="978" y="608"/>
                      </a:lnTo>
                      <a:lnTo>
                        <a:pt x="980" y="616"/>
                      </a:lnTo>
                      <a:lnTo>
                        <a:pt x="980" y="616"/>
                      </a:lnTo>
                      <a:lnTo>
                        <a:pt x="970" y="632"/>
                      </a:lnTo>
                      <a:lnTo>
                        <a:pt x="964" y="644"/>
                      </a:lnTo>
                      <a:lnTo>
                        <a:pt x="964" y="644"/>
                      </a:lnTo>
                      <a:lnTo>
                        <a:pt x="958" y="646"/>
                      </a:lnTo>
                      <a:lnTo>
                        <a:pt x="958" y="646"/>
                      </a:lnTo>
                      <a:lnTo>
                        <a:pt x="928" y="590"/>
                      </a:lnTo>
                      <a:lnTo>
                        <a:pt x="886" y="514"/>
                      </a:lnTo>
                      <a:lnTo>
                        <a:pt x="860" y="472"/>
                      </a:lnTo>
                      <a:lnTo>
                        <a:pt x="834" y="430"/>
                      </a:lnTo>
                      <a:lnTo>
                        <a:pt x="804" y="388"/>
                      </a:lnTo>
                      <a:lnTo>
                        <a:pt x="774" y="350"/>
                      </a:lnTo>
                      <a:lnTo>
                        <a:pt x="774" y="350"/>
                      </a:lnTo>
                      <a:lnTo>
                        <a:pt x="736" y="304"/>
                      </a:lnTo>
                      <a:lnTo>
                        <a:pt x="696" y="260"/>
                      </a:lnTo>
                      <a:lnTo>
                        <a:pt x="656" y="222"/>
                      </a:lnTo>
                      <a:lnTo>
                        <a:pt x="614" y="184"/>
                      </a:lnTo>
                      <a:lnTo>
                        <a:pt x="572" y="152"/>
                      </a:lnTo>
                      <a:lnTo>
                        <a:pt x="528" y="120"/>
                      </a:lnTo>
                      <a:lnTo>
                        <a:pt x="480" y="92"/>
                      </a:lnTo>
                      <a:lnTo>
                        <a:pt x="432" y="66"/>
                      </a:lnTo>
                      <a:lnTo>
                        <a:pt x="432" y="66"/>
                      </a:lnTo>
                      <a:lnTo>
                        <a:pt x="382" y="46"/>
                      </a:lnTo>
                      <a:lnTo>
                        <a:pt x="336" y="28"/>
                      </a:lnTo>
                      <a:lnTo>
                        <a:pt x="296" y="16"/>
                      </a:lnTo>
                      <a:lnTo>
                        <a:pt x="260" y="8"/>
                      </a:lnTo>
                      <a:lnTo>
                        <a:pt x="230" y="4"/>
                      </a:lnTo>
                      <a:lnTo>
                        <a:pt x="206" y="0"/>
                      </a:lnTo>
                      <a:lnTo>
                        <a:pt x="188" y="0"/>
                      </a:lnTo>
                      <a:lnTo>
                        <a:pt x="122" y="2"/>
                      </a:lnTo>
                      <a:lnTo>
                        <a:pt x="60" y="14"/>
                      </a:lnTo>
                      <a:lnTo>
                        <a:pt x="20" y="44"/>
                      </a:lnTo>
                      <a:lnTo>
                        <a:pt x="2" y="78"/>
                      </a:lnTo>
                      <a:lnTo>
                        <a:pt x="0" y="114"/>
                      </a:lnTo>
                      <a:lnTo>
                        <a:pt x="10" y="156"/>
                      </a:lnTo>
                      <a:lnTo>
                        <a:pt x="32" y="202"/>
                      </a:lnTo>
                      <a:lnTo>
                        <a:pt x="32" y="202"/>
                      </a:lnTo>
                      <a:lnTo>
                        <a:pt x="42" y="218"/>
                      </a:lnTo>
                      <a:lnTo>
                        <a:pt x="54" y="232"/>
                      </a:lnTo>
                      <a:lnTo>
                        <a:pt x="58" y="236"/>
                      </a:lnTo>
                      <a:lnTo>
                        <a:pt x="64" y="240"/>
                      </a:lnTo>
                      <a:lnTo>
                        <a:pt x="64" y="240"/>
                      </a:lnTo>
                      <a:lnTo>
                        <a:pt x="68" y="242"/>
                      </a:lnTo>
                      <a:lnTo>
                        <a:pt x="72" y="246"/>
                      </a:lnTo>
                      <a:lnTo>
                        <a:pt x="78" y="258"/>
                      </a:lnTo>
                      <a:lnTo>
                        <a:pt x="82" y="272"/>
                      </a:lnTo>
                      <a:lnTo>
                        <a:pt x="82" y="272"/>
                      </a:lnTo>
                      <a:lnTo>
                        <a:pt x="90" y="286"/>
                      </a:lnTo>
                      <a:lnTo>
                        <a:pt x="100" y="298"/>
                      </a:lnTo>
                      <a:lnTo>
                        <a:pt x="108" y="302"/>
                      </a:lnTo>
                      <a:lnTo>
                        <a:pt x="114" y="308"/>
                      </a:lnTo>
                      <a:lnTo>
                        <a:pt x="114" y="308"/>
                      </a:lnTo>
                      <a:lnTo>
                        <a:pt x="122" y="312"/>
                      </a:lnTo>
                      <a:lnTo>
                        <a:pt x="128" y="318"/>
                      </a:lnTo>
                      <a:lnTo>
                        <a:pt x="140" y="332"/>
                      </a:lnTo>
                      <a:lnTo>
                        <a:pt x="150" y="348"/>
                      </a:lnTo>
                      <a:lnTo>
                        <a:pt x="154" y="358"/>
                      </a:lnTo>
                      <a:lnTo>
                        <a:pt x="154" y="358"/>
                      </a:lnTo>
                      <a:lnTo>
                        <a:pt x="156" y="364"/>
                      </a:lnTo>
                      <a:lnTo>
                        <a:pt x="158" y="370"/>
                      </a:lnTo>
                      <a:lnTo>
                        <a:pt x="170" y="384"/>
                      </a:lnTo>
                      <a:lnTo>
                        <a:pt x="186" y="404"/>
                      </a:lnTo>
                      <a:lnTo>
                        <a:pt x="186" y="404"/>
                      </a:lnTo>
                      <a:lnTo>
                        <a:pt x="190" y="428"/>
                      </a:lnTo>
                      <a:lnTo>
                        <a:pt x="192" y="446"/>
                      </a:lnTo>
                      <a:lnTo>
                        <a:pt x="192" y="452"/>
                      </a:lnTo>
                      <a:lnTo>
                        <a:pt x="190" y="458"/>
                      </a:lnTo>
                      <a:lnTo>
                        <a:pt x="190" y="458"/>
                      </a:lnTo>
                      <a:lnTo>
                        <a:pt x="188" y="462"/>
                      </a:lnTo>
                      <a:lnTo>
                        <a:pt x="188" y="466"/>
                      </a:lnTo>
                      <a:lnTo>
                        <a:pt x="194" y="474"/>
                      </a:lnTo>
                      <a:lnTo>
                        <a:pt x="206" y="484"/>
                      </a:lnTo>
                      <a:lnTo>
                        <a:pt x="206" y="484"/>
                      </a:lnTo>
                      <a:lnTo>
                        <a:pt x="210" y="488"/>
                      </a:lnTo>
                      <a:lnTo>
                        <a:pt x="214" y="498"/>
                      </a:lnTo>
                      <a:lnTo>
                        <a:pt x="216" y="506"/>
                      </a:lnTo>
                      <a:lnTo>
                        <a:pt x="218" y="512"/>
                      </a:lnTo>
                      <a:lnTo>
                        <a:pt x="218" y="518"/>
                      </a:lnTo>
                      <a:lnTo>
                        <a:pt x="214" y="526"/>
                      </a:lnTo>
                      <a:lnTo>
                        <a:pt x="214" y="526"/>
                      </a:lnTo>
                      <a:lnTo>
                        <a:pt x="212" y="532"/>
                      </a:lnTo>
                      <a:lnTo>
                        <a:pt x="212" y="542"/>
                      </a:lnTo>
                      <a:lnTo>
                        <a:pt x="214" y="552"/>
                      </a:lnTo>
                      <a:lnTo>
                        <a:pt x="218" y="562"/>
                      </a:lnTo>
                      <a:lnTo>
                        <a:pt x="228" y="580"/>
                      </a:lnTo>
                      <a:lnTo>
                        <a:pt x="232" y="586"/>
                      </a:lnTo>
                      <a:lnTo>
                        <a:pt x="236" y="590"/>
                      </a:lnTo>
                      <a:lnTo>
                        <a:pt x="236" y="590"/>
                      </a:lnTo>
                      <a:lnTo>
                        <a:pt x="238" y="594"/>
                      </a:lnTo>
                      <a:lnTo>
                        <a:pt x="242" y="598"/>
                      </a:lnTo>
                      <a:lnTo>
                        <a:pt x="246" y="612"/>
                      </a:lnTo>
                      <a:lnTo>
                        <a:pt x="250" y="628"/>
                      </a:lnTo>
                      <a:lnTo>
                        <a:pt x="250" y="628"/>
                      </a:lnTo>
                      <a:lnTo>
                        <a:pt x="252" y="632"/>
                      </a:lnTo>
                      <a:lnTo>
                        <a:pt x="254" y="642"/>
                      </a:lnTo>
                      <a:lnTo>
                        <a:pt x="264" y="656"/>
                      </a:lnTo>
                      <a:lnTo>
                        <a:pt x="278" y="678"/>
                      </a:lnTo>
                      <a:lnTo>
                        <a:pt x="278" y="678"/>
                      </a:lnTo>
                      <a:lnTo>
                        <a:pt x="294" y="698"/>
                      </a:lnTo>
                      <a:lnTo>
                        <a:pt x="304" y="712"/>
                      </a:lnTo>
                      <a:lnTo>
                        <a:pt x="316" y="734"/>
                      </a:lnTo>
                      <a:lnTo>
                        <a:pt x="316" y="734"/>
                      </a:lnTo>
                      <a:lnTo>
                        <a:pt x="320" y="740"/>
                      </a:lnTo>
                      <a:lnTo>
                        <a:pt x="326" y="744"/>
                      </a:lnTo>
                      <a:lnTo>
                        <a:pt x="344" y="752"/>
                      </a:lnTo>
                      <a:lnTo>
                        <a:pt x="364" y="760"/>
                      </a:lnTo>
                      <a:lnTo>
                        <a:pt x="414" y="768"/>
                      </a:lnTo>
                      <a:lnTo>
                        <a:pt x="468" y="768"/>
                      </a:lnTo>
                      <a:lnTo>
                        <a:pt x="516" y="768"/>
                      </a:lnTo>
                      <a:lnTo>
                        <a:pt x="584" y="772"/>
                      </a:lnTo>
                      <a:lnTo>
                        <a:pt x="626" y="778"/>
                      </a:lnTo>
                      <a:lnTo>
                        <a:pt x="628" y="780"/>
                      </a:lnTo>
                      <a:lnTo>
                        <a:pt x="628" y="780"/>
                      </a:lnTo>
                      <a:lnTo>
                        <a:pt x="596" y="796"/>
                      </a:lnTo>
                      <a:lnTo>
                        <a:pt x="568" y="814"/>
                      </a:lnTo>
                      <a:lnTo>
                        <a:pt x="542" y="832"/>
                      </a:lnTo>
                      <a:lnTo>
                        <a:pt x="518" y="850"/>
                      </a:lnTo>
                      <a:lnTo>
                        <a:pt x="518" y="850"/>
                      </a:lnTo>
                      <a:lnTo>
                        <a:pt x="472" y="890"/>
                      </a:lnTo>
                      <a:lnTo>
                        <a:pt x="442" y="918"/>
                      </a:lnTo>
                      <a:lnTo>
                        <a:pt x="422" y="938"/>
                      </a:lnTo>
                      <a:lnTo>
                        <a:pt x="414" y="952"/>
                      </a:lnTo>
                      <a:lnTo>
                        <a:pt x="412" y="958"/>
                      </a:lnTo>
                      <a:lnTo>
                        <a:pt x="416" y="962"/>
                      </a:lnTo>
                      <a:lnTo>
                        <a:pt x="418" y="962"/>
                      </a:lnTo>
                      <a:lnTo>
                        <a:pt x="420" y="962"/>
                      </a:lnTo>
                      <a:lnTo>
                        <a:pt x="430" y="996"/>
                      </a:lnTo>
                      <a:lnTo>
                        <a:pt x="430" y="996"/>
                      </a:lnTo>
                      <a:lnTo>
                        <a:pt x="438" y="1020"/>
                      </a:lnTo>
                      <a:lnTo>
                        <a:pt x="446" y="1044"/>
                      </a:lnTo>
                      <a:lnTo>
                        <a:pt x="458" y="1074"/>
                      </a:lnTo>
                      <a:lnTo>
                        <a:pt x="474" y="1102"/>
                      </a:lnTo>
                      <a:lnTo>
                        <a:pt x="490" y="1130"/>
                      </a:lnTo>
                      <a:lnTo>
                        <a:pt x="500" y="1142"/>
                      </a:lnTo>
                      <a:lnTo>
                        <a:pt x="510" y="1152"/>
                      </a:lnTo>
                      <a:lnTo>
                        <a:pt x="520" y="1160"/>
                      </a:lnTo>
                      <a:lnTo>
                        <a:pt x="530" y="1166"/>
                      </a:lnTo>
                      <a:lnTo>
                        <a:pt x="530" y="1166"/>
                      </a:lnTo>
                      <a:lnTo>
                        <a:pt x="548" y="1174"/>
                      </a:lnTo>
                      <a:lnTo>
                        <a:pt x="560" y="1184"/>
                      </a:lnTo>
                      <a:lnTo>
                        <a:pt x="568" y="1194"/>
                      </a:lnTo>
                      <a:lnTo>
                        <a:pt x="572" y="1204"/>
                      </a:lnTo>
                      <a:lnTo>
                        <a:pt x="574" y="1214"/>
                      </a:lnTo>
                      <a:lnTo>
                        <a:pt x="574" y="1222"/>
                      </a:lnTo>
                      <a:lnTo>
                        <a:pt x="574" y="1228"/>
                      </a:lnTo>
                      <a:lnTo>
                        <a:pt x="574" y="1228"/>
                      </a:lnTo>
                      <a:lnTo>
                        <a:pt x="578" y="1236"/>
                      </a:lnTo>
                      <a:lnTo>
                        <a:pt x="588" y="1256"/>
                      </a:lnTo>
                      <a:lnTo>
                        <a:pt x="596" y="1268"/>
                      </a:lnTo>
                      <a:lnTo>
                        <a:pt x="604" y="1278"/>
                      </a:lnTo>
                      <a:lnTo>
                        <a:pt x="616" y="1284"/>
                      </a:lnTo>
                      <a:lnTo>
                        <a:pt x="626" y="1288"/>
                      </a:lnTo>
                      <a:lnTo>
                        <a:pt x="626" y="1288"/>
                      </a:lnTo>
                      <a:lnTo>
                        <a:pt x="632" y="1290"/>
                      </a:lnTo>
                      <a:lnTo>
                        <a:pt x="638" y="1294"/>
                      </a:lnTo>
                      <a:lnTo>
                        <a:pt x="642" y="1300"/>
                      </a:lnTo>
                      <a:lnTo>
                        <a:pt x="646" y="1306"/>
                      </a:lnTo>
                      <a:lnTo>
                        <a:pt x="652" y="1322"/>
                      </a:lnTo>
                      <a:lnTo>
                        <a:pt x="656" y="1340"/>
                      </a:lnTo>
                      <a:lnTo>
                        <a:pt x="660" y="1374"/>
                      </a:lnTo>
                      <a:lnTo>
                        <a:pt x="662" y="1388"/>
                      </a:lnTo>
                      <a:lnTo>
                        <a:pt x="662" y="1388"/>
                      </a:lnTo>
                      <a:lnTo>
                        <a:pt x="662" y="1404"/>
                      </a:lnTo>
                      <a:lnTo>
                        <a:pt x="660" y="1420"/>
                      </a:lnTo>
                      <a:lnTo>
                        <a:pt x="656" y="1442"/>
                      </a:lnTo>
                      <a:lnTo>
                        <a:pt x="650" y="1464"/>
                      </a:lnTo>
                      <a:lnTo>
                        <a:pt x="642" y="1486"/>
                      </a:lnTo>
                      <a:lnTo>
                        <a:pt x="636" y="1498"/>
                      </a:lnTo>
                      <a:lnTo>
                        <a:pt x="630" y="1508"/>
                      </a:lnTo>
                      <a:lnTo>
                        <a:pt x="622" y="1518"/>
                      </a:lnTo>
                      <a:lnTo>
                        <a:pt x="612" y="1528"/>
                      </a:lnTo>
                      <a:lnTo>
                        <a:pt x="612" y="1528"/>
                      </a:lnTo>
                      <a:lnTo>
                        <a:pt x="596" y="1544"/>
                      </a:lnTo>
                      <a:lnTo>
                        <a:pt x="582" y="1558"/>
                      </a:lnTo>
                      <a:lnTo>
                        <a:pt x="562" y="1580"/>
                      </a:lnTo>
                      <a:lnTo>
                        <a:pt x="550" y="1596"/>
                      </a:lnTo>
                      <a:lnTo>
                        <a:pt x="548" y="1602"/>
                      </a:lnTo>
                      <a:lnTo>
                        <a:pt x="548" y="1602"/>
                      </a:lnTo>
                      <a:lnTo>
                        <a:pt x="538" y="1616"/>
                      </a:lnTo>
                      <a:lnTo>
                        <a:pt x="530" y="1632"/>
                      </a:lnTo>
                      <a:lnTo>
                        <a:pt x="522" y="1652"/>
                      </a:lnTo>
                      <a:lnTo>
                        <a:pt x="522" y="1652"/>
                      </a:lnTo>
                      <a:lnTo>
                        <a:pt x="518" y="1676"/>
                      </a:lnTo>
                      <a:lnTo>
                        <a:pt x="516" y="1698"/>
                      </a:lnTo>
                      <a:lnTo>
                        <a:pt x="518" y="1716"/>
                      </a:lnTo>
                      <a:lnTo>
                        <a:pt x="520" y="1724"/>
                      </a:lnTo>
                      <a:lnTo>
                        <a:pt x="522" y="1732"/>
                      </a:lnTo>
                      <a:lnTo>
                        <a:pt x="522" y="1732"/>
                      </a:lnTo>
                      <a:lnTo>
                        <a:pt x="526" y="1736"/>
                      </a:lnTo>
                      <a:lnTo>
                        <a:pt x="532" y="1738"/>
                      </a:lnTo>
                      <a:lnTo>
                        <a:pt x="538" y="1738"/>
                      </a:lnTo>
                      <a:lnTo>
                        <a:pt x="544" y="1738"/>
                      </a:lnTo>
                      <a:lnTo>
                        <a:pt x="554" y="1734"/>
                      </a:lnTo>
                      <a:lnTo>
                        <a:pt x="558" y="1732"/>
                      </a:lnTo>
                      <a:lnTo>
                        <a:pt x="640" y="1640"/>
                      </a:lnTo>
                      <a:lnTo>
                        <a:pt x="636" y="1610"/>
                      </a:lnTo>
                      <a:lnTo>
                        <a:pt x="636" y="1610"/>
                      </a:lnTo>
                      <a:lnTo>
                        <a:pt x="648" y="1598"/>
                      </a:lnTo>
                      <a:lnTo>
                        <a:pt x="658" y="1590"/>
                      </a:lnTo>
                      <a:lnTo>
                        <a:pt x="664" y="1588"/>
                      </a:lnTo>
                      <a:lnTo>
                        <a:pt x="670" y="1586"/>
                      </a:lnTo>
                      <a:lnTo>
                        <a:pt x="670" y="1586"/>
                      </a:lnTo>
                      <a:lnTo>
                        <a:pt x="678" y="1582"/>
                      </a:lnTo>
                      <a:lnTo>
                        <a:pt x="684" y="1578"/>
                      </a:lnTo>
                      <a:lnTo>
                        <a:pt x="698" y="1562"/>
                      </a:lnTo>
                      <a:lnTo>
                        <a:pt x="712" y="1538"/>
                      </a:lnTo>
                      <a:lnTo>
                        <a:pt x="712" y="1538"/>
                      </a:lnTo>
                      <a:lnTo>
                        <a:pt x="732" y="1520"/>
                      </a:lnTo>
                      <a:lnTo>
                        <a:pt x="752" y="1500"/>
                      </a:lnTo>
                      <a:lnTo>
                        <a:pt x="770" y="1476"/>
                      </a:lnTo>
                      <a:lnTo>
                        <a:pt x="770" y="1476"/>
                      </a:lnTo>
                      <a:lnTo>
                        <a:pt x="790" y="1446"/>
                      </a:lnTo>
                      <a:lnTo>
                        <a:pt x="812" y="1410"/>
                      </a:lnTo>
                      <a:lnTo>
                        <a:pt x="830" y="1374"/>
                      </a:lnTo>
                      <a:lnTo>
                        <a:pt x="836" y="1356"/>
                      </a:lnTo>
                      <a:lnTo>
                        <a:pt x="840" y="1342"/>
                      </a:lnTo>
                      <a:lnTo>
                        <a:pt x="840" y="1342"/>
                      </a:lnTo>
                      <a:lnTo>
                        <a:pt x="854" y="1266"/>
                      </a:lnTo>
                      <a:lnTo>
                        <a:pt x="878" y="1136"/>
                      </a:lnTo>
                      <a:lnTo>
                        <a:pt x="890" y="1070"/>
                      </a:lnTo>
                      <a:lnTo>
                        <a:pt x="904" y="1014"/>
                      </a:lnTo>
                      <a:lnTo>
                        <a:pt x="910" y="992"/>
                      </a:lnTo>
                      <a:lnTo>
                        <a:pt x="916" y="974"/>
                      </a:lnTo>
                      <a:lnTo>
                        <a:pt x="922" y="964"/>
                      </a:lnTo>
                      <a:lnTo>
                        <a:pt x="924" y="960"/>
                      </a:lnTo>
                      <a:lnTo>
                        <a:pt x="926" y="960"/>
                      </a:lnTo>
                      <a:lnTo>
                        <a:pt x="926" y="960"/>
                      </a:lnTo>
                      <a:lnTo>
                        <a:pt x="932" y="958"/>
                      </a:lnTo>
                      <a:lnTo>
                        <a:pt x="938" y="954"/>
                      </a:lnTo>
                      <a:lnTo>
                        <a:pt x="950" y="942"/>
                      </a:lnTo>
                      <a:lnTo>
                        <a:pt x="964" y="926"/>
                      </a:lnTo>
                      <a:lnTo>
                        <a:pt x="976" y="908"/>
                      </a:lnTo>
                      <a:lnTo>
                        <a:pt x="968" y="972"/>
                      </a:lnTo>
                      <a:lnTo>
                        <a:pt x="972" y="994"/>
                      </a:lnTo>
                      <a:lnTo>
                        <a:pt x="962" y="1022"/>
                      </a:lnTo>
                      <a:lnTo>
                        <a:pt x="962" y="1068"/>
                      </a:lnTo>
                      <a:lnTo>
                        <a:pt x="962" y="1080"/>
                      </a:lnTo>
                      <a:lnTo>
                        <a:pt x="962" y="1146"/>
                      </a:lnTo>
                      <a:lnTo>
                        <a:pt x="972" y="1150"/>
                      </a:lnTo>
                      <a:lnTo>
                        <a:pt x="972" y="1160"/>
                      </a:lnTo>
                      <a:lnTo>
                        <a:pt x="962" y="1170"/>
                      </a:lnTo>
                      <a:lnTo>
                        <a:pt x="964" y="1202"/>
                      </a:lnTo>
                      <a:lnTo>
                        <a:pt x="964" y="1252"/>
                      </a:lnTo>
                      <a:lnTo>
                        <a:pt x="984" y="1294"/>
                      </a:lnTo>
                      <a:lnTo>
                        <a:pt x="1016" y="1320"/>
                      </a:lnTo>
                      <a:lnTo>
                        <a:pt x="1018" y="1292"/>
                      </a:lnTo>
                      <a:lnTo>
                        <a:pt x="1022" y="1320"/>
                      </a:lnTo>
                      <a:lnTo>
                        <a:pt x="1054" y="1294"/>
                      </a:lnTo>
                      <a:lnTo>
                        <a:pt x="1074" y="1252"/>
                      </a:lnTo>
                      <a:lnTo>
                        <a:pt x="1074" y="1202"/>
                      </a:lnTo>
                      <a:lnTo>
                        <a:pt x="1076" y="1170"/>
                      </a:lnTo>
                      <a:lnTo>
                        <a:pt x="1066" y="1160"/>
                      </a:lnTo>
                      <a:lnTo>
                        <a:pt x="1066" y="1150"/>
                      </a:lnTo>
                      <a:lnTo>
                        <a:pt x="1076" y="1146"/>
                      </a:lnTo>
                      <a:lnTo>
                        <a:pt x="1076" y="1080"/>
                      </a:lnTo>
                      <a:lnTo>
                        <a:pt x="1076" y="1068"/>
                      </a:lnTo>
                      <a:lnTo>
                        <a:pt x="1076" y="1022"/>
                      </a:lnTo>
                      <a:lnTo>
                        <a:pt x="1066" y="994"/>
                      </a:lnTo>
                      <a:lnTo>
                        <a:pt x="1068" y="972"/>
                      </a:lnTo>
                      <a:lnTo>
                        <a:pt x="1062" y="908"/>
                      </a:lnTo>
                      <a:lnTo>
                        <a:pt x="1062" y="908"/>
                      </a:lnTo>
                      <a:lnTo>
                        <a:pt x="1074" y="926"/>
                      </a:lnTo>
                      <a:lnTo>
                        <a:pt x="1088" y="942"/>
                      </a:lnTo>
                      <a:lnTo>
                        <a:pt x="1100" y="954"/>
                      </a:lnTo>
                      <a:lnTo>
                        <a:pt x="1106" y="958"/>
                      </a:lnTo>
                      <a:lnTo>
                        <a:pt x="1112" y="960"/>
                      </a:lnTo>
                      <a:lnTo>
                        <a:pt x="1112" y="960"/>
                      </a:lnTo>
                      <a:lnTo>
                        <a:pt x="1114" y="960"/>
                      </a:lnTo>
                      <a:lnTo>
                        <a:pt x="1116" y="964"/>
                      </a:lnTo>
                      <a:lnTo>
                        <a:pt x="1122" y="974"/>
                      </a:lnTo>
                      <a:lnTo>
                        <a:pt x="1128" y="992"/>
                      </a:lnTo>
                      <a:lnTo>
                        <a:pt x="1134" y="1014"/>
                      </a:lnTo>
                      <a:lnTo>
                        <a:pt x="1148" y="1070"/>
                      </a:lnTo>
                      <a:lnTo>
                        <a:pt x="1160" y="1136"/>
                      </a:lnTo>
                      <a:lnTo>
                        <a:pt x="1184" y="1266"/>
                      </a:lnTo>
                      <a:lnTo>
                        <a:pt x="1198" y="1342"/>
                      </a:lnTo>
                      <a:lnTo>
                        <a:pt x="1198" y="1342"/>
                      </a:lnTo>
                      <a:lnTo>
                        <a:pt x="1202" y="1356"/>
                      </a:lnTo>
                      <a:lnTo>
                        <a:pt x="1208" y="1374"/>
                      </a:lnTo>
                      <a:lnTo>
                        <a:pt x="1226" y="1410"/>
                      </a:lnTo>
                      <a:lnTo>
                        <a:pt x="1248" y="1446"/>
                      </a:lnTo>
                      <a:lnTo>
                        <a:pt x="1268" y="1476"/>
                      </a:lnTo>
                      <a:lnTo>
                        <a:pt x="1268" y="1476"/>
                      </a:lnTo>
                      <a:lnTo>
                        <a:pt x="1286" y="1500"/>
                      </a:lnTo>
                      <a:lnTo>
                        <a:pt x="1304" y="1520"/>
                      </a:lnTo>
                      <a:lnTo>
                        <a:pt x="1326" y="1538"/>
                      </a:lnTo>
                      <a:lnTo>
                        <a:pt x="1326" y="1538"/>
                      </a:lnTo>
                      <a:lnTo>
                        <a:pt x="1340" y="1562"/>
                      </a:lnTo>
                      <a:lnTo>
                        <a:pt x="1354" y="1578"/>
                      </a:lnTo>
                      <a:lnTo>
                        <a:pt x="1360" y="1582"/>
                      </a:lnTo>
                      <a:lnTo>
                        <a:pt x="1366" y="1586"/>
                      </a:lnTo>
                      <a:lnTo>
                        <a:pt x="1366" y="1586"/>
                      </a:lnTo>
                      <a:lnTo>
                        <a:pt x="1374" y="1588"/>
                      </a:lnTo>
                      <a:lnTo>
                        <a:pt x="1380" y="1590"/>
                      </a:lnTo>
                      <a:lnTo>
                        <a:pt x="1390" y="1598"/>
                      </a:lnTo>
                      <a:lnTo>
                        <a:pt x="1402" y="1610"/>
                      </a:lnTo>
                      <a:lnTo>
                        <a:pt x="1398" y="1640"/>
                      </a:lnTo>
                      <a:lnTo>
                        <a:pt x="1480" y="1732"/>
                      </a:lnTo>
                      <a:lnTo>
                        <a:pt x="1480" y="1732"/>
                      </a:lnTo>
                      <a:lnTo>
                        <a:pt x="1484" y="1734"/>
                      </a:lnTo>
                      <a:lnTo>
                        <a:pt x="1494" y="1738"/>
                      </a:lnTo>
                      <a:lnTo>
                        <a:pt x="1500" y="1738"/>
                      </a:lnTo>
                      <a:lnTo>
                        <a:pt x="1506" y="1738"/>
                      </a:lnTo>
                      <a:lnTo>
                        <a:pt x="1512" y="1736"/>
                      </a:lnTo>
                      <a:lnTo>
                        <a:pt x="1516" y="1732"/>
                      </a:lnTo>
                      <a:lnTo>
                        <a:pt x="1516" y="1732"/>
                      </a:lnTo>
                      <a:lnTo>
                        <a:pt x="1518" y="1724"/>
                      </a:lnTo>
                      <a:lnTo>
                        <a:pt x="1520" y="1716"/>
                      </a:lnTo>
                      <a:lnTo>
                        <a:pt x="1522" y="1698"/>
                      </a:lnTo>
                      <a:lnTo>
                        <a:pt x="1520" y="1676"/>
                      </a:lnTo>
                      <a:lnTo>
                        <a:pt x="1516" y="1652"/>
                      </a:lnTo>
                      <a:lnTo>
                        <a:pt x="1516" y="1652"/>
                      </a:lnTo>
                      <a:lnTo>
                        <a:pt x="1508" y="1632"/>
                      </a:lnTo>
                      <a:lnTo>
                        <a:pt x="1500" y="1616"/>
                      </a:lnTo>
                      <a:lnTo>
                        <a:pt x="1490" y="1602"/>
                      </a:lnTo>
                      <a:lnTo>
                        <a:pt x="1490" y="1602"/>
                      </a:lnTo>
                      <a:lnTo>
                        <a:pt x="1486" y="1596"/>
                      </a:lnTo>
                      <a:lnTo>
                        <a:pt x="1476" y="1580"/>
                      </a:lnTo>
                      <a:lnTo>
                        <a:pt x="1456" y="1558"/>
                      </a:lnTo>
                      <a:lnTo>
                        <a:pt x="1442" y="1544"/>
                      </a:lnTo>
                      <a:lnTo>
                        <a:pt x="1424" y="1528"/>
                      </a:lnTo>
                      <a:lnTo>
                        <a:pt x="1424" y="1528"/>
                      </a:lnTo>
                      <a:lnTo>
                        <a:pt x="1416" y="1518"/>
                      </a:lnTo>
                      <a:lnTo>
                        <a:pt x="1408" y="1508"/>
                      </a:lnTo>
                      <a:lnTo>
                        <a:pt x="1402" y="1498"/>
                      </a:lnTo>
                      <a:lnTo>
                        <a:pt x="1396" y="1486"/>
                      </a:lnTo>
                      <a:lnTo>
                        <a:pt x="1386" y="1464"/>
                      </a:lnTo>
                      <a:lnTo>
                        <a:pt x="1382" y="1442"/>
                      </a:lnTo>
                      <a:lnTo>
                        <a:pt x="1378" y="1420"/>
                      </a:lnTo>
                      <a:lnTo>
                        <a:pt x="1376" y="1404"/>
                      </a:lnTo>
                      <a:lnTo>
                        <a:pt x="1376" y="1388"/>
                      </a:lnTo>
                      <a:lnTo>
                        <a:pt x="1376" y="1388"/>
                      </a:lnTo>
                      <a:lnTo>
                        <a:pt x="1378" y="1374"/>
                      </a:lnTo>
                      <a:lnTo>
                        <a:pt x="1382" y="1340"/>
                      </a:lnTo>
                      <a:lnTo>
                        <a:pt x="1386" y="1322"/>
                      </a:lnTo>
                      <a:lnTo>
                        <a:pt x="1392" y="1306"/>
                      </a:lnTo>
                      <a:lnTo>
                        <a:pt x="1396" y="1300"/>
                      </a:lnTo>
                      <a:lnTo>
                        <a:pt x="1400" y="1294"/>
                      </a:lnTo>
                      <a:lnTo>
                        <a:pt x="1406" y="1290"/>
                      </a:lnTo>
                      <a:lnTo>
                        <a:pt x="1410" y="1288"/>
                      </a:lnTo>
                      <a:lnTo>
                        <a:pt x="1410" y="1288"/>
                      </a:lnTo>
                      <a:lnTo>
                        <a:pt x="1422" y="1284"/>
                      </a:lnTo>
                      <a:lnTo>
                        <a:pt x="1432" y="1278"/>
                      </a:lnTo>
                      <a:lnTo>
                        <a:pt x="1442" y="1268"/>
                      </a:lnTo>
                      <a:lnTo>
                        <a:pt x="1450" y="1256"/>
                      </a:lnTo>
                      <a:lnTo>
                        <a:pt x="1460" y="1236"/>
                      </a:lnTo>
                      <a:lnTo>
                        <a:pt x="1464" y="1228"/>
                      </a:lnTo>
                      <a:lnTo>
                        <a:pt x="1464" y="1228"/>
                      </a:lnTo>
                      <a:lnTo>
                        <a:pt x="1464" y="1222"/>
                      </a:lnTo>
                      <a:lnTo>
                        <a:pt x="1464" y="1214"/>
                      </a:lnTo>
                      <a:lnTo>
                        <a:pt x="1466" y="1204"/>
                      </a:lnTo>
                      <a:lnTo>
                        <a:pt x="1470" y="1194"/>
                      </a:lnTo>
                      <a:lnTo>
                        <a:pt x="1478" y="1184"/>
                      </a:lnTo>
                      <a:lnTo>
                        <a:pt x="1490" y="1174"/>
                      </a:lnTo>
                      <a:lnTo>
                        <a:pt x="1508" y="1166"/>
                      </a:lnTo>
                      <a:lnTo>
                        <a:pt x="1508" y="1166"/>
                      </a:lnTo>
                      <a:lnTo>
                        <a:pt x="1518" y="1160"/>
                      </a:lnTo>
                      <a:lnTo>
                        <a:pt x="1528" y="1152"/>
                      </a:lnTo>
                      <a:lnTo>
                        <a:pt x="1538" y="1142"/>
                      </a:lnTo>
                      <a:lnTo>
                        <a:pt x="1548" y="1130"/>
                      </a:lnTo>
                      <a:lnTo>
                        <a:pt x="1564" y="1102"/>
                      </a:lnTo>
                      <a:lnTo>
                        <a:pt x="1580" y="1074"/>
                      </a:lnTo>
                      <a:lnTo>
                        <a:pt x="1592" y="1044"/>
                      </a:lnTo>
                      <a:lnTo>
                        <a:pt x="1600" y="1020"/>
                      </a:lnTo>
                      <a:lnTo>
                        <a:pt x="1608" y="996"/>
                      </a:lnTo>
                      <a:lnTo>
                        <a:pt x="1618" y="962"/>
                      </a:lnTo>
                      <a:lnTo>
                        <a:pt x="1618" y="962"/>
                      </a:lnTo>
                      <a:lnTo>
                        <a:pt x="1620" y="962"/>
                      </a:lnTo>
                      <a:lnTo>
                        <a:pt x="1622" y="962"/>
                      </a:lnTo>
                      <a:lnTo>
                        <a:pt x="1626" y="958"/>
                      </a:lnTo>
                      <a:lnTo>
                        <a:pt x="1624" y="952"/>
                      </a:lnTo>
                      <a:lnTo>
                        <a:pt x="1614" y="938"/>
                      </a:lnTo>
                      <a:lnTo>
                        <a:pt x="1596" y="918"/>
                      </a:lnTo>
                      <a:lnTo>
                        <a:pt x="1566" y="890"/>
                      </a:lnTo>
                      <a:lnTo>
                        <a:pt x="1520" y="850"/>
                      </a:lnTo>
                      <a:lnTo>
                        <a:pt x="1520" y="850"/>
                      </a:lnTo>
                      <a:lnTo>
                        <a:pt x="1496" y="832"/>
                      </a:lnTo>
                      <a:lnTo>
                        <a:pt x="1470" y="814"/>
                      </a:lnTo>
                      <a:lnTo>
                        <a:pt x="1440" y="796"/>
                      </a:lnTo>
                      <a:lnTo>
                        <a:pt x="1410" y="780"/>
                      </a:lnTo>
                      <a:lnTo>
                        <a:pt x="1412" y="778"/>
                      </a:lnTo>
                      <a:lnTo>
                        <a:pt x="1454" y="772"/>
                      </a:lnTo>
                      <a:lnTo>
                        <a:pt x="1522" y="768"/>
                      </a:lnTo>
                      <a:lnTo>
                        <a:pt x="1570" y="768"/>
                      </a:lnTo>
                      <a:lnTo>
                        <a:pt x="1624" y="768"/>
                      </a:lnTo>
                      <a:lnTo>
                        <a:pt x="1674" y="760"/>
                      </a:lnTo>
                      <a:lnTo>
                        <a:pt x="1674" y="760"/>
                      </a:lnTo>
                      <a:lnTo>
                        <a:pt x="1694" y="752"/>
                      </a:lnTo>
                      <a:lnTo>
                        <a:pt x="1710" y="744"/>
                      </a:lnTo>
                      <a:lnTo>
                        <a:pt x="1718" y="740"/>
                      </a:lnTo>
                      <a:lnTo>
                        <a:pt x="1722" y="734"/>
                      </a:lnTo>
                      <a:lnTo>
                        <a:pt x="1722" y="734"/>
                      </a:lnTo>
                      <a:lnTo>
                        <a:pt x="1734" y="712"/>
                      </a:lnTo>
                      <a:lnTo>
                        <a:pt x="1744" y="698"/>
                      </a:lnTo>
                      <a:lnTo>
                        <a:pt x="1760" y="678"/>
                      </a:lnTo>
                      <a:lnTo>
                        <a:pt x="1760" y="678"/>
                      </a:lnTo>
                      <a:lnTo>
                        <a:pt x="1774" y="656"/>
                      </a:lnTo>
                      <a:lnTo>
                        <a:pt x="1782" y="642"/>
                      </a:lnTo>
                      <a:lnTo>
                        <a:pt x="1786" y="632"/>
                      </a:lnTo>
                      <a:lnTo>
                        <a:pt x="1788" y="628"/>
                      </a:lnTo>
                      <a:lnTo>
                        <a:pt x="1788" y="628"/>
                      </a:lnTo>
                      <a:lnTo>
                        <a:pt x="1792" y="612"/>
                      </a:lnTo>
                      <a:lnTo>
                        <a:pt x="1796" y="598"/>
                      </a:lnTo>
                      <a:lnTo>
                        <a:pt x="1798" y="594"/>
                      </a:lnTo>
                      <a:lnTo>
                        <a:pt x="1802" y="590"/>
                      </a:lnTo>
                      <a:lnTo>
                        <a:pt x="1802" y="590"/>
                      </a:lnTo>
                      <a:lnTo>
                        <a:pt x="1806" y="586"/>
                      </a:lnTo>
                      <a:lnTo>
                        <a:pt x="1810" y="580"/>
                      </a:lnTo>
                      <a:lnTo>
                        <a:pt x="1820" y="562"/>
                      </a:lnTo>
                      <a:lnTo>
                        <a:pt x="1824" y="552"/>
                      </a:lnTo>
                      <a:lnTo>
                        <a:pt x="1826" y="542"/>
                      </a:lnTo>
                      <a:lnTo>
                        <a:pt x="1826" y="532"/>
                      </a:lnTo>
                      <a:lnTo>
                        <a:pt x="1822" y="526"/>
                      </a:lnTo>
                      <a:lnTo>
                        <a:pt x="1822" y="526"/>
                      </a:lnTo>
                      <a:lnTo>
                        <a:pt x="1820" y="518"/>
                      </a:lnTo>
                      <a:lnTo>
                        <a:pt x="1820" y="512"/>
                      </a:lnTo>
                      <a:lnTo>
                        <a:pt x="1820" y="506"/>
                      </a:lnTo>
                      <a:lnTo>
                        <a:pt x="1824" y="498"/>
                      </a:lnTo>
                      <a:lnTo>
                        <a:pt x="1828" y="488"/>
                      </a:lnTo>
                      <a:lnTo>
                        <a:pt x="1832" y="484"/>
                      </a:lnTo>
                      <a:lnTo>
                        <a:pt x="1832" y="484"/>
                      </a:lnTo>
                      <a:lnTo>
                        <a:pt x="1842" y="474"/>
                      </a:lnTo>
                      <a:lnTo>
                        <a:pt x="1850" y="466"/>
                      </a:lnTo>
                      <a:lnTo>
                        <a:pt x="1850" y="462"/>
                      </a:lnTo>
                      <a:lnTo>
                        <a:pt x="1848" y="458"/>
                      </a:lnTo>
                      <a:lnTo>
                        <a:pt x="1848" y="458"/>
                      </a:lnTo>
                      <a:lnTo>
                        <a:pt x="1846" y="452"/>
                      </a:lnTo>
                      <a:lnTo>
                        <a:pt x="1846" y="446"/>
                      </a:lnTo>
                      <a:lnTo>
                        <a:pt x="1848" y="428"/>
                      </a:lnTo>
                      <a:lnTo>
                        <a:pt x="1852" y="404"/>
                      </a:lnTo>
                      <a:lnTo>
                        <a:pt x="1852" y="404"/>
                      </a:lnTo>
                      <a:lnTo>
                        <a:pt x="1868" y="384"/>
                      </a:lnTo>
                      <a:lnTo>
                        <a:pt x="1880" y="370"/>
                      </a:lnTo>
                      <a:lnTo>
                        <a:pt x="1882" y="364"/>
                      </a:lnTo>
                      <a:lnTo>
                        <a:pt x="1884" y="358"/>
                      </a:lnTo>
                      <a:lnTo>
                        <a:pt x="1884" y="358"/>
                      </a:lnTo>
                      <a:lnTo>
                        <a:pt x="1888" y="348"/>
                      </a:lnTo>
                      <a:lnTo>
                        <a:pt x="1896" y="332"/>
                      </a:lnTo>
                      <a:lnTo>
                        <a:pt x="1910" y="318"/>
                      </a:lnTo>
                      <a:lnTo>
                        <a:pt x="1916" y="312"/>
                      </a:lnTo>
                      <a:lnTo>
                        <a:pt x="1924" y="308"/>
                      </a:lnTo>
                      <a:lnTo>
                        <a:pt x="1924" y="308"/>
                      </a:lnTo>
                      <a:lnTo>
                        <a:pt x="1930" y="302"/>
                      </a:lnTo>
                      <a:lnTo>
                        <a:pt x="1936" y="298"/>
                      </a:lnTo>
                      <a:lnTo>
                        <a:pt x="1946" y="286"/>
                      </a:lnTo>
                      <a:lnTo>
                        <a:pt x="1956" y="272"/>
                      </a:lnTo>
                      <a:lnTo>
                        <a:pt x="1956" y="272"/>
                      </a:lnTo>
                      <a:lnTo>
                        <a:pt x="1960" y="258"/>
                      </a:lnTo>
                      <a:lnTo>
                        <a:pt x="1966" y="246"/>
                      </a:lnTo>
                      <a:lnTo>
                        <a:pt x="1970" y="242"/>
                      </a:lnTo>
                      <a:lnTo>
                        <a:pt x="1974" y="240"/>
                      </a:lnTo>
                      <a:lnTo>
                        <a:pt x="1974" y="240"/>
                      </a:lnTo>
                      <a:lnTo>
                        <a:pt x="1980" y="236"/>
                      </a:lnTo>
                      <a:lnTo>
                        <a:pt x="1984" y="232"/>
                      </a:lnTo>
                      <a:lnTo>
                        <a:pt x="1994" y="218"/>
                      </a:lnTo>
                      <a:lnTo>
                        <a:pt x="2006" y="202"/>
                      </a:lnTo>
                      <a:lnTo>
                        <a:pt x="2028" y="156"/>
                      </a:lnTo>
                      <a:lnTo>
                        <a:pt x="2038" y="114"/>
                      </a:lnTo>
                      <a:lnTo>
                        <a:pt x="2036" y="78"/>
                      </a:lnTo>
                      <a:close/>
                      <a:moveTo>
                        <a:pt x="1014" y="582"/>
                      </a:moveTo>
                      <a:lnTo>
                        <a:pt x="1014" y="584"/>
                      </a:lnTo>
                      <a:lnTo>
                        <a:pt x="1014" y="582"/>
                      </a:lnTo>
                      <a:lnTo>
                        <a:pt x="1014" y="582"/>
                      </a:lnTo>
                      <a:lnTo>
                        <a:pt x="1014" y="582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72000"/>
                  </a:schemeClr>
                </a:solidFill>
                <a:ln>
                  <a:noFill/>
                </a:ln>
                <a:effectLst/>
              </p:spPr>
              <p:txBody>
                <a:bodyPr/>
                <a:lstStyle/>
                <a:p>
                  <a:pPr defTabSz="457200">
                    <a:defRPr/>
                  </a:pPr>
                  <a:endParaRPr lang="en-US">
                    <a:latin typeface="+mn-lt"/>
                    <a:cs typeface="Arial" charset="0"/>
                  </a:endParaRPr>
                </a:p>
              </p:txBody>
            </p:sp>
          </p:grpSp>
          <p:grpSp>
            <p:nvGrpSpPr>
              <p:cNvPr id="24" name="Group 134"/>
              <p:cNvGrpSpPr>
                <a:grpSpLocks noChangeAspect="1"/>
              </p:cNvGrpSpPr>
              <p:nvPr/>
            </p:nvGrpSpPr>
            <p:grpSpPr>
              <a:xfrm rot="1992353">
                <a:off x="7040279" y="5528388"/>
                <a:ext cx="986817" cy="1259010"/>
                <a:chOff x="1025626" y="1216025"/>
                <a:chExt cx="3317877" cy="4233024"/>
              </a:xfrm>
              <a:solidFill>
                <a:schemeClr val="bg2">
                  <a:lumMod val="60000"/>
                  <a:lumOff val="40000"/>
                  <a:alpha val="18000"/>
                </a:schemeClr>
              </a:solidFill>
            </p:grpSpPr>
            <p:sp>
              <p:nvSpPr>
                <p:cNvPr id="172" name="Freeform 80"/>
                <p:cNvSpPr>
                  <a:spLocks/>
                </p:cNvSpPr>
                <p:nvPr/>
              </p:nvSpPr>
              <p:spPr bwMode="auto">
                <a:xfrm>
                  <a:off x="2032000" y="1216025"/>
                  <a:ext cx="1588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charset="0"/>
                    <a:cs typeface="Arial" charset="0"/>
                  </a:endParaRPr>
                </a:p>
              </p:txBody>
            </p:sp>
            <p:sp>
              <p:nvSpPr>
                <p:cNvPr id="174" name="Freeform 82"/>
                <p:cNvSpPr>
                  <a:spLocks noEditPoints="1"/>
                </p:cNvSpPr>
                <p:nvPr/>
              </p:nvSpPr>
              <p:spPr bwMode="auto">
                <a:xfrm rot="20200629">
                  <a:off x="1025626" y="2728077"/>
                  <a:ext cx="3317877" cy="2720972"/>
                </a:xfrm>
                <a:custGeom>
                  <a:avLst/>
                  <a:gdLst/>
                  <a:ahLst/>
                  <a:cxnLst>
                    <a:cxn ang="0">
                      <a:pos x="1784" y="18"/>
                    </a:cxn>
                    <a:cxn ang="0">
                      <a:pos x="1368" y="254"/>
                    </a:cxn>
                    <a:cxn ang="0">
                      <a:pos x="1096" y="632"/>
                    </a:cxn>
                    <a:cxn ang="0">
                      <a:pos x="1066" y="570"/>
                    </a:cxn>
                    <a:cxn ang="0">
                      <a:pos x="1044" y="562"/>
                    </a:cxn>
                    <a:cxn ang="0">
                      <a:pos x="1016" y="572"/>
                    </a:cxn>
                    <a:cxn ang="0">
                      <a:pos x="992" y="628"/>
                    </a:cxn>
                    <a:cxn ang="0">
                      <a:pos x="680" y="216"/>
                    </a:cxn>
                    <a:cxn ang="0">
                      <a:pos x="268" y="10"/>
                    </a:cxn>
                    <a:cxn ang="0">
                      <a:pos x="34" y="198"/>
                    </a:cxn>
                    <a:cxn ang="0">
                      <a:pos x="86" y="264"/>
                    </a:cxn>
                    <a:cxn ang="0">
                      <a:pos x="156" y="340"/>
                    </a:cxn>
                    <a:cxn ang="0">
                      <a:pos x="198" y="442"/>
                    </a:cxn>
                    <a:cxn ang="0">
                      <a:pos x="224" y="492"/>
                    </a:cxn>
                    <a:cxn ang="0">
                      <a:pos x="240" y="572"/>
                    </a:cxn>
                    <a:cxn ang="0">
                      <a:pos x="272" y="640"/>
                    </a:cxn>
                    <a:cxn ang="0">
                      <a:pos x="378" y="740"/>
                    </a:cxn>
                    <a:cxn ang="0">
                      <a:pos x="470" y="858"/>
                    </a:cxn>
                    <a:cxn ang="0">
                      <a:pos x="342" y="1124"/>
                    </a:cxn>
                    <a:cxn ang="0">
                      <a:pos x="376" y="1176"/>
                    </a:cxn>
                    <a:cxn ang="0">
                      <a:pos x="406" y="1268"/>
                    </a:cxn>
                    <a:cxn ang="0">
                      <a:pos x="458" y="1316"/>
                    </a:cxn>
                    <a:cxn ang="0">
                      <a:pos x="502" y="1380"/>
                    </a:cxn>
                    <a:cxn ang="0">
                      <a:pos x="536" y="1422"/>
                    </a:cxn>
                    <a:cxn ang="0">
                      <a:pos x="460" y="1554"/>
                    </a:cxn>
                    <a:cxn ang="0">
                      <a:pos x="414" y="1686"/>
                    </a:cxn>
                    <a:cxn ang="0">
                      <a:pos x="486" y="1704"/>
                    </a:cxn>
                    <a:cxn ang="0">
                      <a:pos x="586" y="1526"/>
                    </a:cxn>
                    <a:cxn ang="0">
                      <a:pos x="662" y="1528"/>
                    </a:cxn>
                    <a:cxn ang="0">
                      <a:pos x="700" y="1528"/>
                    </a:cxn>
                    <a:cxn ang="0">
                      <a:pos x="768" y="1532"/>
                    </a:cxn>
                    <a:cxn ang="0">
                      <a:pos x="816" y="1452"/>
                    </a:cxn>
                    <a:cxn ang="0">
                      <a:pos x="978" y="928"/>
                    </a:cxn>
                    <a:cxn ang="0">
                      <a:pos x="996" y="942"/>
                    </a:cxn>
                    <a:cxn ang="0">
                      <a:pos x="992" y="1208"/>
                    </a:cxn>
                    <a:cxn ang="0">
                      <a:pos x="1088" y="1112"/>
                    </a:cxn>
                    <a:cxn ang="0">
                      <a:pos x="1088" y="854"/>
                    </a:cxn>
                    <a:cxn ang="0">
                      <a:pos x="1138" y="1056"/>
                    </a:cxn>
                    <a:cxn ang="0">
                      <a:pos x="1284" y="1500"/>
                    </a:cxn>
                    <a:cxn ang="0">
                      <a:pos x="1334" y="1528"/>
                    </a:cxn>
                    <a:cxn ang="0">
                      <a:pos x="1406" y="1536"/>
                    </a:cxn>
                    <a:cxn ang="0">
                      <a:pos x="1458" y="1516"/>
                    </a:cxn>
                    <a:cxn ang="0">
                      <a:pos x="1542" y="1592"/>
                    </a:cxn>
                    <a:cxn ang="0">
                      <a:pos x="1626" y="1714"/>
                    </a:cxn>
                    <a:cxn ang="0">
                      <a:pos x="1680" y="1650"/>
                    </a:cxn>
                    <a:cxn ang="0">
                      <a:pos x="1618" y="1546"/>
                    </a:cxn>
                    <a:cxn ang="0">
                      <a:pos x="1560" y="1404"/>
                    </a:cxn>
                    <a:cxn ang="0">
                      <a:pos x="1616" y="1378"/>
                    </a:cxn>
                    <a:cxn ang="0">
                      <a:pos x="1634" y="1294"/>
                    </a:cxn>
                    <a:cxn ang="0">
                      <a:pos x="1706" y="1248"/>
                    </a:cxn>
                    <a:cxn ang="0">
                      <a:pos x="1726" y="1166"/>
                    </a:cxn>
                    <a:cxn ang="0">
                      <a:pos x="1702" y="1004"/>
                    </a:cxn>
                    <a:cxn ang="0">
                      <a:pos x="1528" y="790"/>
                    </a:cxn>
                    <a:cxn ang="0">
                      <a:pos x="1758" y="718"/>
                    </a:cxn>
                    <a:cxn ang="0">
                      <a:pos x="1830" y="612"/>
                    </a:cxn>
                    <a:cxn ang="0">
                      <a:pos x="1868" y="536"/>
                    </a:cxn>
                    <a:cxn ang="0">
                      <a:pos x="1876" y="472"/>
                    </a:cxn>
                    <a:cxn ang="0">
                      <a:pos x="1898" y="394"/>
                    </a:cxn>
                    <a:cxn ang="0">
                      <a:pos x="1964" y="304"/>
                    </a:cxn>
                    <a:cxn ang="0">
                      <a:pos x="2020" y="236"/>
                    </a:cxn>
                    <a:cxn ang="0">
                      <a:pos x="1040" y="574"/>
                    </a:cxn>
                  </a:cxnLst>
                  <a:rect l="0" t="0" r="r" b="b"/>
                  <a:pathLst>
                    <a:path w="2090" h="1714">
                      <a:moveTo>
                        <a:pt x="2088" y="78"/>
                      </a:moveTo>
                      <a:lnTo>
                        <a:pt x="2070" y="44"/>
                      </a:lnTo>
                      <a:lnTo>
                        <a:pt x="2028" y="16"/>
                      </a:lnTo>
                      <a:lnTo>
                        <a:pt x="1964" y="4"/>
                      </a:lnTo>
                      <a:lnTo>
                        <a:pt x="1896" y="0"/>
                      </a:lnTo>
                      <a:lnTo>
                        <a:pt x="1896" y="0"/>
                      </a:lnTo>
                      <a:lnTo>
                        <a:pt x="1876" y="2"/>
                      </a:lnTo>
                      <a:lnTo>
                        <a:pt x="1852" y="4"/>
                      </a:lnTo>
                      <a:lnTo>
                        <a:pt x="1822" y="10"/>
                      </a:lnTo>
                      <a:lnTo>
                        <a:pt x="1784" y="18"/>
                      </a:lnTo>
                      <a:lnTo>
                        <a:pt x="1740" y="30"/>
                      </a:lnTo>
                      <a:lnTo>
                        <a:pt x="1694" y="46"/>
                      </a:lnTo>
                      <a:lnTo>
                        <a:pt x="1642" y="66"/>
                      </a:lnTo>
                      <a:lnTo>
                        <a:pt x="1642" y="66"/>
                      </a:lnTo>
                      <a:lnTo>
                        <a:pt x="1592" y="92"/>
                      </a:lnTo>
                      <a:lnTo>
                        <a:pt x="1544" y="118"/>
                      </a:lnTo>
                      <a:lnTo>
                        <a:pt x="1498" y="148"/>
                      </a:lnTo>
                      <a:lnTo>
                        <a:pt x="1454" y="180"/>
                      </a:lnTo>
                      <a:lnTo>
                        <a:pt x="1410" y="216"/>
                      </a:lnTo>
                      <a:lnTo>
                        <a:pt x="1368" y="254"/>
                      </a:lnTo>
                      <a:lnTo>
                        <a:pt x="1328" y="296"/>
                      </a:lnTo>
                      <a:lnTo>
                        <a:pt x="1286" y="342"/>
                      </a:lnTo>
                      <a:lnTo>
                        <a:pt x="1286" y="342"/>
                      </a:lnTo>
                      <a:lnTo>
                        <a:pt x="1254" y="380"/>
                      </a:lnTo>
                      <a:lnTo>
                        <a:pt x="1224" y="420"/>
                      </a:lnTo>
                      <a:lnTo>
                        <a:pt x="1196" y="462"/>
                      </a:lnTo>
                      <a:lnTo>
                        <a:pt x="1170" y="504"/>
                      </a:lnTo>
                      <a:lnTo>
                        <a:pt x="1124" y="578"/>
                      </a:lnTo>
                      <a:lnTo>
                        <a:pt x="1096" y="632"/>
                      </a:lnTo>
                      <a:lnTo>
                        <a:pt x="1096" y="632"/>
                      </a:lnTo>
                      <a:lnTo>
                        <a:pt x="1092" y="622"/>
                      </a:lnTo>
                      <a:lnTo>
                        <a:pt x="1082" y="608"/>
                      </a:lnTo>
                      <a:lnTo>
                        <a:pt x="1082" y="608"/>
                      </a:lnTo>
                      <a:lnTo>
                        <a:pt x="1086" y="600"/>
                      </a:lnTo>
                      <a:lnTo>
                        <a:pt x="1088" y="592"/>
                      </a:lnTo>
                      <a:lnTo>
                        <a:pt x="1088" y="592"/>
                      </a:lnTo>
                      <a:lnTo>
                        <a:pt x="1086" y="584"/>
                      </a:lnTo>
                      <a:lnTo>
                        <a:pt x="1082" y="576"/>
                      </a:lnTo>
                      <a:lnTo>
                        <a:pt x="1074" y="572"/>
                      </a:lnTo>
                      <a:lnTo>
                        <a:pt x="1066" y="570"/>
                      </a:lnTo>
                      <a:lnTo>
                        <a:pt x="1066" y="570"/>
                      </a:lnTo>
                      <a:lnTo>
                        <a:pt x="1064" y="570"/>
                      </a:lnTo>
                      <a:lnTo>
                        <a:pt x="1066" y="564"/>
                      </a:lnTo>
                      <a:lnTo>
                        <a:pt x="1060" y="564"/>
                      </a:lnTo>
                      <a:lnTo>
                        <a:pt x="1056" y="564"/>
                      </a:lnTo>
                      <a:lnTo>
                        <a:pt x="1056" y="564"/>
                      </a:lnTo>
                      <a:lnTo>
                        <a:pt x="1050" y="558"/>
                      </a:lnTo>
                      <a:lnTo>
                        <a:pt x="1048" y="560"/>
                      </a:lnTo>
                      <a:lnTo>
                        <a:pt x="1048" y="558"/>
                      </a:lnTo>
                      <a:lnTo>
                        <a:pt x="1044" y="562"/>
                      </a:lnTo>
                      <a:lnTo>
                        <a:pt x="1038" y="560"/>
                      </a:lnTo>
                      <a:lnTo>
                        <a:pt x="1038" y="564"/>
                      </a:lnTo>
                      <a:lnTo>
                        <a:pt x="1034" y="564"/>
                      </a:lnTo>
                      <a:lnTo>
                        <a:pt x="1030" y="564"/>
                      </a:lnTo>
                      <a:lnTo>
                        <a:pt x="1034" y="572"/>
                      </a:lnTo>
                      <a:lnTo>
                        <a:pt x="1034" y="572"/>
                      </a:lnTo>
                      <a:lnTo>
                        <a:pt x="1034" y="572"/>
                      </a:lnTo>
                      <a:lnTo>
                        <a:pt x="1026" y="570"/>
                      </a:lnTo>
                      <a:lnTo>
                        <a:pt x="1026" y="570"/>
                      </a:lnTo>
                      <a:lnTo>
                        <a:pt x="1016" y="572"/>
                      </a:lnTo>
                      <a:lnTo>
                        <a:pt x="1010" y="576"/>
                      </a:lnTo>
                      <a:lnTo>
                        <a:pt x="1004" y="584"/>
                      </a:lnTo>
                      <a:lnTo>
                        <a:pt x="1004" y="592"/>
                      </a:lnTo>
                      <a:lnTo>
                        <a:pt x="1004" y="592"/>
                      </a:lnTo>
                      <a:lnTo>
                        <a:pt x="1004" y="598"/>
                      </a:lnTo>
                      <a:lnTo>
                        <a:pt x="1008" y="604"/>
                      </a:lnTo>
                      <a:lnTo>
                        <a:pt x="1008" y="604"/>
                      </a:lnTo>
                      <a:lnTo>
                        <a:pt x="998" y="618"/>
                      </a:lnTo>
                      <a:lnTo>
                        <a:pt x="992" y="628"/>
                      </a:lnTo>
                      <a:lnTo>
                        <a:pt x="992" y="628"/>
                      </a:lnTo>
                      <a:lnTo>
                        <a:pt x="962" y="574"/>
                      </a:lnTo>
                      <a:lnTo>
                        <a:pt x="918" y="500"/>
                      </a:lnTo>
                      <a:lnTo>
                        <a:pt x="892" y="460"/>
                      </a:lnTo>
                      <a:lnTo>
                        <a:pt x="864" y="420"/>
                      </a:lnTo>
                      <a:lnTo>
                        <a:pt x="834" y="378"/>
                      </a:lnTo>
                      <a:lnTo>
                        <a:pt x="802" y="342"/>
                      </a:lnTo>
                      <a:lnTo>
                        <a:pt x="802" y="342"/>
                      </a:lnTo>
                      <a:lnTo>
                        <a:pt x="762" y="296"/>
                      </a:lnTo>
                      <a:lnTo>
                        <a:pt x="720" y="254"/>
                      </a:lnTo>
                      <a:lnTo>
                        <a:pt x="680" y="216"/>
                      </a:lnTo>
                      <a:lnTo>
                        <a:pt x="636" y="180"/>
                      </a:lnTo>
                      <a:lnTo>
                        <a:pt x="592" y="148"/>
                      </a:lnTo>
                      <a:lnTo>
                        <a:pt x="546" y="118"/>
                      </a:lnTo>
                      <a:lnTo>
                        <a:pt x="498" y="92"/>
                      </a:lnTo>
                      <a:lnTo>
                        <a:pt x="448" y="66"/>
                      </a:lnTo>
                      <a:lnTo>
                        <a:pt x="448" y="66"/>
                      </a:lnTo>
                      <a:lnTo>
                        <a:pt x="396" y="46"/>
                      </a:lnTo>
                      <a:lnTo>
                        <a:pt x="348" y="30"/>
                      </a:lnTo>
                      <a:lnTo>
                        <a:pt x="306" y="18"/>
                      </a:lnTo>
                      <a:lnTo>
                        <a:pt x="268" y="10"/>
                      </a:lnTo>
                      <a:lnTo>
                        <a:pt x="238" y="4"/>
                      </a:lnTo>
                      <a:lnTo>
                        <a:pt x="214" y="2"/>
                      </a:lnTo>
                      <a:lnTo>
                        <a:pt x="194" y="0"/>
                      </a:lnTo>
                      <a:lnTo>
                        <a:pt x="126" y="4"/>
                      </a:lnTo>
                      <a:lnTo>
                        <a:pt x="62" y="16"/>
                      </a:lnTo>
                      <a:lnTo>
                        <a:pt x="20" y="44"/>
                      </a:lnTo>
                      <a:lnTo>
                        <a:pt x="2" y="78"/>
                      </a:lnTo>
                      <a:lnTo>
                        <a:pt x="0" y="112"/>
                      </a:lnTo>
                      <a:lnTo>
                        <a:pt x="12" y="154"/>
                      </a:lnTo>
                      <a:lnTo>
                        <a:pt x="34" y="198"/>
                      </a:lnTo>
                      <a:lnTo>
                        <a:pt x="34" y="198"/>
                      </a:lnTo>
                      <a:lnTo>
                        <a:pt x="44" y="214"/>
                      </a:lnTo>
                      <a:lnTo>
                        <a:pt x="56" y="226"/>
                      </a:lnTo>
                      <a:lnTo>
                        <a:pt x="60" y="232"/>
                      </a:lnTo>
                      <a:lnTo>
                        <a:pt x="66" y="234"/>
                      </a:lnTo>
                      <a:lnTo>
                        <a:pt x="66" y="234"/>
                      </a:lnTo>
                      <a:lnTo>
                        <a:pt x="70" y="236"/>
                      </a:lnTo>
                      <a:lnTo>
                        <a:pt x="74" y="240"/>
                      </a:lnTo>
                      <a:lnTo>
                        <a:pt x="80" y="252"/>
                      </a:lnTo>
                      <a:lnTo>
                        <a:pt x="86" y="264"/>
                      </a:lnTo>
                      <a:lnTo>
                        <a:pt x="86" y="264"/>
                      </a:lnTo>
                      <a:lnTo>
                        <a:pt x="94" y="278"/>
                      </a:lnTo>
                      <a:lnTo>
                        <a:pt x="104" y="290"/>
                      </a:lnTo>
                      <a:lnTo>
                        <a:pt x="112" y="296"/>
                      </a:lnTo>
                      <a:lnTo>
                        <a:pt x="118" y="300"/>
                      </a:lnTo>
                      <a:lnTo>
                        <a:pt x="118" y="300"/>
                      </a:lnTo>
                      <a:lnTo>
                        <a:pt x="126" y="304"/>
                      </a:lnTo>
                      <a:lnTo>
                        <a:pt x="132" y="310"/>
                      </a:lnTo>
                      <a:lnTo>
                        <a:pt x="146" y="324"/>
                      </a:lnTo>
                      <a:lnTo>
                        <a:pt x="156" y="340"/>
                      </a:lnTo>
                      <a:lnTo>
                        <a:pt x="160" y="350"/>
                      </a:lnTo>
                      <a:lnTo>
                        <a:pt x="160" y="350"/>
                      </a:lnTo>
                      <a:lnTo>
                        <a:pt x="160" y="354"/>
                      </a:lnTo>
                      <a:lnTo>
                        <a:pt x="164" y="360"/>
                      </a:lnTo>
                      <a:lnTo>
                        <a:pt x="176" y="374"/>
                      </a:lnTo>
                      <a:lnTo>
                        <a:pt x="192" y="394"/>
                      </a:lnTo>
                      <a:lnTo>
                        <a:pt x="192" y="394"/>
                      </a:lnTo>
                      <a:lnTo>
                        <a:pt x="198" y="416"/>
                      </a:lnTo>
                      <a:lnTo>
                        <a:pt x="200" y="434"/>
                      </a:lnTo>
                      <a:lnTo>
                        <a:pt x="198" y="442"/>
                      </a:lnTo>
                      <a:lnTo>
                        <a:pt x="196" y="446"/>
                      </a:lnTo>
                      <a:lnTo>
                        <a:pt x="196" y="446"/>
                      </a:lnTo>
                      <a:lnTo>
                        <a:pt x="194" y="450"/>
                      </a:lnTo>
                      <a:lnTo>
                        <a:pt x="196" y="454"/>
                      </a:lnTo>
                      <a:lnTo>
                        <a:pt x="202" y="462"/>
                      </a:lnTo>
                      <a:lnTo>
                        <a:pt x="214" y="472"/>
                      </a:lnTo>
                      <a:lnTo>
                        <a:pt x="214" y="472"/>
                      </a:lnTo>
                      <a:lnTo>
                        <a:pt x="216" y="476"/>
                      </a:lnTo>
                      <a:lnTo>
                        <a:pt x="222" y="486"/>
                      </a:lnTo>
                      <a:lnTo>
                        <a:pt x="224" y="492"/>
                      </a:lnTo>
                      <a:lnTo>
                        <a:pt x="226" y="498"/>
                      </a:lnTo>
                      <a:lnTo>
                        <a:pt x="226" y="506"/>
                      </a:lnTo>
                      <a:lnTo>
                        <a:pt x="222" y="512"/>
                      </a:lnTo>
                      <a:lnTo>
                        <a:pt x="222" y="512"/>
                      </a:lnTo>
                      <a:lnTo>
                        <a:pt x="220" y="518"/>
                      </a:lnTo>
                      <a:lnTo>
                        <a:pt x="220" y="526"/>
                      </a:lnTo>
                      <a:lnTo>
                        <a:pt x="222" y="536"/>
                      </a:lnTo>
                      <a:lnTo>
                        <a:pt x="226" y="546"/>
                      </a:lnTo>
                      <a:lnTo>
                        <a:pt x="236" y="564"/>
                      </a:lnTo>
                      <a:lnTo>
                        <a:pt x="240" y="572"/>
                      </a:lnTo>
                      <a:lnTo>
                        <a:pt x="244" y="574"/>
                      </a:lnTo>
                      <a:lnTo>
                        <a:pt x="244" y="574"/>
                      </a:lnTo>
                      <a:lnTo>
                        <a:pt x="248" y="578"/>
                      </a:lnTo>
                      <a:lnTo>
                        <a:pt x="250" y="582"/>
                      </a:lnTo>
                      <a:lnTo>
                        <a:pt x="256" y="594"/>
                      </a:lnTo>
                      <a:lnTo>
                        <a:pt x="260" y="612"/>
                      </a:lnTo>
                      <a:lnTo>
                        <a:pt x="260" y="612"/>
                      </a:lnTo>
                      <a:lnTo>
                        <a:pt x="260" y="614"/>
                      </a:lnTo>
                      <a:lnTo>
                        <a:pt x="264" y="624"/>
                      </a:lnTo>
                      <a:lnTo>
                        <a:pt x="272" y="640"/>
                      </a:lnTo>
                      <a:lnTo>
                        <a:pt x="288" y="660"/>
                      </a:lnTo>
                      <a:lnTo>
                        <a:pt x="288" y="660"/>
                      </a:lnTo>
                      <a:lnTo>
                        <a:pt x="304" y="680"/>
                      </a:lnTo>
                      <a:lnTo>
                        <a:pt x="314" y="694"/>
                      </a:lnTo>
                      <a:lnTo>
                        <a:pt x="328" y="714"/>
                      </a:lnTo>
                      <a:lnTo>
                        <a:pt x="328" y="714"/>
                      </a:lnTo>
                      <a:lnTo>
                        <a:pt x="332" y="718"/>
                      </a:lnTo>
                      <a:lnTo>
                        <a:pt x="338" y="724"/>
                      </a:lnTo>
                      <a:lnTo>
                        <a:pt x="356" y="732"/>
                      </a:lnTo>
                      <a:lnTo>
                        <a:pt x="378" y="740"/>
                      </a:lnTo>
                      <a:lnTo>
                        <a:pt x="430" y="746"/>
                      </a:lnTo>
                      <a:lnTo>
                        <a:pt x="484" y="746"/>
                      </a:lnTo>
                      <a:lnTo>
                        <a:pt x="534" y="746"/>
                      </a:lnTo>
                      <a:lnTo>
                        <a:pt x="604" y="752"/>
                      </a:lnTo>
                      <a:lnTo>
                        <a:pt x="622" y="754"/>
                      </a:lnTo>
                      <a:lnTo>
                        <a:pt x="622" y="754"/>
                      </a:lnTo>
                      <a:lnTo>
                        <a:pt x="562" y="790"/>
                      </a:lnTo>
                      <a:lnTo>
                        <a:pt x="518" y="820"/>
                      </a:lnTo>
                      <a:lnTo>
                        <a:pt x="488" y="842"/>
                      </a:lnTo>
                      <a:lnTo>
                        <a:pt x="470" y="858"/>
                      </a:lnTo>
                      <a:lnTo>
                        <a:pt x="462" y="868"/>
                      </a:lnTo>
                      <a:lnTo>
                        <a:pt x="458" y="874"/>
                      </a:lnTo>
                      <a:lnTo>
                        <a:pt x="458" y="876"/>
                      </a:lnTo>
                      <a:lnTo>
                        <a:pt x="458" y="878"/>
                      </a:lnTo>
                      <a:lnTo>
                        <a:pt x="384" y="988"/>
                      </a:lnTo>
                      <a:lnTo>
                        <a:pt x="388" y="1004"/>
                      </a:lnTo>
                      <a:lnTo>
                        <a:pt x="384" y="1022"/>
                      </a:lnTo>
                      <a:lnTo>
                        <a:pt x="366" y="1052"/>
                      </a:lnTo>
                      <a:lnTo>
                        <a:pt x="354" y="1078"/>
                      </a:lnTo>
                      <a:lnTo>
                        <a:pt x="342" y="1124"/>
                      </a:lnTo>
                      <a:lnTo>
                        <a:pt x="342" y="1124"/>
                      </a:lnTo>
                      <a:lnTo>
                        <a:pt x="342" y="1130"/>
                      </a:lnTo>
                      <a:lnTo>
                        <a:pt x="344" y="1142"/>
                      </a:lnTo>
                      <a:lnTo>
                        <a:pt x="348" y="1148"/>
                      </a:lnTo>
                      <a:lnTo>
                        <a:pt x="350" y="1156"/>
                      </a:lnTo>
                      <a:lnTo>
                        <a:pt x="356" y="1162"/>
                      </a:lnTo>
                      <a:lnTo>
                        <a:pt x="364" y="1166"/>
                      </a:lnTo>
                      <a:lnTo>
                        <a:pt x="364" y="1166"/>
                      </a:lnTo>
                      <a:lnTo>
                        <a:pt x="372" y="1170"/>
                      </a:lnTo>
                      <a:lnTo>
                        <a:pt x="376" y="1176"/>
                      </a:lnTo>
                      <a:lnTo>
                        <a:pt x="380" y="1184"/>
                      </a:lnTo>
                      <a:lnTo>
                        <a:pt x="382" y="1192"/>
                      </a:lnTo>
                      <a:lnTo>
                        <a:pt x="380" y="1206"/>
                      </a:lnTo>
                      <a:lnTo>
                        <a:pt x="380" y="1212"/>
                      </a:lnTo>
                      <a:lnTo>
                        <a:pt x="382" y="1244"/>
                      </a:lnTo>
                      <a:lnTo>
                        <a:pt x="382" y="1244"/>
                      </a:lnTo>
                      <a:lnTo>
                        <a:pt x="384" y="1248"/>
                      </a:lnTo>
                      <a:lnTo>
                        <a:pt x="392" y="1258"/>
                      </a:lnTo>
                      <a:lnTo>
                        <a:pt x="398" y="1264"/>
                      </a:lnTo>
                      <a:lnTo>
                        <a:pt x="406" y="1268"/>
                      </a:lnTo>
                      <a:lnTo>
                        <a:pt x="416" y="1272"/>
                      </a:lnTo>
                      <a:lnTo>
                        <a:pt x="428" y="1272"/>
                      </a:lnTo>
                      <a:lnTo>
                        <a:pt x="428" y="1272"/>
                      </a:lnTo>
                      <a:lnTo>
                        <a:pt x="440" y="1274"/>
                      </a:lnTo>
                      <a:lnTo>
                        <a:pt x="448" y="1280"/>
                      </a:lnTo>
                      <a:lnTo>
                        <a:pt x="452" y="1286"/>
                      </a:lnTo>
                      <a:lnTo>
                        <a:pt x="456" y="1294"/>
                      </a:lnTo>
                      <a:lnTo>
                        <a:pt x="458" y="1310"/>
                      </a:lnTo>
                      <a:lnTo>
                        <a:pt x="458" y="1316"/>
                      </a:lnTo>
                      <a:lnTo>
                        <a:pt x="458" y="1316"/>
                      </a:lnTo>
                      <a:lnTo>
                        <a:pt x="456" y="1338"/>
                      </a:lnTo>
                      <a:lnTo>
                        <a:pt x="458" y="1354"/>
                      </a:lnTo>
                      <a:lnTo>
                        <a:pt x="458" y="1360"/>
                      </a:lnTo>
                      <a:lnTo>
                        <a:pt x="460" y="1364"/>
                      </a:lnTo>
                      <a:lnTo>
                        <a:pt x="460" y="1364"/>
                      </a:lnTo>
                      <a:lnTo>
                        <a:pt x="468" y="1374"/>
                      </a:lnTo>
                      <a:lnTo>
                        <a:pt x="474" y="1378"/>
                      </a:lnTo>
                      <a:lnTo>
                        <a:pt x="486" y="1380"/>
                      </a:lnTo>
                      <a:lnTo>
                        <a:pt x="486" y="1380"/>
                      </a:lnTo>
                      <a:lnTo>
                        <a:pt x="502" y="1380"/>
                      </a:lnTo>
                      <a:lnTo>
                        <a:pt x="514" y="1384"/>
                      </a:lnTo>
                      <a:lnTo>
                        <a:pt x="522" y="1390"/>
                      </a:lnTo>
                      <a:lnTo>
                        <a:pt x="526" y="1394"/>
                      </a:lnTo>
                      <a:lnTo>
                        <a:pt x="526" y="1396"/>
                      </a:lnTo>
                      <a:lnTo>
                        <a:pt x="526" y="1396"/>
                      </a:lnTo>
                      <a:lnTo>
                        <a:pt x="526" y="1400"/>
                      </a:lnTo>
                      <a:lnTo>
                        <a:pt x="530" y="1404"/>
                      </a:lnTo>
                      <a:lnTo>
                        <a:pt x="532" y="1408"/>
                      </a:lnTo>
                      <a:lnTo>
                        <a:pt x="534" y="1414"/>
                      </a:lnTo>
                      <a:lnTo>
                        <a:pt x="536" y="1422"/>
                      </a:lnTo>
                      <a:lnTo>
                        <a:pt x="536" y="1432"/>
                      </a:lnTo>
                      <a:lnTo>
                        <a:pt x="532" y="1446"/>
                      </a:lnTo>
                      <a:lnTo>
                        <a:pt x="524" y="1462"/>
                      </a:lnTo>
                      <a:lnTo>
                        <a:pt x="524" y="1462"/>
                      </a:lnTo>
                      <a:lnTo>
                        <a:pt x="492" y="1522"/>
                      </a:lnTo>
                      <a:lnTo>
                        <a:pt x="478" y="1540"/>
                      </a:lnTo>
                      <a:lnTo>
                        <a:pt x="472" y="1546"/>
                      </a:lnTo>
                      <a:lnTo>
                        <a:pt x="466" y="1550"/>
                      </a:lnTo>
                      <a:lnTo>
                        <a:pt x="466" y="1550"/>
                      </a:lnTo>
                      <a:lnTo>
                        <a:pt x="460" y="1554"/>
                      </a:lnTo>
                      <a:lnTo>
                        <a:pt x="454" y="1560"/>
                      </a:lnTo>
                      <a:lnTo>
                        <a:pt x="440" y="1578"/>
                      </a:lnTo>
                      <a:lnTo>
                        <a:pt x="424" y="1604"/>
                      </a:lnTo>
                      <a:lnTo>
                        <a:pt x="424" y="1604"/>
                      </a:lnTo>
                      <a:lnTo>
                        <a:pt x="420" y="1614"/>
                      </a:lnTo>
                      <a:lnTo>
                        <a:pt x="412" y="1636"/>
                      </a:lnTo>
                      <a:lnTo>
                        <a:pt x="410" y="1650"/>
                      </a:lnTo>
                      <a:lnTo>
                        <a:pt x="408" y="1666"/>
                      </a:lnTo>
                      <a:lnTo>
                        <a:pt x="410" y="1680"/>
                      </a:lnTo>
                      <a:lnTo>
                        <a:pt x="414" y="1686"/>
                      </a:lnTo>
                      <a:lnTo>
                        <a:pt x="416" y="1692"/>
                      </a:lnTo>
                      <a:lnTo>
                        <a:pt x="416" y="1692"/>
                      </a:lnTo>
                      <a:lnTo>
                        <a:pt x="426" y="1702"/>
                      </a:lnTo>
                      <a:lnTo>
                        <a:pt x="438" y="1710"/>
                      </a:lnTo>
                      <a:lnTo>
                        <a:pt x="450" y="1714"/>
                      </a:lnTo>
                      <a:lnTo>
                        <a:pt x="456" y="1714"/>
                      </a:lnTo>
                      <a:lnTo>
                        <a:pt x="464" y="1714"/>
                      </a:lnTo>
                      <a:lnTo>
                        <a:pt x="470" y="1712"/>
                      </a:lnTo>
                      <a:lnTo>
                        <a:pt x="478" y="1710"/>
                      </a:lnTo>
                      <a:lnTo>
                        <a:pt x="486" y="1704"/>
                      </a:lnTo>
                      <a:lnTo>
                        <a:pt x="492" y="1698"/>
                      </a:lnTo>
                      <a:lnTo>
                        <a:pt x="500" y="1690"/>
                      </a:lnTo>
                      <a:lnTo>
                        <a:pt x="508" y="1678"/>
                      </a:lnTo>
                      <a:lnTo>
                        <a:pt x="514" y="1666"/>
                      </a:lnTo>
                      <a:lnTo>
                        <a:pt x="522" y="1650"/>
                      </a:lnTo>
                      <a:lnTo>
                        <a:pt x="522" y="1650"/>
                      </a:lnTo>
                      <a:lnTo>
                        <a:pt x="548" y="1592"/>
                      </a:lnTo>
                      <a:lnTo>
                        <a:pt x="568" y="1554"/>
                      </a:lnTo>
                      <a:lnTo>
                        <a:pt x="582" y="1532"/>
                      </a:lnTo>
                      <a:lnTo>
                        <a:pt x="586" y="1526"/>
                      </a:lnTo>
                      <a:lnTo>
                        <a:pt x="586" y="1526"/>
                      </a:lnTo>
                      <a:lnTo>
                        <a:pt x="590" y="1522"/>
                      </a:lnTo>
                      <a:lnTo>
                        <a:pt x="594" y="1518"/>
                      </a:lnTo>
                      <a:lnTo>
                        <a:pt x="600" y="1516"/>
                      </a:lnTo>
                      <a:lnTo>
                        <a:pt x="608" y="1514"/>
                      </a:lnTo>
                      <a:lnTo>
                        <a:pt x="620" y="1514"/>
                      </a:lnTo>
                      <a:lnTo>
                        <a:pt x="632" y="1516"/>
                      </a:lnTo>
                      <a:lnTo>
                        <a:pt x="648" y="1520"/>
                      </a:lnTo>
                      <a:lnTo>
                        <a:pt x="648" y="1520"/>
                      </a:lnTo>
                      <a:lnTo>
                        <a:pt x="662" y="1528"/>
                      </a:lnTo>
                      <a:lnTo>
                        <a:pt x="668" y="1532"/>
                      </a:lnTo>
                      <a:lnTo>
                        <a:pt x="670" y="1536"/>
                      </a:lnTo>
                      <a:lnTo>
                        <a:pt x="668" y="1536"/>
                      </a:lnTo>
                      <a:lnTo>
                        <a:pt x="664" y="1538"/>
                      </a:lnTo>
                      <a:lnTo>
                        <a:pt x="670" y="1538"/>
                      </a:lnTo>
                      <a:lnTo>
                        <a:pt x="670" y="1538"/>
                      </a:lnTo>
                      <a:lnTo>
                        <a:pt x="682" y="1536"/>
                      </a:lnTo>
                      <a:lnTo>
                        <a:pt x="692" y="1532"/>
                      </a:lnTo>
                      <a:lnTo>
                        <a:pt x="700" y="1528"/>
                      </a:lnTo>
                      <a:lnTo>
                        <a:pt x="700" y="1528"/>
                      </a:lnTo>
                      <a:lnTo>
                        <a:pt x="708" y="1522"/>
                      </a:lnTo>
                      <a:lnTo>
                        <a:pt x="716" y="1518"/>
                      </a:lnTo>
                      <a:lnTo>
                        <a:pt x="724" y="1516"/>
                      </a:lnTo>
                      <a:lnTo>
                        <a:pt x="724" y="1516"/>
                      </a:lnTo>
                      <a:lnTo>
                        <a:pt x="734" y="1518"/>
                      </a:lnTo>
                      <a:lnTo>
                        <a:pt x="744" y="1522"/>
                      </a:lnTo>
                      <a:lnTo>
                        <a:pt x="754" y="1528"/>
                      </a:lnTo>
                      <a:lnTo>
                        <a:pt x="754" y="1528"/>
                      </a:lnTo>
                      <a:lnTo>
                        <a:pt x="758" y="1530"/>
                      </a:lnTo>
                      <a:lnTo>
                        <a:pt x="768" y="1532"/>
                      </a:lnTo>
                      <a:lnTo>
                        <a:pt x="774" y="1532"/>
                      </a:lnTo>
                      <a:lnTo>
                        <a:pt x="780" y="1532"/>
                      </a:lnTo>
                      <a:lnTo>
                        <a:pt x="786" y="1528"/>
                      </a:lnTo>
                      <a:lnTo>
                        <a:pt x="794" y="1520"/>
                      </a:lnTo>
                      <a:lnTo>
                        <a:pt x="794" y="1520"/>
                      </a:lnTo>
                      <a:lnTo>
                        <a:pt x="800" y="1512"/>
                      </a:lnTo>
                      <a:lnTo>
                        <a:pt x="806" y="1500"/>
                      </a:lnTo>
                      <a:lnTo>
                        <a:pt x="812" y="1478"/>
                      </a:lnTo>
                      <a:lnTo>
                        <a:pt x="816" y="1458"/>
                      </a:lnTo>
                      <a:lnTo>
                        <a:pt x="816" y="1452"/>
                      </a:lnTo>
                      <a:lnTo>
                        <a:pt x="840" y="1406"/>
                      </a:lnTo>
                      <a:lnTo>
                        <a:pt x="844" y="1388"/>
                      </a:lnTo>
                      <a:lnTo>
                        <a:pt x="870" y="1386"/>
                      </a:lnTo>
                      <a:lnTo>
                        <a:pt x="894" y="1318"/>
                      </a:lnTo>
                      <a:lnTo>
                        <a:pt x="922" y="1204"/>
                      </a:lnTo>
                      <a:lnTo>
                        <a:pt x="952" y="1056"/>
                      </a:lnTo>
                      <a:lnTo>
                        <a:pt x="970" y="942"/>
                      </a:lnTo>
                      <a:lnTo>
                        <a:pt x="970" y="942"/>
                      </a:lnTo>
                      <a:lnTo>
                        <a:pt x="974" y="940"/>
                      </a:lnTo>
                      <a:lnTo>
                        <a:pt x="978" y="928"/>
                      </a:lnTo>
                      <a:lnTo>
                        <a:pt x="984" y="908"/>
                      </a:lnTo>
                      <a:lnTo>
                        <a:pt x="986" y="894"/>
                      </a:lnTo>
                      <a:lnTo>
                        <a:pt x="988" y="880"/>
                      </a:lnTo>
                      <a:lnTo>
                        <a:pt x="988" y="880"/>
                      </a:lnTo>
                      <a:lnTo>
                        <a:pt x="990" y="866"/>
                      </a:lnTo>
                      <a:lnTo>
                        <a:pt x="994" y="858"/>
                      </a:lnTo>
                      <a:lnTo>
                        <a:pt x="1000" y="856"/>
                      </a:lnTo>
                      <a:lnTo>
                        <a:pt x="1004" y="854"/>
                      </a:lnTo>
                      <a:lnTo>
                        <a:pt x="1004" y="880"/>
                      </a:lnTo>
                      <a:lnTo>
                        <a:pt x="996" y="942"/>
                      </a:lnTo>
                      <a:lnTo>
                        <a:pt x="998" y="962"/>
                      </a:lnTo>
                      <a:lnTo>
                        <a:pt x="990" y="990"/>
                      </a:lnTo>
                      <a:lnTo>
                        <a:pt x="990" y="1034"/>
                      </a:lnTo>
                      <a:lnTo>
                        <a:pt x="990" y="1046"/>
                      </a:lnTo>
                      <a:lnTo>
                        <a:pt x="990" y="1108"/>
                      </a:lnTo>
                      <a:lnTo>
                        <a:pt x="998" y="1112"/>
                      </a:lnTo>
                      <a:lnTo>
                        <a:pt x="998" y="1122"/>
                      </a:lnTo>
                      <a:lnTo>
                        <a:pt x="990" y="1130"/>
                      </a:lnTo>
                      <a:lnTo>
                        <a:pt x="992" y="1160"/>
                      </a:lnTo>
                      <a:lnTo>
                        <a:pt x="992" y="1208"/>
                      </a:lnTo>
                      <a:lnTo>
                        <a:pt x="1010" y="1248"/>
                      </a:lnTo>
                      <a:lnTo>
                        <a:pt x="1040" y="1274"/>
                      </a:lnTo>
                      <a:lnTo>
                        <a:pt x="1044" y="1246"/>
                      </a:lnTo>
                      <a:lnTo>
                        <a:pt x="1048" y="1274"/>
                      </a:lnTo>
                      <a:lnTo>
                        <a:pt x="1078" y="1248"/>
                      </a:lnTo>
                      <a:lnTo>
                        <a:pt x="1096" y="1208"/>
                      </a:lnTo>
                      <a:lnTo>
                        <a:pt x="1096" y="1160"/>
                      </a:lnTo>
                      <a:lnTo>
                        <a:pt x="1098" y="1130"/>
                      </a:lnTo>
                      <a:lnTo>
                        <a:pt x="1088" y="1122"/>
                      </a:lnTo>
                      <a:lnTo>
                        <a:pt x="1088" y="1112"/>
                      </a:lnTo>
                      <a:lnTo>
                        <a:pt x="1098" y="1108"/>
                      </a:lnTo>
                      <a:lnTo>
                        <a:pt x="1098" y="1046"/>
                      </a:lnTo>
                      <a:lnTo>
                        <a:pt x="1098" y="1034"/>
                      </a:lnTo>
                      <a:lnTo>
                        <a:pt x="1098" y="990"/>
                      </a:lnTo>
                      <a:lnTo>
                        <a:pt x="1088" y="962"/>
                      </a:lnTo>
                      <a:lnTo>
                        <a:pt x="1090" y="942"/>
                      </a:lnTo>
                      <a:lnTo>
                        <a:pt x="1084" y="880"/>
                      </a:lnTo>
                      <a:lnTo>
                        <a:pt x="1082" y="856"/>
                      </a:lnTo>
                      <a:lnTo>
                        <a:pt x="1082" y="856"/>
                      </a:lnTo>
                      <a:lnTo>
                        <a:pt x="1088" y="854"/>
                      </a:lnTo>
                      <a:lnTo>
                        <a:pt x="1094" y="858"/>
                      </a:lnTo>
                      <a:lnTo>
                        <a:pt x="1100" y="866"/>
                      </a:lnTo>
                      <a:lnTo>
                        <a:pt x="1102" y="880"/>
                      </a:lnTo>
                      <a:lnTo>
                        <a:pt x="1102" y="880"/>
                      </a:lnTo>
                      <a:lnTo>
                        <a:pt x="1102" y="894"/>
                      </a:lnTo>
                      <a:lnTo>
                        <a:pt x="1106" y="908"/>
                      </a:lnTo>
                      <a:lnTo>
                        <a:pt x="1112" y="928"/>
                      </a:lnTo>
                      <a:lnTo>
                        <a:pt x="1116" y="940"/>
                      </a:lnTo>
                      <a:lnTo>
                        <a:pt x="1120" y="942"/>
                      </a:lnTo>
                      <a:lnTo>
                        <a:pt x="1138" y="1056"/>
                      </a:lnTo>
                      <a:lnTo>
                        <a:pt x="1168" y="1204"/>
                      </a:lnTo>
                      <a:lnTo>
                        <a:pt x="1196" y="1318"/>
                      </a:lnTo>
                      <a:lnTo>
                        <a:pt x="1220" y="1386"/>
                      </a:lnTo>
                      <a:lnTo>
                        <a:pt x="1246" y="1388"/>
                      </a:lnTo>
                      <a:lnTo>
                        <a:pt x="1250" y="1406"/>
                      </a:lnTo>
                      <a:lnTo>
                        <a:pt x="1274" y="1452"/>
                      </a:lnTo>
                      <a:lnTo>
                        <a:pt x="1274" y="1452"/>
                      </a:lnTo>
                      <a:lnTo>
                        <a:pt x="1274" y="1458"/>
                      </a:lnTo>
                      <a:lnTo>
                        <a:pt x="1278" y="1478"/>
                      </a:lnTo>
                      <a:lnTo>
                        <a:pt x="1284" y="1500"/>
                      </a:lnTo>
                      <a:lnTo>
                        <a:pt x="1290" y="1512"/>
                      </a:lnTo>
                      <a:lnTo>
                        <a:pt x="1296" y="1520"/>
                      </a:lnTo>
                      <a:lnTo>
                        <a:pt x="1296" y="1520"/>
                      </a:lnTo>
                      <a:lnTo>
                        <a:pt x="1304" y="1528"/>
                      </a:lnTo>
                      <a:lnTo>
                        <a:pt x="1310" y="1532"/>
                      </a:lnTo>
                      <a:lnTo>
                        <a:pt x="1316" y="1532"/>
                      </a:lnTo>
                      <a:lnTo>
                        <a:pt x="1322" y="1532"/>
                      </a:lnTo>
                      <a:lnTo>
                        <a:pt x="1332" y="1530"/>
                      </a:lnTo>
                      <a:lnTo>
                        <a:pt x="1334" y="1528"/>
                      </a:lnTo>
                      <a:lnTo>
                        <a:pt x="1334" y="1528"/>
                      </a:lnTo>
                      <a:lnTo>
                        <a:pt x="1346" y="1522"/>
                      </a:lnTo>
                      <a:lnTo>
                        <a:pt x="1356" y="1518"/>
                      </a:lnTo>
                      <a:lnTo>
                        <a:pt x="1366" y="1516"/>
                      </a:lnTo>
                      <a:lnTo>
                        <a:pt x="1366" y="1516"/>
                      </a:lnTo>
                      <a:lnTo>
                        <a:pt x="1374" y="1518"/>
                      </a:lnTo>
                      <a:lnTo>
                        <a:pt x="1382" y="1522"/>
                      </a:lnTo>
                      <a:lnTo>
                        <a:pt x="1390" y="1528"/>
                      </a:lnTo>
                      <a:lnTo>
                        <a:pt x="1390" y="1528"/>
                      </a:lnTo>
                      <a:lnTo>
                        <a:pt x="1398" y="1532"/>
                      </a:lnTo>
                      <a:lnTo>
                        <a:pt x="1406" y="1536"/>
                      </a:lnTo>
                      <a:lnTo>
                        <a:pt x="1420" y="1538"/>
                      </a:lnTo>
                      <a:lnTo>
                        <a:pt x="1420" y="1538"/>
                      </a:lnTo>
                      <a:lnTo>
                        <a:pt x="1426" y="1538"/>
                      </a:lnTo>
                      <a:lnTo>
                        <a:pt x="1422" y="1536"/>
                      </a:lnTo>
                      <a:lnTo>
                        <a:pt x="1420" y="1536"/>
                      </a:lnTo>
                      <a:lnTo>
                        <a:pt x="1422" y="1532"/>
                      </a:lnTo>
                      <a:lnTo>
                        <a:pt x="1428" y="1528"/>
                      </a:lnTo>
                      <a:lnTo>
                        <a:pt x="1442" y="1520"/>
                      </a:lnTo>
                      <a:lnTo>
                        <a:pt x="1442" y="1520"/>
                      </a:lnTo>
                      <a:lnTo>
                        <a:pt x="1458" y="1516"/>
                      </a:lnTo>
                      <a:lnTo>
                        <a:pt x="1470" y="1514"/>
                      </a:lnTo>
                      <a:lnTo>
                        <a:pt x="1482" y="1514"/>
                      </a:lnTo>
                      <a:lnTo>
                        <a:pt x="1490" y="1516"/>
                      </a:lnTo>
                      <a:lnTo>
                        <a:pt x="1496" y="1518"/>
                      </a:lnTo>
                      <a:lnTo>
                        <a:pt x="1500" y="1522"/>
                      </a:lnTo>
                      <a:lnTo>
                        <a:pt x="1502" y="1526"/>
                      </a:lnTo>
                      <a:lnTo>
                        <a:pt x="1502" y="1526"/>
                      </a:lnTo>
                      <a:lnTo>
                        <a:pt x="1508" y="1532"/>
                      </a:lnTo>
                      <a:lnTo>
                        <a:pt x="1522" y="1554"/>
                      </a:lnTo>
                      <a:lnTo>
                        <a:pt x="1542" y="1592"/>
                      </a:lnTo>
                      <a:lnTo>
                        <a:pt x="1568" y="1650"/>
                      </a:lnTo>
                      <a:lnTo>
                        <a:pt x="1568" y="1650"/>
                      </a:lnTo>
                      <a:lnTo>
                        <a:pt x="1576" y="1666"/>
                      </a:lnTo>
                      <a:lnTo>
                        <a:pt x="1582" y="1678"/>
                      </a:lnTo>
                      <a:lnTo>
                        <a:pt x="1590" y="1690"/>
                      </a:lnTo>
                      <a:lnTo>
                        <a:pt x="1598" y="1698"/>
                      </a:lnTo>
                      <a:lnTo>
                        <a:pt x="1604" y="1704"/>
                      </a:lnTo>
                      <a:lnTo>
                        <a:pt x="1612" y="1710"/>
                      </a:lnTo>
                      <a:lnTo>
                        <a:pt x="1620" y="1712"/>
                      </a:lnTo>
                      <a:lnTo>
                        <a:pt x="1626" y="1714"/>
                      </a:lnTo>
                      <a:lnTo>
                        <a:pt x="1634" y="1714"/>
                      </a:lnTo>
                      <a:lnTo>
                        <a:pt x="1640" y="1714"/>
                      </a:lnTo>
                      <a:lnTo>
                        <a:pt x="1652" y="1710"/>
                      </a:lnTo>
                      <a:lnTo>
                        <a:pt x="1664" y="1702"/>
                      </a:lnTo>
                      <a:lnTo>
                        <a:pt x="1672" y="1692"/>
                      </a:lnTo>
                      <a:lnTo>
                        <a:pt x="1672" y="1692"/>
                      </a:lnTo>
                      <a:lnTo>
                        <a:pt x="1676" y="1686"/>
                      </a:lnTo>
                      <a:lnTo>
                        <a:pt x="1678" y="1680"/>
                      </a:lnTo>
                      <a:lnTo>
                        <a:pt x="1682" y="1666"/>
                      </a:lnTo>
                      <a:lnTo>
                        <a:pt x="1680" y="1650"/>
                      </a:lnTo>
                      <a:lnTo>
                        <a:pt x="1678" y="1636"/>
                      </a:lnTo>
                      <a:lnTo>
                        <a:pt x="1670" y="1614"/>
                      </a:lnTo>
                      <a:lnTo>
                        <a:pt x="1666" y="1604"/>
                      </a:lnTo>
                      <a:lnTo>
                        <a:pt x="1666" y="1604"/>
                      </a:lnTo>
                      <a:lnTo>
                        <a:pt x="1650" y="1578"/>
                      </a:lnTo>
                      <a:lnTo>
                        <a:pt x="1636" y="1560"/>
                      </a:lnTo>
                      <a:lnTo>
                        <a:pt x="1630" y="1554"/>
                      </a:lnTo>
                      <a:lnTo>
                        <a:pt x="1622" y="1550"/>
                      </a:lnTo>
                      <a:lnTo>
                        <a:pt x="1622" y="1550"/>
                      </a:lnTo>
                      <a:lnTo>
                        <a:pt x="1618" y="1546"/>
                      </a:lnTo>
                      <a:lnTo>
                        <a:pt x="1612" y="1540"/>
                      </a:lnTo>
                      <a:lnTo>
                        <a:pt x="1598" y="1522"/>
                      </a:lnTo>
                      <a:lnTo>
                        <a:pt x="1566" y="1462"/>
                      </a:lnTo>
                      <a:lnTo>
                        <a:pt x="1566" y="1462"/>
                      </a:lnTo>
                      <a:lnTo>
                        <a:pt x="1558" y="1446"/>
                      </a:lnTo>
                      <a:lnTo>
                        <a:pt x="1554" y="1432"/>
                      </a:lnTo>
                      <a:lnTo>
                        <a:pt x="1554" y="1422"/>
                      </a:lnTo>
                      <a:lnTo>
                        <a:pt x="1556" y="1414"/>
                      </a:lnTo>
                      <a:lnTo>
                        <a:pt x="1558" y="1408"/>
                      </a:lnTo>
                      <a:lnTo>
                        <a:pt x="1560" y="1404"/>
                      </a:lnTo>
                      <a:lnTo>
                        <a:pt x="1562" y="1400"/>
                      </a:lnTo>
                      <a:lnTo>
                        <a:pt x="1564" y="1396"/>
                      </a:lnTo>
                      <a:lnTo>
                        <a:pt x="1564" y="1396"/>
                      </a:lnTo>
                      <a:lnTo>
                        <a:pt x="1564" y="1394"/>
                      </a:lnTo>
                      <a:lnTo>
                        <a:pt x="1566" y="1390"/>
                      </a:lnTo>
                      <a:lnTo>
                        <a:pt x="1576" y="1384"/>
                      </a:lnTo>
                      <a:lnTo>
                        <a:pt x="1588" y="1380"/>
                      </a:lnTo>
                      <a:lnTo>
                        <a:pt x="1604" y="1380"/>
                      </a:lnTo>
                      <a:lnTo>
                        <a:pt x="1604" y="1380"/>
                      </a:lnTo>
                      <a:lnTo>
                        <a:pt x="1616" y="1378"/>
                      </a:lnTo>
                      <a:lnTo>
                        <a:pt x="1622" y="1374"/>
                      </a:lnTo>
                      <a:lnTo>
                        <a:pt x="1630" y="1364"/>
                      </a:lnTo>
                      <a:lnTo>
                        <a:pt x="1630" y="1364"/>
                      </a:lnTo>
                      <a:lnTo>
                        <a:pt x="1632" y="1360"/>
                      </a:lnTo>
                      <a:lnTo>
                        <a:pt x="1632" y="1354"/>
                      </a:lnTo>
                      <a:lnTo>
                        <a:pt x="1632" y="1338"/>
                      </a:lnTo>
                      <a:lnTo>
                        <a:pt x="1632" y="1316"/>
                      </a:lnTo>
                      <a:lnTo>
                        <a:pt x="1632" y="1316"/>
                      </a:lnTo>
                      <a:lnTo>
                        <a:pt x="1632" y="1310"/>
                      </a:lnTo>
                      <a:lnTo>
                        <a:pt x="1634" y="1294"/>
                      </a:lnTo>
                      <a:lnTo>
                        <a:pt x="1638" y="1286"/>
                      </a:lnTo>
                      <a:lnTo>
                        <a:pt x="1642" y="1280"/>
                      </a:lnTo>
                      <a:lnTo>
                        <a:pt x="1650" y="1274"/>
                      </a:lnTo>
                      <a:lnTo>
                        <a:pt x="1662" y="1272"/>
                      </a:lnTo>
                      <a:lnTo>
                        <a:pt x="1662" y="1272"/>
                      </a:lnTo>
                      <a:lnTo>
                        <a:pt x="1674" y="1272"/>
                      </a:lnTo>
                      <a:lnTo>
                        <a:pt x="1684" y="1268"/>
                      </a:lnTo>
                      <a:lnTo>
                        <a:pt x="1692" y="1264"/>
                      </a:lnTo>
                      <a:lnTo>
                        <a:pt x="1698" y="1258"/>
                      </a:lnTo>
                      <a:lnTo>
                        <a:pt x="1706" y="1248"/>
                      </a:lnTo>
                      <a:lnTo>
                        <a:pt x="1708" y="1244"/>
                      </a:lnTo>
                      <a:lnTo>
                        <a:pt x="1710" y="1212"/>
                      </a:lnTo>
                      <a:lnTo>
                        <a:pt x="1710" y="1212"/>
                      </a:lnTo>
                      <a:lnTo>
                        <a:pt x="1710" y="1206"/>
                      </a:lnTo>
                      <a:lnTo>
                        <a:pt x="1708" y="1192"/>
                      </a:lnTo>
                      <a:lnTo>
                        <a:pt x="1710" y="1184"/>
                      </a:lnTo>
                      <a:lnTo>
                        <a:pt x="1712" y="1176"/>
                      </a:lnTo>
                      <a:lnTo>
                        <a:pt x="1718" y="1170"/>
                      </a:lnTo>
                      <a:lnTo>
                        <a:pt x="1726" y="1166"/>
                      </a:lnTo>
                      <a:lnTo>
                        <a:pt x="1726" y="1166"/>
                      </a:lnTo>
                      <a:lnTo>
                        <a:pt x="1734" y="1162"/>
                      </a:lnTo>
                      <a:lnTo>
                        <a:pt x="1738" y="1156"/>
                      </a:lnTo>
                      <a:lnTo>
                        <a:pt x="1742" y="1148"/>
                      </a:lnTo>
                      <a:lnTo>
                        <a:pt x="1746" y="1142"/>
                      </a:lnTo>
                      <a:lnTo>
                        <a:pt x="1748" y="1130"/>
                      </a:lnTo>
                      <a:lnTo>
                        <a:pt x="1748" y="1124"/>
                      </a:lnTo>
                      <a:lnTo>
                        <a:pt x="1736" y="1078"/>
                      </a:lnTo>
                      <a:lnTo>
                        <a:pt x="1724" y="1052"/>
                      </a:lnTo>
                      <a:lnTo>
                        <a:pt x="1706" y="1022"/>
                      </a:lnTo>
                      <a:lnTo>
                        <a:pt x="1702" y="1004"/>
                      </a:lnTo>
                      <a:lnTo>
                        <a:pt x="1706" y="988"/>
                      </a:lnTo>
                      <a:lnTo>
                        <a:pt x="1632" y="878"/>
                      </a:lnTo>
                      <a:lnTo>
                        <a:pt x="1632" y="878"/>
                      </a:lnTo>
                      <a:lnTo>
                        <a:pt x="1632" y="876"/>
                      </a:lnTo>
                      <a:lnTo>
                        <a:pt x="1632" y="874"/>
                      </a:lnTo>
                      <a:lnTo>
                        <a:pt x="1628" y="868"/>
                      </a:lnTo>
                      <a:lnTo>
                        <a:pt x="1620" y="858"/>
                      </a:lnTo>
                      <a:lnTo>
                        <a:pt x="1600" y="842"/>
                      </a:lnTo>
                      <a:lnTo>
                        <a:pt x="1572" y="820"/>
                      </a:lnTo>
                      <a:lnTo>
                        <a:pt x="1528" y="790"/>
                      </a:lnTo>
                      <a:lnTo>
                        <a:pt x="1466" y="754"/>
                      </a:lnTo>
                      <a:lnTo>
                        <a:pt x="1486" y="752"/>
                      </a:lnTo>
                      <a:lnTo>
                        <a:pt x="1556" y="746"/>
                      </a:lnTo>
                      <a:lnTo>
                        <a:pt x="1606" y="746"/>
                      </a:lnTo>
                      <a:lnTo>
                        <a:pt x="1660" y="746"/>
                      </a:lnTo>
                      <a:lnTo>
                        <a:pt x="1712" y="740"/>
                      </a:lnTo>
                      <a:lnTo>
                        <a:pt x="1712" y="740"/>
                      </a:lnTo>
                      <a:lnTo>
                        <a:pt x="1734" y="732"/>
                      </a:lnTo>
                      <a:lnTo>
                        <a:pt x="1750" y="724"/>
                      </a:lnTo>
                      <a:lnTo>
                        <a:pt x="1758" y="718"/>
                      </a:lnTo>
                      <a:lnTo>
                        <a:pt x="1762" y="714"/>
                      </a:lnTo>
                      <a:lnTo>
                        <a:pt x="1762" y="714"/>
                      </a:lnTo>
                      <a:lnTo>
                        <a:pt x="1776" y="694"/>
                      </a:lnTo>
                      <a:lnTo>
                        <a:pt x="1786" y="680"/>
                      </a:lnTo>
                      <a:lnTo>
                        <a:pt x="1802" y="660"/>
                      </a:lnTo>
                      <a:lnTo>
                        <a:pt x="1802" y="660"/>
                      </a:lnTo>
                      <a:lnTo>
                        <a:pt x="1818" y="640"/>
                      </a:lnTo>
                      <a:lnTo>
                        <a:pt x="1826" y="624"/>
                      </a:lnTo>
                      <a:lnTo>
                        <a:pt x="1830" y="614"/>
                      </a:lnTo>
                      <a:lnTo>
                        <a:pt x="1830" y="612"/>
                      </a:lnTo>
                      <a:lnTo>
                        <a:pt x="1830" y="612"/>
                      </a:lnTo>
                      <a:lnTo>
                        <a:pt x="1834" y="594"/>
                      </a:lnTo>
                      <a:lnTo>
                        <a:pt x="1840" y="582"/>
                      </a:lnTo>
                      <a:lnTo>
                        <a:pt x="1842" y="578"/>
                      </a:lnTo>
                      <a:lnTo>
                        <a:pt x="1846" y="574"/>
                      </a:lnTo>
                      <a:lnTo>
                        <a:pt x="1846" y="574"/>
                      </a:lnTo>
                      <a:lnTo>
                        <a:pt x="1850" y="572"/>
                      </a:lnTo>
                      <a:lnTo>
                        <a:pt x="1854" y="564"/>
                      </a:lnTo>
                      <a:lnTo>
                        <a:pt x="1864" y="546"/>
                      </a:lnTo>
                      <a:lnTo>
                        <a:pt x="1868" y="536"/>
                      </a:lnTo>
                      <a:lnTo>
                        <a:pt x="1870" y="526"/>
                      </a:lnTo>
                      <a:lnTo>
                        <a:pt x="1870" y="518"/>
                      </a:lnTo>
                      <a:lnTo>
                        <a:pt x="1868" y="512"/>
                      </a:lnTo>
                      <a:lnTo>
                        <a:pt x="1868" y="512"/>
                      </a:lnTo>
                      <a:lnTo>
                        <a:pt x="1864" y="506"/>
                      </a:lnTo>
                      <a:lnTo>
                        <a:pt x="1864" y="498"/>
                      </a:lnTo>
                      <a:lnTo>
                        <a:pt x="1866" y="492"/>
                      </a:lnTo>
                      <a:lnTo>
                        <a:pt x="1868" y="486"/>
                      </a:lnTo>
                      <a:lnTo>
                        <a:pt x="1872" y="476"/>
                      </a:lnTo>
                      <a:lnTo>
                        <a:pt x="1876" y="472"/>
                      </a:lnTo>
                      <a:lnTo>
                        <a:pt x="1876" y="472"/>
                      </a:lnTo>
                      <a:lnTo>
                        <a:pt x="1888" y="462"/>
                      </a:lnTo>
                      <a:lnTo>
                        <a:pt x="1894" y="454"/>
                      </a:lnTo>
                      <a:lnTo>
                        <a:pt x="1894" y="450"/>
                      </a:lnTo>
                      <a:lnTo>
                        <a:pt x="1894" y="446"/>
                      </a:lnTo>
                      <a:lnTo>
                        <a:pt x="1894" y="446"/>
                      </a:lnTo>
                      <a:lnTo>
                        <a:pt x="1890" y="442"/>
                      </a:lnTo>
                      <a:lnTo>
                        <a:pt x="1890" y="434"/>
                      </a:lnTo>
                      <a:lnTo>
                        <a:pt x="1892" y="416"/>
                      </a:lnTo>
                      <a:lnTo>
                        <a:pt x="1898" y="394"/>
                      </a:lnTo>
                      <a:lnTo>
                        <a:pt x="1898" y="394"/>
                      </a:lnTo>
                      <a:lnTo>
                        <a:pt x="1914" y="374"/>
                      </a:lnTo>
                      <a:lnTo>
                        <a:pt x="1926" y="360"/>
                      </a:lnTo>
                      <a:lnTo>
                        <a:pt x="1928" y="354"/>
                      </a:lnTo>
                      <a:lnTo>
                        <a:pt x="1930" y="350"/>
                      </a:lnTo>
                      <a:lnTo>
                        <a:pt x="1930" y="350"/>
                      </a:lnTo>
                      <a:lnTo>
                        <a:pt x="1934" y="340"/>
                      </a:lnTo>
                      <a:lnTo>
                        <a:pt x="1944" y="324"/>
                      </a:lnTo>
                      <a:lnTo>
                        <a:pt x="1956" y="310"/>
                      </a:lnTo>
                      <a:lnTo>
                        <a:pt x="1964" y="304"/>
                      </a:lnTo>
                      <a:lnTo>
                        <a:pt x="1972" y="300"/>
                      </a:lnTo>
                      <a:lnTo>
                        <a:pt x="1972" y="300"/>
                      </a:lnTo>
                      <a:lnTo>
                        <a:pt x="1978" y="296"/>
                      </a:lnTo>
                      <a:lnTo>
                        <a:pt x="1986" y="290"/>
                      </a:lnTo>
                      <a:lnTo>
                        <a:pt x="1996" y="278"/>
                      </a:lnTo>
                      <a:lnTo>
                        <a:pt x="2004" y="264"/>
                      </a:lnTo>
                      <a:lnTo>
                        <a:pt x="2004" y="264"/>
                      </a:lnTo>
                      <a:lnTo>
                        <a:pt x="2010" y="252"/>
                      </a:lnTo>
                      <a:lnTo>
                        <a:pt x="2016" y="240"/>
                      </a:lnTo>
                      <a:lnTo>
                        <a:pt x="2020" y="236"/>
                      </a:lnTo>
                      <a:lnTo>
                        <a:pt x="2024" y="234"/>
                      </a:lnTo>
                      <a:lnTo>
                        <a:pt x="2024" y="234"/>
                      </a:lnTo>
                      <a:lnTo>
                        <a:pt x="2030" y="232"/>
                      </a:lnTo>
                      <a:lnTo>
                        <a:pt x="2034" y="226"/>
                      </a:lnTo>
                      <a:lnTo>
                        <a:pt x="2046" y="214"/>
                      </a:lnTo>
                      <a:lnTo>
                        <a:pt x="2056" y="198"/>
                      </a:lnTo>
                      <a:lnTo>
                        <a:pt x="2078" y="154"/>
                      </a:lnTo>
                      <a:lnTo>
                        <a:pt x="2090" y="112"/>
                      </a:lnTo>
                      <a:lnTo>
                        <a:pt x="2088" y="78"/>
                      </a:lnTo>
                      <a:close/>
                      <a:moveTo>
                        <a:pt x="1040" y="574"/>
                      </a:moveTo>
                      <a:lnTo>
                        <a:pt x="1040" y="574"/>
                      </a:lnTo>
                      <a:lnTo>
                        <a:pt x="1040" y="574"/>
                      </a:lnTo>
                      <a:lnTo>
                        <a:pt x="1040" y="574"/>
                      </a:lnTo>
                      <a:lnTo>
                        <a:pt x="1040" y="574"/>
                      </a:lnTo>
                      <a:close/>
                    </a:path>
                  </a:pathLst>
                </a:custGeom>
                <a:solidFill>
                  <a:schemeClr val="tx2">
                    <a:lumMod val="60000"/>
                    <a:lumOff val="40000"/>
                    <a:alpha val="10000"/>
                  </a:schemeClr>
                </a:solidFill>
                <a:ln w="9525">
                  <a:solidFill>
                    <a:schemeClr val="tx2">
                      <a:lumMod val="60000"/>
                      <a:lumOff val="40000"/>
                      <a:alpha val="9000"/>
                    </a:schemeClr>
                  </a:solidFill>
                  <a:round/>
                  <a:headEnd/>
                  <a:tailEnd/>
                </a:ln>
                <a:effectLst>
                  <a:glow rad="63500">
                    <a:schemeClr val="tx2">
                      <a:lumMod val="60000"/>
                      <a:lumOff val="40000"/>
                      <a:alpha val="28000"/>
                    </a:schemeClr>
                  </a:glow>
                  <a:softEdge rad="12700"/>
                </a:effectLst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charset="0"/>
                    <a:cs typeface="Arial" charset="0"/>
                  </a:endParaRPr>
                </a:p>
              </p:txBody>
            </p:sp>
          </p:grpSp>
          <p:grpSp>
            <p:nvGrpSpPr>
              <p:cNvPr id="25" name="Group 154"/>
              <p:cNvGrpSpPr>
                <a:grpSpLocks noChangeAspect="1"/>
              </p:cNvGrpSpPr>
              <p:nvPr/>
            </p:nvGrpSpPr>
            <p:grpSpPr>
              <a:xfrm rot="2047758">
                <a:off x="6509445" y="1366517"/>
                <a:ext cx="1457110" cy="1131216"/>
                <a:chOff x="381000" y="3581400"/>
                <a:chExt cx="3435350" cy="2667000"/>
              </a:xfrm>
              <a:solidFill>
                <a:schemeClr val="bg2">
                  <a:lumMod val="60000"/>
                  <a:lumOff val="40000"/>
                  <a:alpha val="18000"/>
                </a:schemeClr>
              </a:solidFill>
            </p:grpSpPr>
            <p:sp>
              <p:nvSpPr>
                <p:cNvPr id="167" name="Freeform 72"/>
                <p:cNvSpPr>
                  <a:spLocks/>
                </p:cNvSpPr>
                <p:nvPr/>
              </p:nvSpPr>
              <p:spPr bwMode="auto">
                <a:xfrm>
                  <a:off x="1644650" y="4162425"/>
                  <a:ext cx="441325" cy="657225"/>
                </a:xfrm>
                <a:custGeom>
                  <a:avLst/>
                  <a:gdLst/>
                  <a:ahLst/>
                  <a:cxnLst>
                    <a:cxn ang="0">
                      <a:pos x="276" y="414"/>
                    </a:cxn>
                    <a:cxn ang="0">
                      <a:pos x="276" y="414"/>
                    </a:cxn>
                    <a:cxn ang="0">
                      <a:pos x="278" y="414"/>
                    </a:cxn>
                    <a:cxn ang="0">
                      <a:pos x="278" y="412"/>
                    </a:cxn>
                    <a:cxn ang="0">
                      <a:pos x="278" y="412"/>
                    </a:cxn>
                    <a:cxn ang="0">
                      <a:pos x="270" y="396"/>
                    </a:cxn>
                    <a:cxn ang="0">
                      <a:pos x="54" y="60"/>
                    </a:cxn>
                    <a:cxn ang="0">
                      <a:pos x="54" y="60"/>
                    </a:cxn>
                    <a:cxn ang="0">
                      <a:pos x="38" y="32"/>
                    </a:cxn>
                    <a:cxn ang="0">
                      <a:pos x="36" y="28"/>
                    </a:cxn>
                    <a:cxn ang="0">
                      <a:pos x="36" y="28"/>
                    </a:cxn>
                    <a:cxn ang="0">
                      <a:pos x="26" y="14"/>
                    </a:cxn>
                    <a:cxn ang="0">
                      <a:pos x="14" y="4"/>
                    </a:cxn>
                    <a:cxn ang="0">
                      <a:pos x="10" y="2"/>
                    </a:cxn>
                    <a:cxn ang="0">
                      <a:pos x="10" y="2"/>
                    </a:cxn>
                    <a:cxn ang="0">
                      <a:pos x="6" y="0"/>
                    </a:cxn>
                    <a:cxn ang="0">
                      <a:pos x="2" y="0"/>
                    </a:cxn>
                    <a:cxn ang="0">
                      <a:pos x="0" y="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4" y="18"/>
                    </a:cxn>
                    <a:cxn ang="0">
                      <a:pos x="12" y="28"/>
                    </a:cxn>
                    <a:cxn ang="0">
                      <a:pos x="12" y="28"/>
                    </a:cxn>
                    <a:cxn ang="0">
                      <a:pos x="22" y="36"/>
                    </a:cxn>
                    <a:cxn ang="0">
                      <a:pos x="30" y="48"/>
                    </a:cxn>
                    <a:cxn ang="0">
                      <a:pos x="264" y="402"/>
                    </a:cxn>
                    <a:cxn ang="0">
                      <a:pos x="264" y="402"/>
                    </a:cxn>
                    <a:cxn ang="0">
                      <a:pos x="270" y="410"/>
                    </a:cxn>
                    <a:cxn ang="0">
                      <a:pos x="276" y="414"/>
                    </a:cxn>
                    <a:cxn ang="0">
                      <a:pos x="276" y="414"/>
                    </a:cxn>
                  </a:cxnLst>
                  <a:rect l="0" t="0" r="r" b="b"/>
                  <a:pathLst>
                    <a:path w="278" h="414">
                      <a:moveTo>
                        <a:pt x="276" y="414"/>
                      </a:moveTo>
                      <a:lnTo>
                        <a:pt x="276" y="414"/>
                      </a:lnTo>
                      <a:lnTo>
                        <a:pt x="278" y="414"/>
                      </a:lnTo>
                      <a:lnTo>
                        <a:pt x="278" y="412"/>
                      </a:lnTo>
                      <a:lnTo>
                        <a:pt x="278" y="412"/>
                      </a:lnTo>
                      <a:lnTo>
                        <a:pt x="270" y="396"/>
                      </a:lnTo>
                      <a:lnTo>
                        <a:pt x="54" y="60"/>
                      </a:lnTo>
                      <a:lnTo>
                        <a:pt x="54" y="60"/>
                      </a:lnTo>
                      <a:lnTo>
                        <a:pt x="38" y="32"/>
                      </a:lnTo>
                      <a:lnTo>
                        <a:pt x="36" y="28"/>
                      </a:lnTo>
                      <a:lnTo>
                        <a:pt x="36" y="28"/>
                      </a:lnTo>
                      <a:lnTo>
                        <a:pt x="26" y="14"/>
                      </a:lnTo>
                      <a:lnTo>
                        <a:pt x="14" y="4"/>
                      </a:lnTo>
                      <a:lnTo>
                        <a:pt x="10" y="2"/>
                      </a:lnTo>
                      <a:lnTo>
                        <a:pt x="10" y="2"/>
                      </a:lnTo>
                      <a:lnTo>
                        <a:pt x="6" y="0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4" y="18"/>
                      </a:lnTo>
                      <a:lnTo>
                        <a:pt x="12" y="28"/>
                      </a:lnTo>
                      <a:lnTo>
                        <a:pt x="12" y="28"/>
                      </a:lnTo>
                      <a:lnTo>
                        <a:pt x="22" y="36"/>
                      </a:lnTo>
                      <a:lnTo>
                        <a:pt x="30" y="48"/>
                      </a:lnTo>
                      <a:lnTo>
                        <a:pt x="264" y="402"/>
                      </a:lnTo>
                      <a:lnTo>
                        <a:pt x="264" y="402"/>
                      </a:lnTo>
                      <a:lnTo>
                        <a:pt x="270" y="410"/>
                      </a:lnTo>
                      <a:lnTo>
                        <a:pt x="276" y="414"/>
                      </a:lnTo>
                      <a:lnTo>
                        <a:pt x="276" y="41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charset="0"/>
                    <a:cs typeface="Arial" charset="0"/>
                  </a:endParaRPr>
                </a:p>
              </p:txBody>
            </p:sp>
            <p:sp>
              <p:nvSpPr>
                <p:cNvPr id="168" name="Freeform 73"/>
                <p:cNvSpPr>
                  <a:spLocks/>
                </p:cNvSpPr>
                <p:nvPr/>
              </p:nvSpPr>
              <p:spPr bwMode="auto">
                <a:xfrm>
                  <a:off x="2089150" y="4835525"/>
                  <a:ext cx="1588" cy="3175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2"/>
                    </a:cxn>
                    <a:cxn ang="0">
                      <a:pos x="0" y="2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h="2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charset="0"/>
                    <a:cs typeface="Arial" charset="0"/>
                  </a:endParaRPr>
                </a:p>
              </p:txBody>
            </p:sp>
            <p:sp>
              <p:nvSpPr>
                <p:cNvPr id="169" name="Freeform 74"/>
                <p:cNvSpPr>
                  <a:spLocks/>
                </p:cNvSpPr>
                <p:nvPr/>
              </p:nvSpPr>
              <p:spPr bwMode="auto">
                <a:xfrm>
                  <a:off x="2117725" y="4162425"/>
                  <a:ext cx="444500" cy="657225"/>
                </a:xfrm>
                <a:custGeom>
                  <a:avLst/>
                  <a:gdLst/>
                  <a:ahLst/>
                  <a:cxnLst>
                    <a:cxn ang="0">
                      <a:pos x="4" y="414"/>
                    </a:cxn>
                    <a:cxn ang="0">
                      <a:pos x="4" y="414"/>
                    </a:cxn>
                    <a:cxn ang="0">
                      <a:pos x="8" y="410"/>
                    </a:cxn>
                    <a:cxn ang="0">
                      <a:pos x="16" y="402"/>
                    </a:cxn>
                    <a:cxn ang="0">
                      <a:pos x="248" y="48"/>
                    </a:cxn>
                    <a:cxn ang="0">
                      <a:pos x="248" y="48"/>
                    </a:cxn>
                    <a:cxn ang="0">
                      <a:pos x="258" y="36"/>
                    </a:cxn>
                    <a:cxn ang="0">
                      <a:pos x="266" y="28"/>
                    </a:cxn>
                    <a:cxn ang="0">
                      <a:pos x="266" y="28"/>
                    </a:cxn>
                    <a:cxn ang="0">
                      <a:pos x="274" y="18"/>
                    </a:cxn>
                    <a:cxn ang="0">
                      <a:pos x="280" y="6"/>
                    </a:cxn>
                    <a:cxn ang="0">
                      <a:pos x="280" y="6"/>
                    </a:cxn>
                    <a:cxn ang="0">
                      <a:pos x="280" y="2"/>
                    </a:cxn>
                    <a:cxn ang="0">
                      <a:pos x="278" y="0"/>
                    </a:cxn>
                    <a:cxn ang="0">
                      <a:pos x="274" y="0"/>
                    </a:cxn>
                    <a:cxn ang="0">
                      <a:pos x="268" y="2"/>
                    </a:cxn>
                    <a:cxn ang="0">
                      <a:pos x="266" y="4"/>
                    </a:cxn>
                    <a:cxn ang="0">
                      <a:pos x="266" y="4"/>
                    </a:cxn>
                    <a:cxn ang="0">
                      <a:pos x="254" y="14"/>
                    </a:cxn>
                    <a:cxn ang="0">
                      <a:pos x="244" y="28"/>
                    </a:cxn>
                    <a:cxn ang="0">
                      <a:pos x="240" y="32"/>
                    </a:cxn>
                    <a:cxn ang="0">
                      <a:pos x="240" y="32"/>
                    </a:cxn>
                    <a:cxn ang="0">
                      <a:pos x="224" y="60"/>
                    </a:cxn>
                    <a:cxn ang="0">
                      <a:pos x="10" y="396"/>
                    </a:cxn>
                    <a:cxn ang="0">
                      <a:pos x="10" y="396"/>
                    </a:cxn>
                    <a:cxn ang="0">
                      <a:pos x="0" y="412"/>
                    </a:cxn>
                    <a:cxn ang="0">
                      <a:pos x="0" y="412"/>
                    </a:cxn>
                    <a:cxn ang="0">
                      <a:pos x="0" y="414"/>
                    </a:cxn>
                    <a:cxn ang="0">
                      <a:pos x="0" y="414"/>
                    </a:cxn>
                    <a:cxn ang="0">
                      <a:pos x="4" y="414"/>
                    </a:cxn>
                    <a:cxn ang="0">
                      <a:pos x="4" y="414"/>
                    </a:cxn>
                  </a:cxnLst>
                  <a:rect l="0" t="0" r="r" b="b"/>
                  <a:pathLst>
                    <a:path w="280" h="414">
                      <a:moveTo>
                        <a:pt x="4" y="414"/>
                      </a:moveTo>
                      <a:lnTo>
                        <a:pt x="4" y="414"/>
                      </a:lnTo>
                      <a:lnTo>
                        <a:pt x="8" y="410"/>
                      </a:lnTo>
                      <a:lnTo>
                        <a:pt x="16" y="402"/>
                      </a:lnTo>
                      <a:lnTo>
                        <a:pt x="248" y="48"/>
                      </a:lnTo>
                      <a:lnTo>
                        <a:pt x="248" y="48"/>
                      </a:lnTo>
                      <a:lnTo>
                        <a:pt x="258" y="36"/>
                      </a:lnTo>
                      <a:lnTo>
                        <a:pt x="266" y="28"/>
                      </a:lnTo>
                      <a:lnTo>
                        <a:pt x="266" y="28"/>
                      </a:lnTo>
                      <a:lnTo>
                        <a:pt x="274" y="18"/>
                      </a:lnTo>
                      <a:lnTo>
                        <a:pt x="280" y="6"/>
                      </a:lnTo>
                      <a:lnTo>
                        <a:pt x="280" y="6"/>
                      </a:lnTo>
                      <a:lnTo>
                        <a:pt x="280" y="2"/>
                      </a:lnTo>
                      <a:lnTo>
                        <a:pt x="278" y="0"/>
                      </a:lnTo>
                      <a:lnTo>
                        <a:pt x="274" y="0"/>
                      </a:lnTo>
                      <a:lnTo>
                        <a:pt x="268" y="2"/>
                      </a:lnTo>
                      <a:lnTo>
                        <a:pt x="266" y="4"/>
                      </a:lnTo>
                      <a:lnTo>
                        <a:pt x="266" y="4"/>
                      </a:lnTo>
                      <a:lnTo>
                        <a:pt x="254" y="14"/>
                      </a:lnTo>
                      <a:lnTo>
                        <a:pt x="244" y="28"/>
                      </a:lnTo>
                      <a:lnTo>
                        <a:pt x="240" y="32"/>
                      </a:lnTo>
                      <a:lnTo>
                        <a:pt x="240" y="32"/>
                      </a:lnTo>
                      <a:lnTo>
                        <a:pt x="224" y="60"/>
                      </a:lnTo>
                      <a:lnTo>
                        <a:pt x="10" y="396"/>
                      </a:lnTo>
                      <a:lnTo>
                        <a:pt x="10" y="396"/>
                      </a:lnTo>
                      <a:lnTo>
                        <a:pt x="0" y="412"/>
                      </a:lnTo>
                      <a:lnTo>
                        <a:pt x="0" y="412"/>
                      </a:lnTo>
                      <a:lnTo>
                        <a:pt x="0" y="414"/>
                      </a:lnTo>
                      <a:lnTo>
                        <a:pt x="0" y="414"/>
                      </a:lnTo>
                      <a:lnTo>
                        <a:pt x="4" y="414"/>
                      </a:lnTo>
                      <a:lnTo>
                        <a:pt x="4" y="41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charset="0"/>
                    <a:cs typeface="Arial" charset="0"/>
                  </a:endParaRPr>
                </a:p>
              </p:txBody>
            </p:sp>
            <p:sp>
              <p:nvSpPr>
                <p:cNvPr id="170" name="Freeform 75"/>
                <p:cNvSpPr>
                  <a:spLocks noEditPoints="1"/>
                </p:cNvSpPr>
                <p:nvPr/>
              </p:nvSpPr>
              <p:spPr bwMode="auto">
                <a:xfrm>
                  <a:off x="381000" y="3581400"/>
                  <a:ext cx="3435350" cy="2667000"/>
                </a:xfrm>
                <a:custGeom>
                  <a:avLst/>
                  <a:gdLst/>
                  <a:ahLst/>
                  <a:cxnLst>
                    <a:cxn ang="0">
                      <a:pos x="2160" y="44"/>
                    </a:cxn>
                    <a:cxn ang="0">
                      <a:pos x="2102" y="6"/>
                    </a:cxn>
                    <a:cxn ang="0">
                      <a:pos x="1752" y="118"/>
                    </a:cxn>
                    <a:cxn ang="0">
                      <a:pos x="1142" y="870"/>
                    </a:cxn>
                    <a:cxn ang="0">
                      <a:pos x="1126" y="832"/>
                    </a:cxn>
                    <a:cxn ang="0">
                      <a:pos x="1126" y="794"/>
                    </a:cxn>
                    <a:cxn ang="0">
                      <a:pos x="1100" y="780"/>
                    </a:cxn>
                    <a:cxn ang="0">
                      <a:pos x="1080" y="778"/>
                    </a:cxn>
                    <a:cxn ang="0">
                      <a:pos x="1068" y="788"/>
                    </a:cxn>
                    <a:cxn ang="0">
                      <a:pos x="1034" y="802"/>
                    </a:cxn>
                    <a:cxn ang="0">
                      <a:pos x="1024" y="846"/>
                    </a:cxn>
                    <a:cxn ang="0">
                      <a:pos x="690" y="370"/>
                    </a:cxn>
                    <a:cxn ang="0">
                      <a:pos x="118" y="0"/>
                    </a:cxn>
                    <a:cxn ang="0">
                      <a:pos x="32" y="18"/>
                    </a:cxn>
                    <a:cxn ang="0">
                      <a:pos x="2" y="64"/>
                    </a:cxn>
                    <a:cxn ang="0">
                      <a:pos x="108" y="686"/>
                    </a:cxn>
                    <a:cxn ang="0">
                      <a:pos x="348" y="952"/>
                    </a:cxn>
                    <a:cxn ang="0">
                      <a:pos x="504" y="1020"/>
                    </a:cxn>
                    <a:cxn ang="0">
                      <a:pos x="346" y="1198"/>
                    </a:cxn>
                    <a:cxn ang="0">
                      <a:pos x="330" y="1284"/>
                    </a:cxn>
                    <a:cxn ang="0">
                      <a:pos x="372" y="1442"/>
                    </a:cxn>
                    <a:cxn ang="0">
                      <a:pos x="406" y="1476"/>
                    </a:cxn>
                    <a:cxn ang="0">
                      <a:pos x="436" y="1500"/>
                    </a:cxn>
                    <a:cxn ang="0">
                      <a:pos x="478" y="1550"/>
                    </a:cxn>
                    <a:cxn ang="0">
                      <a:pos x="516" y="1562"/>
                    </a:cxn>
                    <a:cxn ang="0">
                      <a:pos x="558" y="1608"/>
                    </a:cxn>
                    <a:cxn ang="0">
                      <a:pos x="622" y="1636"/>
                    </a:cxn>
                    <a:cxn ang="0">
                      <a:pos x="708" y="1676"/>
                    </a:cxn>
                    <a:cxn ang="0">
                      <a:pos x="742" y="1660"/>
                    </a:cxn>
                    <a:cxn ang="0">
                      <a:pos x="836" y="1606"/>
                    </a:cxn>
                    <a:cxn ang="0">
                      <a:pos x="892" y="1528"/>
                    </a:cxn>
                    <a:cxn ang="0">
                      <a:pos x="1012" y="1188"/>
                    </a:cxn>
                    <a:cxn ang="0">
                      <a:pos x="1016" y="1342"/>
                    </a:cxn>
                    <a:cxn ang="0">
                      <a:pos x="1018" y="1494"/>
                    </a:cxn>
                    <a:cxn ang="0">
                      <a:pos x="1120" y="1598"/>
                    </a:cxn>
                    <a:cxn ang="0">
                      <a:pos x="1146" y="1430"/>
                    </a:cxn>
                    <a:cxn ang="0">
                      <a:pos x="1128" y="1158"/>
                    </a:cxn>
                    <a:cxn ang="0">
                      <a:pos x="1150" y="1176"/>
                    </a:cxn>
                    <a:cxn ang="0">
                      <a:pos x="1274" y="1528"/>
                    </a:cxn>
                    <a:cxn ang="0">
                      <a:pos x="1370" y="1646"/>
                    </a:cxn>
                    <a:cxn ang="0">
                      <a:pos x="1424" y="1660"/>
                    </a:cxn>
                    <a:cxn ang="0">
                      <a:pos x="1458" y="1676"/>
                    </a:cxn>
                    <a:cxn ang="0">
                      <a:pos x="1544" y="1636"/>
                    </a:cxn>
                    <a:cxn ang="0">
                      <a:pos x="1608" y="1608"/>
                    </a:cxn>
                    <a:cxn ang="0">
                      <a:pos x="1650" y="1562"/>
                    </a:cxn>
                    <a:cxn ang="0">
                      <a:pos x="1688" y="1550"/>
                    </a:cxn>
                    <a:cxn ang="0">
                      <a:pos x="1730" y="1500"/>
                    </a:cxn>
                    <a:cxn ang="0">
                      <a:pos x="1760" y="1476"/>
                    </a:cxn>
                    <a:cxn ang="0">
                      <a:pos x="1794" y="1442"/>
                    </a:cxn>
                    <a:cxn ang="0">
                      <a:pos x="1836" y="1284"/>
                    </a:cxn>
                    <a:cxn ang="0">
                      <a:pos x="1820" y="1198"/>
                    </a:cxn>
                    <a:cxn ang="0">
                      <a:pos x="1662" y="1020"/>
                    </a:cxn>
                    <a:cxn ang="0">
                      <a:pos x="1882" y="942"/>
                    </a:cxn>
                    <a:cxn ang="0">
                      <a:pos x="2086" y="544"/>
                    </a:cxn>
                    <a:cxn ang="0">
                      <a:pos x="1076" y="792"/>
                    </a:cxn>
                  </a:cxnLst>
                  <a:rect l="0" t="0" r="r" b="b"/>
                  <a:pathLst>
                    <a:path w="2164" h="1680">
                      <a:moveTo>
                        <a:pt x="2162" y="70"/>
                      </a:moveTo>
                      <a:lnTo>
                        <a:pt x="2162" y="70"/>
                      </a:lnTo>
                      <a:lnTo>
                        <a:pt x="2164" y="64"/>
                      </a:lnTo>
                      <a:lnTo>
                        <a:pt x="2164" y="60"/>
                      </a:lnTo>
                      <a:lnTo>
                        <a:pt x="2164" y="52"/>
                      </a:lnTo>
                      <a:lnTo>
                        <a:pt x="2160" y="44"/>
                      </a:lnTo>
                      <a:lnTo>
                        <a:pt x="2156" y="36"/>
                      </a:lnTo>
                      <a:lnTo>
                        <a:pt x="2146" y="28"/>
                      </a:lnTo>
                      <a:lnTo>
                        <a:pt x="2134" y="18"/>
                      </a:lnTo>
                      <a:lnTo>
                        <a:pt x="2134" y="18"/>
                      </a:lnTo>
                      <a:lnTo>
                        <a:pt x="2118" y="12"/>
                      </a:lnTo>
                      <a:lnTo>
                        <a:pt x="2102" y="6"/>
                      </a:lnTo>
                      <a:lnTo>
                        <a:pt x="2086" y="4"/>
                      </a:lnTo>
                      <a:lnTo>
                        <a:pt x="2072" y="2"/>
                      </a:lnTo>
                      <a:lnTo>
                        <a:pt x="2048" y="0"/>
                      </a:lnTo>
                      <a:lnTo>
                        <a:pt x="2038" y="0"/>
                      </a:lnTo>
                      <a:lnTo>
                        <a:pt x="1904" y="40"/>
                      </a:lnTo>
                      <a:lnTo>
                        <a:pt x="1752" y="118"/>
                      </a:lnTo>
                      <a:lnTo>
                        <a:pt x="1598" y="244"/>
                      </a:lnTo>
                      <a:lnTo>
                        <a:pt x="1476" y="370"/>
                      </a:lnTo>
                      <a:lnTo>
                        <a:pt x="1312" y="580"/>
                      </a:lnTo>
                      <a:lnTo>
                        <a:pt x="1216" y="732"/>
                      </a:lnTo>
                      <a:lnTo>
                        <a:pt x="1160" y="836"/>
                      </a:lnTo>
                      <a:lnTo>
                        <a:pt x="1142" y="870"/>
                      </a:lnTo>
                      <a:lnTo>
                        <a:pt x="1142" y="870"/>
                      </a:lnTo>
                      <a:lnTo>
                        <a:pt x="1142" y="860"/>
                      </a:lnTo>
                      <a:lnTo>
                        <a:pt x="1142" y="860"/>
                      </a:lnTo>
                      <a:lnTo>
                        <a:pt x="1142" y="856"/>
                      </a:lnTo>
                      <a:lnTo>
                        <a:pt x="1138" y="848"/>
                      </a:lnTo>
                      <a:lnTo>
                        <a:pt x="1126" y="832"/>
                      </a:lnTo>
                      <a:lnTo>
                        <a:pt x="1126" y="832"/>
                      </a:lnTo>
                      <a:lnTo>
                        <a:pt x="1132" y="822"/>
                      </a:lnTo>
                      <a:lnTo>
                        <a:pt x="1134" y="812"/>
                      </a:lnTo>
                      <a:lnTo>
                        <a:pt x="1134" y="812"/>
                      </a:lnTo>
                      <a:lnTo>
                        <a:pt x="1132" y="802"/>
                      </a:lnTo>
                      <a:lnTo>
                        <a:pt x="1126" y="794"/>
                      </a:lnTo>
                      <a:lnTo>
                        <a:pt x="1118" y="788"/>
                      </a:lnTo>
                      <a:lnTo>
                        <a:pt x="1108" y="786"/>
                      </a:lnTo>
                      <a:lnTo>
                        <a:pt x="1108" y="786"/>
                      </a:lnTo>
                      <a:lnTo>
                        <a:pt x="1104" y="786"/>
                      </a:lnTo>
                      <a:lnTo>
                        <a:pt x="1108" y="780"/>
                      </a:lnTo>
                      <a:lnTo>
                        <a:pt x="1100" y="780"/>
                      </a:lnTo>
                      <a:lnTo>
                        <a:pt x="1094" y="780"/>
                      </a:lnTo>
                      <a:lnTo>
                        <a:pt x="1094" y="780"/>
                      </a:lnTo>
                      <a:lnTo>
                        <a:pt x="1086" y="774"/>
                      </a:lnTo>
                      <a:lnTo>
                        <a:pt x="1086" y="776"/>
                      </a:lnTo>
                      <a:lnTo>
                        <a:pt x="1084" y="774"/>
                      </a:lnTo>
                      <a:lnTo>
                        <a:pt x="1080" y="778"/>
                      </a:lnTo>
                      <a:lnTo>
                        <a:pt x="1074" y="776"/>
                      </a:lnTo>
                      <a:lnTo>
                        <a:pt x="1074" y="780"/>
                      </a:lnTo>
                      <a:lnTo>
                        <a:pt x="1068" y="780"/>
                      </a:lnTo>
                      <a:lnTo>
                        <a:pt x="1064" y="780"/>
                      </a:lnTo>
                      <a:lnTo>
                        <a:pt x="1068" y="788"/>
                      </a:lnTo>
                      <a:lnTo>
                        <a:pt x="1068" y="788"/>
                      </a:lnTo>
                      <a:lnTo>
                        <a:pt x="1068" y="788"/>
                      </a:lnTo>
                      <a:lnTo>
                        <a:pt x="1058" y="786"/>
                      </a:lnTo>
                      <a:lnTo>
                        <a:pt x="1058" y="786"/>
                      </a:lnTo>
                      <a:lnTo>
                        <a:pt x="1048" y="788"/>
                      </a:lnTo>
                      <a:lnTo>
                        <a:pt x="1040" y="794"/>
                      </a:lnTo>
                      <a:lnTo>
                        <a:pt x="1034" y="802"/>
                      </a:lnTo>
                      <a:lnTo>
                        <a:pt x="1032" y="812"/>
                      </a:lnTo>
                      <a:lnTo>
                        <a:pt x="1032" y="812"/>
                      </a:lnTo>
                      <a:lnTo>
                        <a:pt x="1034" y="820"/>
                      </a:lnTo>
                      <a:lnTo>
                        <a:pt x="1036" y="828"/>
                      </a:lnTo>
                      <a:lnTo>
                        <a:pt x="1036" y="828"/>
                      </a:lnTo>
                      <a:lnTo>
                        <a:pt x="1024" y="846"/>
                      </a:lnTo>
                      <a:lnTo>
                        <a:pt x="1020" y="854"/>
                      </a:lnTo>
                      <a:lnTo>
                        <a:pt x="1018" y="860"/>
                      </a:lnTo>
                      <a:lnTo>
                        <a:pt x="1006" y="836"/>
                      </a:lnTo>
                      <a:lnTo>
                        <a:pt x="950" y="732"/>
                      </a:lnTo>
                      <a:lnTo>
                        <a:pt x="854" y="580"/>
                      </a:lnTo>
                      <a:lnTo>
                        <a:pt x="690" y="370"/>
                      </a:lnTo>
                      <a:lnTo>
                        <a:pt x="568" y="244"/>
                      </a:lnTo>
                      <a:lnTo>
                        <a:pt x="412" y="118"/>
                      </a:lnTo>
                      <a:lnTo>
                        <a:pt x="262" y="40"/>
                      </a:lnTo>
                      <a:lnTo>
                        <a:pt x="128" y="0"/>
                      </a:lnTo>
                      <a:lnTo>
                        <a:pt x="128" y="0"/>
                      </a:lnTo>
                      <a:lnTo>
                        <a:pt x="118" y="0"/>
                      </a:lnTo>
                      <a:lnTo>
                        <a:pt x="94" y="2"/>
                      </a:lnTo>
                      <a:lnTo>
                        <a:pt x="80" y="4"/>
                      </a:lnTo>
                      <a:lnTo>
                        <a:pt x="64" y="6"/>
                      </a:lnTo>
                      <a:lnTo>
                        <a:pt x="48" y="12"/>
                      </a:lnTo>
                      <a:lnTo>
                        <a:pt x="32" y="18"/>
                      </a:lnTo>
                      <a:lnTo>
                        <a:pt x="32" y="18"/>
                      </a:lnTo>
                      <a:lnTo>
                        <a:pt x="20" y="28"/>
                      </a:lnTo>
                      <a:lnTo>
                        <a:pt x="10" y="36"/>
                      </a:lnTo>
                      <a:lnTo>
                        <a:pt x="6" y="44"/>
                      </a:lnTo>
                      <a:lnTo>
                        <a:pt x="2" y="52"/>
                      </a:lnTo>
                      <a:lnTo>
                        <a:pt x="2" y="60"/>
                      </a:lnTo>
                      <a:lnTo>
                        <a:pt x="2" y="64"/>
                      </a:lnTo>
                      <a:lnTo>
                        <a:pt x="4" y="70"/>
                      </a:lnTo>
                      <a:lnTo>
                        <a:pt x="0" y="114"/>
                      </a:lnTo>
                      <a:lnTo>
                        <a:pt x="12" y="226"/>
                      </a:lnTo>
                      <a:lnTo>
                        <a:pt x="58" y="452"/>
                      </a:lnTo>
                      <a:lnTo>
                        <a:pt x="80" y="544"/>
                      </a:lnTo>
                      <a:lnTo>
                        <a:pt x="108" y="686"/>
                      </a:lnTo>
                      <a:lnTo>
                        <a:pt x="122" y="734"/>
                      </a:lnTo>
                      <a:lnTo>
                        <a:pt x="154" y="810"/>
                      </a:lnTo>
                      <a:lnTo>
                        <a:pt x="196" y="876"/>
                      </a:lnTo>
                      <a:lnTo>
                        <a:pt x="240" y="918"/>
                      </a:lnTo>
                      <a:lnTo>
                        <a:pt x="284" y="942"/>
                      </a:lnTo>
                      <a:lnTo>
                        <a:pt x="348" y="952"/>
                      </a:lnTo>
                      <a:lnTo>
                        <a:pt x="410" y="960"/>
                      </a:lnTo>
                      <a:lnTo>
                        <a:pt x="622" y="978"/>
                      </a:lnTo>
                      <a:lnTo>
                        <a:pt x="622" y="978"/>
                      </a:lnTo>
                      <a:lnTo>
                        <a:pt x="580" y="992"/>
                      </a:lnTo>
                      <a:lnTo>
                        <a:pt x="538" y="1006"/>
                      </a:lnTo>
                      <a:lnTo>
                        <a:pt x="504" y="1020"/>
                      </a:lnTo>
                      <a:lnTo>
                        <a:pt x="486" y="1028"/>
                      </a:lnTo>
                      <a:lnTo>
                        <a:pt x="486" y="1028"/>
                      </a:lnTo>
                      <a:lnTo>
                        <a:pt x="444" y="1066"/>
                      </a:lnTo>
                      <a:lnTo>
                        <a:pt x="410" y="1098"/>
                      </a:lnTo>
                      <a:lnTo>
                        <a:pt x="346" y="1198"/>
                      </a:lnTo>
                      <a:lnTo>
                        <a:pt x="346" y="1198"/>
                      </a:lnTo>
                      <a:lnTo>
                        <a:pt x="338" y="1222"/>
                      </a:lnTo>
                      <a:lnTo>
                        <a:pt x="330" y="1242"/>
                      </a:lnTo>
                      <a:lnTo>
                        <a:pt x="326" y="1256"/>
                      </a:lnTo>
                      <a:lnTo>
                        <a:pt x="326" y="1256"/>
                      </a:lnTo>
                      <a:lnTo>
                        <a:pt x="326" y="1270"/>
                      </a:lnTo>
                      <a:lnTo>
                        <a:pt x="330" y="1284"/>
                      </a:lnTo>
                      <a:lnTo>
                        <a:pt x="334" y="1302"/>
                      </a:lnTo>
                      <a:lnTo>
                        <a:pt x="334" y="1346"/>
                      </a:lnTo>
                      <a:lnTo>
                        <a:pt x="358" y="1386"/>
                      </a:lnTo>
                      <a:lnTo>
                        <a:pt x="370" y="1438"/>
                      </a:lnTo>
                      <a:lnTo>
                        <a:pt x="370" y="1438"/>
                      </a:lnTo>
                      <a:lnTo>
                        <a:pt x="372" y="1442"/>
                      </a:lnTo>
                      <a:lnTo>
                        <a:pt x="376" y="1454"/>
                      </a:lnTo>
                      <a:lnTo>
                        <a:pt x="380" y="1460"/>
                      </a:lnTo>
                      <a:lnTo>
                        <a:pt x="386" y="1466"/>
                      </a:lnTo>
                      <a:lnTo>
                        <a:pt x="396" y="1472"/>
                      </a:lnTo>
                      <a:lnTo>
                        <a:pt x="406" y="1476"/>
                      </a:lnTo>
                      <a:lnTo>
                        <a:pt x="406" y="1476"/>
                      </a:lnTo>
                      <a:lnTo>
                        <a:pt x="418" y="1480"/>
                      </a:lnTo>
                      <a:lnTo>
                        <a:pt x="424" y="1484"/>
                      </a:lnTo>
                      <a:lnTo>
                        <a:pt x="430" y="1488"/>
                      </a:lnTo>
                      <a:lnTo>
                        <a:pt x="434" y="1492"/>
                      </a:lnTo>
                      <a:lnTo>
                        <a:pt x="436" y="1498"/>
                      </a:lnTo>
                      <a:lnTo>
                        <a:pt x="436" y="1500"/>
                      </a:lnTo>
                      <a:lnTo>
                        <a:pt x="436" y="1500"/>
                      </a:lnTo>
                      <a:lnTo>
                        <a:pt x="444" y="1514"/>
                      </a:lnTo>
                      <a:lnTo>
                        <a:pt x="458" y="1534"/>
                      </a:lnTo>
                      <a:lnTo>
                        <a:pt x="458" y="1534"/>
                      </a:lnTo>
                      <a:lnTo>
                        <a:pt x="466" y="1540"/>
                      </a:lnTo>
                      <a:lnTo>
                        <a:pt x="478" y="1550"/>
                      </a:lnTo>
                      <a:lnTo>
                        <a:pt x="490" y="1556"/>
                      </a:lnTo>
                      <a:lnTo>
                        <a:pt x="498" y="1558"/>
                      </a:lnTo>
                      <a:lnTo>
                        <a:pt x="504" y="1558"/>
                      </a:lnTo>
                      <a:lnTo>
                        <a:pt x="504" y="1558"/>
                      </a:lnTo>
                      <a:lnTo>
                        <a:pt x="510" y="1558"/>
                      </a:lnTo>
                      <a:lnTo>
                        <a:pt x="516" y="1562"/>
                      </a:lnTo>
                      <a:lnTo>
                        <a:pt x="528" y="1572"/>
                      </a:lnTo>
                      <a:lnTo>
                        <a:pt x="536" y="1582"/>
                      </a:lnTo>
                      <a:lnTo>
                        <a:pt x="540" y="1588"/>
                      </a:lnTo>
                      <a:lnTo>
                        <a:pt x="540" y="1588"/>
                      </a:lnTo>
                      <a:lnTo>
                        <a:pt x="548" y="1598"/>
                      </a:lnTo>
                      <a:lnTo>
                        <a:pt x="558" y="1608"/>
                      </a:lnTo>
                      <a:lnTo>
                        <a:pt x="564" y="1612"/>
                      </a:lnTo>
                      <a:lnTo>
                        <a:pt x="570" y="1614"/>
                      </a:lnTo>
                      <a:lnTo>
                        <a:pt x="570" y="1614"/>
                      </a:lnTo>
                      <a:lnTo>
                        <a:pt x="586" y="1618"/>
                      </a:lnTo>
                      <a:lnTo>
                        <a:pt x="602" y="1626"/>
                      </a:lnTo>
                      <a:lnTo>
                        <a:pt x="622" y="1636"/>
                      </a:lnTo>
                      <a:lnTo>
                        <a:pt x="648" y="1656"/>
                      </a:lnTo>
                      <a:lnTo>
                        <a:pt x="676" y="1678"/>
                      </a:lnTo>
                      <a:lnTo>
                        <a:pt x="676" y="1678"/>
                      </a:lnTo>
                      <a:lnTo>
                        <a:pt x="682" y="1678"/>
                      </a:lnTo>
                      <a:lnTo>
                        <a:pt x="694" y="1680"/>
                      </a:lnTo>
                      <a:lnTo>
                        <a:pt x="708" y="1676"/>
                      </a:lnTo>
                      <a:lnTo>
                        <a:pt x="716" y="1674"/>
                      </a:lnTo>
                      <a:lnTo>
                        <a:pt x="724" y="1670"/>
                      </a:lnTo>
                      <a:lnTo>
                        <a:pt x="724" y="1670"/>
                      </a:lnTo>
                      <a:lnTo>
                        <a:pt x="730" y="1664"/>
                      </a:lnTo>
                      <a:lnTo>
                        <a:pt x="736" y="1662"/>
                      </a:lnTo>
                      <a:lnTo>
                        <a:pt x="742" y="1660"/>
                      </a:lnTo>
                      <a:lnTo>
                        <a:pt x="746" y="1660"/>
                      </a:lnTo>
                      <a:lnTo>
                        <a:pt x="754" y="1664"/>
                      </a:lnTo>
                      <a:lnTo>
                        <a:pt x="756" y="1664"/>
                      </a:lnTo>
                      <a:lnTo>
                        <a:pt x="772" y="1662"/>
                      </a:lnTo>
                      <a:lnTo>
                        <a:pt x="796" y="1646"/>
                      </a:lnTo>
                      <a:lnTo>
                        <a:pt x="836" y="1606"/>
                      </a:lnTo>
                      <a:lnTo>
                        <a:pt x="836" y="1606"/>
                      </a:lnTo>
                      <a:lnTo>
                        <a:pt x="840" y="1602"/>
                      </a:lnTo>
                      <a:lnTo>
                        <a:pt x="852" y="1588"/>
                      </a:lnTo>
                      <a:lnTo>
                        <a:pt x="870" y="1564"/>
                      </a:lnTo>
                      <a:lnTo>
                        <a:pt x="892" y="1528"/>
                      </a:lnTo>
                      <a:lnTo>
                        <a:pt x="892" y="1528"/>
                      </a:lnTo>
                      <a:lnTo>
                        <a:pt x="914" y="1478"/>
                      </a:lnTo>
                      <a:lnTo>
                        <a:pt x="938" y="1424"/>
                      </a:lnTo>
                      <a:lnTo>
                        <a:pt x="964" y="1362"/>
                      </a:lnTo>
                      <a:lnTo>
                        <a:pt x="964" y="1362"/>
                      </a:lnTo>
                      <a:lnTo>
                        <a:pt x="988" y="1268"/>
                      </a:lnTo>
                      <a:lnTo>
                        <a:pt x="1012" y="1188"/>
                      </a:lnTo>
                      <a:lnTo>
                        <a:pt x="1034" y="1116"/>
                      </a:lnTo>
                      <a:lnTo>
                        <a:pt x="1032" y="1158"/>
                      </a:lnTo>
                      <a:lnTo>
                        <a:pt x="1024" y="1232"/>
                      </a:lnTo>
                      <a:lnTo>
                        <a:pt x="1026" y="1256"/>
                      </a:lnTo>
                      <a:lnTo>
                        <a:pt x="1016" y="1290"/>
                      </a:lnTo>
                      <a:lnTo>
                        <a:pt x="1016" y="1342"/>
                      </a:lnTo>
                      <a:lnTo>
                        <a:pt x="1016" y="1356"/>
                      </a:lnTo>
                      <a:lnTo>
                        <a:pt x="1016" y="1430"/>
                      </a:lnTo>
                      <a:lnTo>
                        <a:pt x="1026" y="1436"/>
                      </a:lnTo>
                      <a:lnTo>
                        <a:pt x="1026" y="1446"/>
                      </a:lnTo>
                      <a:lnTo>
                        <a:pt x="1016" y="1458"/>
                      </a:lnTo>
                      <a:lnTo>
                        <a:pt x="1018" y="1494"/>
                      </a:lnTo>
                      <a:lnTo>
                        <a:pt x="1018" y="1552"/>
                      </a:lnTo>
                      <a:lnTo>
                        <a:pt x="1040" y="1598"/>
                      </a:lnTo>
                      <a:lnTo>
                        <a:pt x="1076" y="1628"/>
                      </a:lnTo>
                      <a:lnTo>
                        <a:pt x="1080" y="1596"/>
                      </a:lnTo>
                      <a:lnTo>
                        <a:pt x="1084" y="1628"/>
                      </a:lnTo>
                      <a:lnTo>
                        <a:pt x="1120" y="1598"/>
                      </a:lnTo>
                      <a:lnTo>
                        <a:pt x="1142" y="1552"/>
                      </a:lnTo>
                      <a:lnTo>
                        <a:pt x="1142" y="1494"/>
                      </a:lnTo>
                      <a:lnTo>
                        <a:pt x="1146" y="1458"/>
                      </a:lnTo>
                      <a:lnTo>
                        <a:pt x="1134" y="1446"/>
                      </a:lnTo>
                      <a:lnTo>
                        <a:pt x="1134" y="1436"/>
                      </a:lnTo>
                      <a:lnTo>
                        <a:pt x="1146" y="1430"/>
                      </a:lnTo>
                      <a:lnTo>
                        <a:pt x="1146" y="1356"/>
                      </a:lnTo>
                      <a:lnTo>
                        <a:pt x="1146" y="1342"/>
                      </a:lnTo>
                      <a:lnTo>
                        <a:pt x="1146" y="1290"/>
                      </a:lnTo>
                      <a:lnTo>
                        <a:pt x="1134" y="1256"/>
                      </a:lnTo>
                      <a:lnTo>
                        <a:pt x="1136" y="1232"/>
                      </a:lnTo>
                      <a:lnTo>
                        <a:pt x="1128" y="1158"/>
                      </a:lnTo>
                      <a:lnTo>
                        <a:pt x="1126" y="1116"/>
                      </a:lnTo>
                      <a:lnTo>
                        <a:pt x="1126" y="1116"/>
                      </a:lnTo>
                      <a:lnTo>
                        <a:pt x="1126" y="1106"/>
                      </a:lnTo>
                      <a:lnTo>
                        <a:pt x="1126" y="1106"/>
                      </a:lnTo>
                      <a:lnTo>
                        <a:pt x="1138" y="1136"/>
                      </a:lnTo>
                      <a:lnTo>
                        <a:pt x="1150" y="1176"/>
                      </a:lnTo>
                      <a:lnTo>
                        <a:pt x="1174" y="1260"/>
                      </a:lnTo>
                      <a:lnTo>
                        <a:pt x="1202" y="1362"/>
                      </a:lnTo>
                      <a:lnTo>
                        <a:pt x="1202" y="1362"/>
                      </a:lnTo>
                      <a:lnTo>
                        <a:pt x="1228" y="1424"/>
                      </a:lnTo>
                      <a:lnTo>
                        <a:pt x="1250" y="1478"/>
                      </a:lnTo>
                      <a:lnTo>
                        <a:pt x="1274" y="1528"/>
                      </a:lnTo>
                      <a:lnTo>
                        <a:pt x="1274" y="1528"/>
                      </a:lnTo>
                      <a:lnTo>
                        <a:pt x="1296" y="1564"/>
                      </a:lnTo>
                      <a:lnTo>
                        <a:pt x="1312" y="1588"/>
                      </a:lnTo>
                      <a:lnTo>
                        <a:pt x="1326" y="1602"/>
                      </a:lnTo>
                      <a:lnTo>
                        <a:pt x="1330" y="1606"/>
                      </a:lnTo>
                      <a:lnTo>
                        <a:pt x="1370" y="1646"/>
                      </a:lnTo>
                      <a:lnTo>
                        <a:pt x="1394" y="1662"/>
                      </a:lnTo>
                      <a:lnTo>
                        <a:pt x="1410" y="1664"/>
                      </a:lnTo>
                      <a:lnTo>
                        <a:pt x="1410" y="1664"/>
                      </a:lnTo>
                      <a:lnTo>
                        <a:pt x="1412" y="1664"/>
                      </a:lnTo>
                      <a:lnTo>
                        <a:pt x="1420" y="1660"/>
                      </a:lnTo>
                      <a:lnTo>
                        <a:pt x="1424" y="1660"/>
                      </a:lnTo>
                      <a:lnTo>
                        <a:pt x="1430" y="1662"/>
                      </a:lnTo>
                      <a:lnTo>
                        <a:pt x="1436" y="1664"/>
                      </a:lnTo>
                      <a:lnTo>
                        <a:pt x="1442" y="1670"/>
                      </a:lnTo>
                      <a:lnTo>
                        <a:pt x="1442" y="1670"/>
                      </a:lnTo>
                      <a:lnTo>
                        <a:pt x="1450" y="1674"/>
                      </a:lnTo>
                      <a:lnTo>
                        <a:pt x="1458" y="1676"/>
                      </a:lnTo>
                      <a:lnTo>
                        <a:pt x="1472" y="1680"/>
                      </a:lnTo>
                      <a:lnTo>
                        <a:pt x="1484" y="1678"/>
                      </a:lnTo>
                      <a:lnTo>
                        <a:pt x="1490" y="1678"/>
                      </a:lnTo>
                      <a:lnTo>
                        <a:pt x="1518" y="1656"/>
                      </a:lnTo>
                      <a:lnTo>
                        <a:pt x="1544" y="1636"/>
                      </a:lnTo>
                      <a:lnTo>
                        <a:pt x="1544" y="1636"/>
                      </a:lnTo>
                      <a:lnTo>
                        <a:pt x="1564" y="1626"/>
                      </a:lnTo>
                      <a:lnTo>
                        <a:pt x="1580" y="1618"/>
                      </a:lnTo>
                      <a:lnTo>
                        <a:pt x="1596" y="1614"/>
                      </a:lnTo>
                      <a:lnTo>
                        <a:pt x="1596" y="1614"/>
                      </a:lnTo>
                      <a:lnTo>
                        <a:pt x="1602" y="1612"/>
                      </a:lnTo>
                      <a:lnTo>
                        <a:pt x="1608" y="1608"/>
                      </a:lnTo>
                      <a:lnTo>
                        <a:pt x="1618" y="1598"/>
                      </a:lnTo>
                      <a:lnTo>
                        <a:pt x="1626" y="1588"/>
                      </a:lnTo>
                      <a:lnTo>
                        <a:pt x="1626" y="1588"/>
                      </a:lnTo>
                      <a:lnTo>
                        <a:pt x="1630" y="1582"/>
                      </a:lnTo>
                      <a:lnTo>
                        <a:pt x="1638" y="1572"/>
                      </a:lnTo>
                      <a:lnTo>
                        <a:pt x="1650" y="1562"/>
                      </a:lnTo>
                      <a:lnTo>
                        <a:pt x="1656" y="1558"/>
                      </a:lnTo>
                      <a:lnTo>
                        <a:pt x="1662" y="1558"/>
                      </a:lnTo>
                      <a:lnTo>
                        <a:pt x="1662" y="1558"/>
                      </a:lnTo>
                      <a:lnTo>
                        <a:pt x="1668" y="1558"/>
                      </a:lnTo>
                      <a:lnTo>
                        <a:pt x="1674" y="1556"/>
                      </a:lnTo>
                      <a:lnTo>
                        <a:pt x="1688" y="1550"/>
                      </a:lnTo>
                      <a:lnTo>
                        <a:pt x="1700" y="1540"/>
                      </a:lnTo>
                      <a:lnTo>
                        <a:pt x="1708" y="1534"/>
                      </a:lnTo>
                      <a:lnTo>
                        <a:pt x="1708" y="1534"/>
                      </a:lnTo>
                      <a:lnTo>
                        <a:pt x="1722" y="1514"/>
                      </a:lnTo>
                      <a:lnTo>
                        <a:pt x="1730" y="1500"/>
                      </a:lnTo>
                      <a:lnTo>
                        <a:pt x="1730" y="1500"/>
                      </a:lnTo>
                      <a:lnTo>
                        <a:pt x="1730" y="1498"/>
                      </a:lnTo>
                      <a:lnTo>
                        <a:pt x="1732" y="1492"/>
                      </a:lnTo>
                      <a:lnTo>
                        <a:pt x="1736" y="1488"/>
                      </a:lnTo>
                      <a:lnTo>
                        <a:pt x="1740" y="1484"/>
                      </a:lnTo>
                      <a:lnTo>
                        <a:pt x="1748" y="1480"/>
                      </a:lnTo>
                      <a:lnTo>
                        <a:pt x="1760" y="1476"/>
                      </a:lnTo>
                      <a:lnTo>
                        <a:pt x="1760" y="1476"/>
                      </a:lnTo>
                      <a:lnTo>
                        <a:pt x="1770" y="1472"/>
                      </a:lnTo>
                      <a:lnTo>
                        <a:pt x="1780" y="1466"/>
                      </a:lnTo>
                      <a:lnTo>
                        <a:pt x="1786" y="1460"/>
                      </a:lnTo>
                      <a:lnTo>
                        <a:pt x="1790" y="1454"/>
                      </a:lnTo>
                      <a:lnTo>
                        <a:pt x="1794" y="1442"/>
                      </a:lnTo>
                      <a:lnTo>
                        <a:pt x="1794" y="1438"/>
                      </a:lnTo>
                      <a:lnTo>
                        <a:pt x="1808" y="1386"/>
                      </a:lnTo>
                      <a:lnTo>
                        <a:pt x="1832" y="1346"/>
                      </a:lnTo>
                      <a:lnTo>
                        <a:pt x="1832" y="1302"/>
                      </a:lnTo>
                      <a:lnTo>
                        <a:pt x="1832" y="1302"/>
                      </a:lnTo>
                      <a:lnTo>
                        <a:pt x="1836" y="1284"/>
                      </a:lnTo>
                      <a:lnTo>
                        <a:pt x="1840" y="1270"/>
                      </a:lnTo>
                      <a:lnTo>
                        <a:pt x="1840" y="1256"/>
                      </a:lnTo>
                      <a:lnTo>
                        <a:pt x="1840" y="1256"/>
                      </a:lnTo>
                      <a:lnTo>
                        <a:pt x="1836" y="1242"/>
                      </a:lnTo>
                      <a:lnTo>
                        <a:pt x="1828" y="1222"/>
                      </a:lnTo>
                      <a:lnTo>
                        <a:pt x="1820" y="1198"/>
                      </a:lnTo>
                      <a:lnTo>
                        <a:pt x="1756" y="1098"/>
                      </a:lnTo>
                      <a:lnTo>
                        <a:pt x="1756" y="1098"/>
                      </a:lnTo>
                      <a:lnTo>
                        <a:pt x="1722" y="1066"/>
                      </a:lnTo>
                      <a:lnTo>
                        <a:pt x="1680" y="1028"/>
                      </a:lnTo>
                      <a:lnTo>
                        <a:pt x="1680" y="1028"/>
                      </a:lnTo>
                      <a:lnTo>
                        <a:pt x="1662" y="1020"/>
                      </a:lnTo>
                      <a:lnTo>
                        <a:pt x="1628" y="1006"/>
                      </a:lnTo>
                      <a:lnTo>
                        <a:pt x="1586" y="992"/>
                      </a:lnTo>
                      <a:lnTo>
                        <a:pt x="1544" y="978"/>
                      </a:lnTo>
                      <a:lnTo>
                        <a:pt x="1756" y="960"/>
                      </a:lnTo>
                      <a:lnTo>
                        <a:pt x="1818" y="952"/>
                      </a:lnTo>
                      <a:lnTo>
                        <a:pt x="1882" y="942"/>
                      </a:lnTo>
                      <a:lnTo>
                        <a:pt x="1926" y="918"/>
                      </a:lnTo>
                      <a:lnTo>
                        <a:pt x="1970" y="876"/>
                      </a:lnTo>
                      <a:lnTo>
                        <a:pt x="2012" y="810"/>
                      </a:lnTo>
                      <a:lnTo>
                        <a:pt x="2044" y="734"/>
                      </a:lnTo>
                      <a:lnTo>
                        <a:pt x="2058" y="686"/>
                      </a:lnTo>
                      <a:lnTo>
                        <a:pt x="2086" y="544"/>
                      </a:lnTo>
                      <a:lnTo>
                        <a:pt x="2108" y="452"/>
                      </a:lnTo>
                      <a:lnTo>
                        <a:pt x="2154" y="226"/>
                      </a:lnTo>
                      <a:lnTo>
                        <a:pt x="2164" y="114"/>
                      </a:lnTo>
                      <a:lnTo>
                        <a:pt x="2162" y="70"/>
                      </a:lnTo>
                      <a:close/>
                      <a:moveTo>
                        <a:pt x="1076" y="792"/>
                      </a:moveTo>
                      <a:lnTo>
                        <a:pt x="1076" y="792"/>
                      </a:lnTo>
                      <a:lnTo>
                        <a:pt x="1076" y="790"/>
                      </a:lnTo>
                      <a:lnTo>
                        <a:pt x="1076" y="790"/>
                      </a:lnTo>
                      <a:lnTo>
                        <a:pt x="1076" y="792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18000"/>
                  </a:schemeClr>
                </a:solidFill>
                <a:ln w="9525">
                  <a:solidFill>
                    <a:schemeClr val="bg2">
                      <a:lumMod val="60000"/>
                      <a:lumOff val="40000"/>
                      <a:alpha val="19000"/>
                    </a:schemeClr>
                  </a:solidFill>
                  <a:round/>
                  <a:headEnd/>
                  <a:tailEnd/>
                </a:ln>
                <a:effectLst>
                  <a:glow rad="63500">
                    <a:schemeClr val="bg2">
                      <a:lumMod val="60000"/>
                      <a:lumOff val="40000"/>
                      <a:alpha val="18000"/>
                    </a:schemeClr>
                  </a:glow>
                  <a:softEdge rad="12700"/>
                </a:effectLst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charset="0"/>
                    <a:cs typeface="Arial" charset="0"/>
                  </a:endParaRPr>
                </a:p>
              </p:txBody>
            </p:sp>
          </p:grpSp>
          <p:grpSp>
            <p:nvGrpSpPr>
              <p:cNvPr id="26" name="Group 164"/>
              <p:cNvGrpSpPr>
                <a:grpSpLocks noChangeAspect="1"/>
              </p:cNvGrpSpPr>
              <p:nvPr/>
            </p:nvGrpSpPr>
            <p:grpSpPr>
              <a:xfrm rot="20120039">
                <a:off x="8188924" y="3823923"/>
                <a:ext cx="960037" cy="745321"/>
                <a:chOff x="381000" y="3581400"/>
                <a:chExt cx="3435350" cy="2667000"/>
              </a:xfrm>
              <a:solidFill>
                <a:schemeClr val="bg2">
                  <a:lumMod val="60000"/>
                  <a:lumOff val="40000"/>
                  <a:alpha val="18000"/>
                </a:schemeClr>
              </a:solidFill>
            </p:grpSpPr>
            <p:sp>
              <p:nvSpPr>
                <p:cNvPr id="163" name="Freeform 72"/>
                <p:cNvSpPr>
                  <a:spLocks/>
                </p:cNvSpPr>
                <p:nvPr/>
              </p:nvSpPr>
              <p:spPr bwMode="auto">
                <a:xfrm>
                  <a:off x="1644650" y="4162425"/>
                  <a:ext cx="441325" cy="657225"/>
                </a:xfrm>
                <a:custGeom>
                  <a:avLst/>
                  <a:gdLst/>
                  <a:ahLst/>
                  <a:cxnLst>
                    <a:cxn ang="0">
                      <a:pos x="276" y="414"/>
                    </a:cxn>
                    <a:cxn ang="0">
                      <a:pos x="276" y="414"/>
                    </a:cxn>
                    <a:cxn ang="0">
                      <a:pos x="278" y="414"/>
                    </a:cxn>
                    <a:cxn ang="0">
                      <a:pos x="278" y="412"/>
                    </a:cxn>
                    <a:cxn ang="0">
                      <a:pos x="278" y="412"/>
                    </a:cxn>
                    <a:cxn ang="0">
                      <a:pos x="270" y="396"/>
                    </a:cxn>
                    <a:cxn ang="0">
                      <a:pos x="54" y="60"/>
                    </a:cxn>
                    <a:cxn ang="0">
                      <a:pos x="54" y="60"/>
                    </a:cxn>
                    <a:cxn ang="0">
                      <a:pos x="38" y="32"/>
                    </a:cxn>
                    <a:cxn ang="0">
                      <a:pos x="36" y="28"/>
                    </a:cxn>
                    <a:cxn ang="0">
                      <a:pos x="36" y="28"/>
                    </a:cxn>
                    <a:cxn ang="0">
                      <a:pos x="26" y="14"/>
                    </a:cxn>
                    <a:cxn ang="0">
                      <a:pos x="14" y="4"/>
                    </a:cxn>
                    <a:cxn ang="0">
                      <a:pos x="10" y="2"/>
                    </a:cxn>
                    <a:cxn ang="0">
                      <a:pos x="10" y="2"/>
                    </a:cxn>
                    <a:cxn ang="0">
                      <a:pos x="6" y="0"/>
                    </a:cxn>
                    <a:cxn ang="0">
                      <a:pos x="2" y="0"/>
                    </a:cxn>
                    <a:cxn ang="0">
                      <a:pos x="0" y="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4" y="18"/>
                    </a:cxn>
                    <a:cxn ang="0">
                      <a:pos x="12" y="28"/>
                    </a:cxn>
                    <a:cxn ang="0">
                      <a:pos x="12" y="28"/>
                    </a:cxn>
                    <a:cxn ang="0">
                      <a:pos x="22" y="36"/>
                    </a:cxn>
                    <a:cxn ang="0">
                      <a:pos x="30" y="48"/>
                    </a:cxn>
                    <a:cxn ang="0">
                      <a:pos x="264" y="402"/>
                    </a:cxn>
                    <a:cxn ang="0">
                      <a:pos x="264" y="402"/>
                    </a:cxn>
                    <a:cxn ang="0">
                      <a:pos x="270" y="410"/>
                    </a:cxn>
                    <a:cxn ang="0">
                      <a:pos x="276" y="414"/>
                    </a:cxn>
                    <a:cxn ang="0">
                      <a:pos x="276" y="414"/>
                    </a:cxn>
                  </a:cxnLst>
                  <a:rect l="0" t="0" r="r" b="b"/>
                  <a:pathLst>
                    <a:path w="278" h="414">
                      <a:moveTo>
                        <a:pt x="276" y="414"/>
                      </a:moveTo>
                      <a:lnTo>
                        <a:pt x="276" y="414"/>
                      </a:lnTo>
                      <a:lnTo>
                        <a:pt x="278" y="414"/>
                      </a:lnTo>
                      <a:lnTo>
                        <a:pt x="278" y="412"/>
                      </a:lnTo>
                      <a:lnTo>
                        <a:pt x="278" y="412"/>
                      </a:lnTo>
                      <a:lnTo>
                        <a:pt x="270" y="396"/>
                      </a:lnTo>
                      <a:lnTo>
                        <a:pt x="54" y="60"/>
                      </a:lnTo>
                      <a:lnTo>
                        <a:pt x="54" y="60"/>
                      </a:lnTo>
                      <a:lnTo>
                        <a:pt x="38" y="32"/>
                      </a:lnTo>
                      <a:lnTo>
                        <a:pt x="36" y="28"/>
                      </a:lnTo>
                      <a:lnTo>
                        <a:pt x="36" y="28"/>
                      </a:lnTo>
                      <a:lnTo>
                        <a:pt x="26" y="14"/>
                      </a:lnTo>
                      <a:lnTo>
                        <a:pt x="14" y="4"/>
                      </a:lnTo>
                      <a:lnTo>
                        <a:pt x="10" y="2"/>
                      </a:lnTo>
                      <a:lnTo>
                        <a:pt x="10" y="2"/>
                      </a:lnTo>
                      <a:lnTo>
                        <a:pt x="6" y="0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4" y="18"/>
                      </a:lnTo>
                      <a:lnTo>
                        <a:pt x="12" y="28"/>
                      </a:lnTo>
                      <a:lnTo>
                        <a:pt x="12" y="28"/>
                      </a:lnTo>
                      <a:lnTo>
                        <a:pt x="22" y="36"/>
                      </a:lnTo>
                      <a:lnTo>
                        <a:pt x="30" y="48"/>
                      </a:lnTo>
                      <a:lnTo>
                        <a:pt x="264" y="402"/>
                      </a:lnTo>
                      <a:lnTo>
                        <a:pt x="264" y="402"/>
                      </a:lnTo>
                      <a:lnTo>
                        <a:pt x="270" y="410"/>
                      </a:lnTo>
                      <a:lnTo>
                        <a:pt x="276" y="414"/>
                      </a:lnTo>
                      <a:lnTo>
                        <a:pt x="276" y="41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charset="0"/>
                    <a:cs typeface="Arial" charset="0"/>
                  </a:endParaRPr>
                </a:p>
              </p:txBody>
            </p:sp>
            <p:sp>
              <p:nvSpPr>
                <p:cNvPr id="164" name="Freeform 73"/>
                <p:cNvSpPr>
                  <a:spLocks/>
                </p:cNvSpPr>
                <p:nvPr/>
              </p:nvSpPr>
              <p:spPr bwMode="auto">
                <a:xfrm>
                  <a:off x="2089150" y="4835525"/>
                  <a:ext cx="1588" cy="3175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2"/>
                    </a:cxn>
                    <a:cxn ang="0">
                      <a:pos x="0" y="2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h="2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charset="0"/>
                    <a:cs typeface="Arial" charset="0"/>
                  </a:endParaRPr>
                </a:p>
              </p:txBody>
            </p:sp>
            <p:sp>
              <p:nvSpPr>
                <p:cNvPr id="165" name="Freeform 74"/>
                <p:cNvSpPr>
                  <a:spLocks/>
                </p:cNvSpPr>
                <p:nvPr/>
              </p:nvSpPr>
              <p:spPr bwMode="auto">
                <a:xfrm>
                  <a:off x="2117725" y="4162425"/>
                  <a:ext cx="444500" cy="657225"/>
                </a:xfrm>
                <a:custGeom>
                  <a:avLst/>
                  <a:gdLst/>
                  <a:ahLst/>
                  <a:cxnLst>
                    <a:cxn ang="0">
                      <a:pos x="4" y="414"/>
                    </a:cxn>
                    <a:cxn ang="0">
                      <a:pos x="4" y="414"/>
                    </a:cxn>
                    <a:cxn ang="0">
                      <a:pos x="8" y="410"/>
                    </a:cxn>
                    <a:cxn ang="0">
                      <a:pos x="16" y="402"/>
                    </a:cxn>
                    <a:cxn ang="0">
                      <a:pos x="248" y="48"/>
                    </a:cxn>
                    <a:cxn ang="0">
                      <a:pos x="248" y="48"/>
                    </a:cxn>
                    <a:cxn ang="0">
                      <a:pos x="258" y="36"/>
                    </a:cxn>
                    <a:cxn ang="0">
                      <a:pos x="266" y="28"/>
                    </a:cxn>
                    <a:cxn ang="0">
                      <a:pos x="266" y="28"/>
                    </a:cxn>
                    <a:cxn ang="0">
                      <a:pos x="274" y="18"/>
                    </a:cxn>
                    <a:cxn ang="0">
                      <a:pos x="280" y="6"/>
                    </a:cxn>
                    <a:cxn ang="0">
                      <a:pos x="280" y="6"/>
                    </a:cxn>
                    <a:cxn ang="0">
                      <a:pos x="280" y="2"/>
                    </a:cxn>
                    <a:cxn ang="0">
                      <a:pos x="278" y="0"/>
                    </a:cxn>
                    <a:cxn ang="0">
                      <a:pos x="274" y="0"/>
                    </a:cxn>
                    <a:cxn ang="0">
                      <a:pos x="268" y="2"/>
                    </a:cxn>
                    <a:cxn ang="0">
                      <a:pos x="266" y="4"/>
                    </a:cxn>
                    <a:cxn ang="0">
                      <a:pos x="266" y="4"/>
                    </a:cxn>
                    <a:cxn ang="0">
                      <a:pos x="254" y="14"/>
                    </a:cxn>
                    <a:cxn ang="0">
                      <a:pos x="244" y="28"/>
                    </a:cxn>
                    <a:cxn ang="0">
                      <a:pos x="240" y="32"/>
                    </a:cxn>
                    <a:cxn ang="0">
                      <a:pos x="240" y="32"/>
                    </a:cxn>
                    <a:cxn ang="0">
                      <a:pos x="224" y="60"/>
                    </a:cxn>
                    <a:cxn ang="0">
                      <a:pos x="10" y="396"/>
                    </a:cxn>
                    <a:cxn ang="0">
                      <a:pos x="10" y="396"/>
                    </a:cxn>
                    <a:cxn ang="0">
                      <a:pos x="0" y="412"/>
                    </a:cxn>
                    <a:cxn ang="0">
                      <a:pos x="0" y="412"/>
                    </a:cxn>
                    <a:cxn ang="0">
                      <a:pos x="0" y="414"/>
                    </a:cxn>
                    <a:cxn ang="0">
                      <a:pos x="0" y="414"/>
                    </a:cxn>
                    <a:cxn ang="0">
                      <a:pos x="4" y="414"/>
                    </a:cxn>
                    <a:cxn ang="0">
                      <a:pos x="4" y="414"/>
                    </a:cxn>
                  </a:cxnLst>
                  <a:rect l="0" t="0" r="r" b="b"/>
                  <a:pathLst>
                    <a:path w="280" h="414">
                      <a:moveTo>
                        <a:pt x="4" y="414"/>
                      </a:moveTo>
                      <a:lnTo>
                        <a:pt x="4" y="414"/>
                      </a:lnTo>
                      <a:lnTo>
                        <a:pt x="8" y="410"/>
                      </a:lnTo>
                      <a:lnTo>
                        <a:pt x="16" y="402"/>
                      </a:lnTo>
                      <a:lnTo>
                        <a:pt x="248" y="48"/>
                      </a:lnTo>
                      <a:lnTo>
                        <a:pt x="248" y="48"/>
                      </a:lnTo>
                      <a:lnTo>
                        <a:pt x="258" y="36"/>
                      </a:lnTo>
                      <a:lnTo>
                        <a:pt x="266" y="28"/>
                      </a:lnTo>
                      <a:lnTo>
                        <a:pt x="266" y="28"/>
                      </a:lnTo>
                      <a:lnTo>
                        <a:pt x="274" y="18"/>
                      </a:lnTo>
                      <a:lnTo>
                        <a:pt x="280" y="6"/>
                      </a:lnTo>
                      <a:lnTo>
                        <a:pt x="280" y="6"/>
                      </a:lnTo>
                      <a:lnTo>
                        <a:pt x="280" y="2"/>
                      </a:lnTo>
                      <a:lnTo>
                        <a:pt x="278" y="0"/>
                      </a:lnTo>
                      <a:lnTo>
                        <a:pt x="274" y="0"/>
                      </a:lnTo>
                      <a:lnTo>
                        <a:pt x="268" y="2"/>
                      </a:lnTo>
                      <a:lnTo>
                        <a:pt x="266" y="4"/>
                      </a:lnTo>
                      <a:lnTo>
                        <a:pt x="266" y="4"/>
                      </a:lnTo>
                      <a:lnTo>
                        <a:pt x="254" y="14"/>
                      </a:lnTo>
                      <a:lnTo>
                        <a:pt x="244" y="28"/>
                      </a:lnTo>
                      <a:lnTo>
                        <a:pt x="240" y="32"/>
                      </a:lnTo>
                      <a:lnTo>
                        <a:pt x="240" y="32"/>
                      </a:lnTo>
                      <a:lnTo>
                        <a:pt x="224" y="60"/>
                      </a:lnTo>
                      <a:lnTo>
                        <a:pt x="10" y="396"/>
                      </a:lnTo>
                      <a:lnTo>
                        <a:pt x="10" y="396"/>
                      </a:lnTo>
                      <a:lnTo>
                        <a:pt x="0" y="412"/>
                      </a:lnTo>
                      <a:lnTo>
                        <a:pt x="0" y="412"/>
                      </a:lnTo>
                      <a:lnTo>
                        <a:pt x="0" y="414"/>
                      </a:lnTo>
                      <a:lnTo>
                        <a:pt x="0" y="414"/>
                      </a:lnTo>
                      <a:lnTo>
                        <a:pt x="4" y="414"/>
                      </a:lnTo>
                      <a:lnTo>
                        <a:pt x="4" y="41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charset="0"/>
                    <a:cs typeface="Arial" charset="0"/>
                  </a:endParaRPr>
                </a:p>
              </p:txBody>
            </p:sp>
            <p:sp>
              <p:nvSpPr>
                <p:cNvPr id="166" name="Freeform 75"/>
                <p:cNvSpPr>
                  <a:spLocks noEditPoints="1"/>
                </p:cNvSpPr>
                <p:nvPr/>
              </p:nvSpPr>
              <p:spPr bwMode="auto">
                <a:xfrm rot="813286">
                  <a:off x="381000" y="3581400"/>
                  <a:ext cx="3435350" cy="2667000"/>
                </a:xfrm>
                <a:custGeom>
                  <a:avLst/>
                  <a:gdLst/>
                  <a:ahLst/>
                  <a:cxnLst>
                    <a:cxn ang="0">
                      <a:pos x="2160" y="44"/>
                    </a:cxn>
                    <a:cxn ang="0">
                      <a:pos x="2102" y="6"/>
                    </a:cxn>
                    <a:cxn ang="0">
                      <a:pos x="1752" y="118"/>
                    </a:cxn>
                    <a:cxn ang="0">
                      <a:pos x="1142" y="870"/>
                    </a:cxn>
                    <a:cxn ang="0">
                      <a:pos x="1126" y="832"/>
                    </a:cxn>
                    <a:cxn ang="0">
                      <a:pos x="1126" y="794"/>
                    </a:cxn>
                    <a:cxn ang="0">
                      <a:pos x="1100" y="780"/>
                    </a:cxn>
                    <a:cxn ang="0">
                      <a:pos x="1080" y="778"/>
                    </a:cxn>
                    <a:cxn ang="0">
                      <a:pos x="1068" y="788"/>
                    </a:cxn>
                    <a:cxn ang="0">
                      <a:pos x="1034" y="802"/>
                    </a:cxn>
                    <a:cxn ang="0">
                      <a:pos x="1024" y="846"/>
                    </a:cxn>
                    <a:cxn ang="0">
                      <a:pos x="690" y="370"/>
                    </a:cxn>
                    <a:cxn ang="0">
                      <a:pos x="118" y="0"/>
                    </a:cxn>
                    <a:cxn ang="0">
                      <a:pos x="32" y="18"/>
                    </a:cxn>
                    <a:cxn ang="0">
                      <a:pos x="2" y="64"/>
                    </a:cxn>
                    <a:cxn ang="0">
                      <a:pos x="108" y="686"/>
                    </a:cxn>
                    <a:cxn ang="0">
                      <a:pos x="348" y="952"/>
                    </a:cxn>
                    <a:cxn ang="0">
                      <a:pos x="504" y="1020"/>
                    </a:cxn>
                    <a:cxn ang="0">
                      <a:pos x="346" y="1198"/>
                    </a:cxn>
                    <a:cxn ang="0">
                      <a:pos x="330" y="1284"/>
                    </a:cxn>
                    <a:cxn ang="0">
                      <a:pos x="372" y="1442"/>
                    </a:cxn>
                    <a:cxn ang="0">
                      <a:pos x="406" y="1476"/>
                    </a:cxn>
                    <a:cxn ang="0">
                      <a:pos x="436" y="1500"/>
                    </a:cxn>
                    <a:cxn ang="0">
                      <a:pos x="478" y="1550"/>
                    </a:cxn>
                    <a:cxn ang="0">
                      <a:pos x="516" y="1562"/>
                    </a:cxn>
                    <a:cxn ang="0">
                      <a:pos x="558" y="1608"/>
                    </a:cxn>
                    <a:cxn ang="0">
                      <a:pos x="622" y="1636"/>
                    </a:cxn>
                    <a:cxn ang="0">
                      <a:pos x="708" y="1676"/>
                    </a:cxn>
                    <a:cxn ang="0">
                      <a:pos x="742" y="1660"/>
                    </a:cxn>
                    <a:cxn ang="0">
                      <a:pos x="836" y="1606"/>
                    </a:cxn>
                    <a:cxn ang="0">
                      <a:pos x="892" y="1528"/>
                    </a:cxn>
                    <a:cxn ang="0">
                      <a:pos x="1012" y="1188"/>
                    </a:cxn>
                    <a:cxn ang="0">
                      <a:pos x="1016" y="1342"/>
                    </a:cxn>
                    <a:cxn ang="0">
                      <a:pos x="1018" y="1494"/>
                    </a:cxn>
                    <a:cxn ang="0">
                      <a:pos x="1120" y="1598"/>
                    </a:cxn>
                    <a:cxn ang="0">
                      <a:pos x="1146" y="1430"/>
                    </a:cxn>
                    <a:cxn ang="0">
                      <a:pos x="1128" y="1158"/>
                    </a:cxn>
                    <a:cxn ang="0">
                      <a:pos x="1150" y="1176"/>
                    </a:cxn>
                    <a:cxn ang="0">
                      <a:pos x="1274" y="1528"/>
                    </a:cxn>
                    <a:cxn ang="0">
                      <a:pos x="1370" y="1646"/>
                    </a:cxn>
                    <a:cxn ang="0">
                      <a:pos x="1424" y="1660"/>
                    </a:cxn>
                    <a:cxn ang="0">
                      <a:pos x="1458" y="1676"/>
                    </a:cxn>
                    <a:cxn ang="0">
                      <a:pos x="1544" y="1636"/>
                    </a:cxn>
                    <a:cxn ang="0">
                      <a:pos x="1608" y="1608"/>
                    </a:cxn>
                    <a:cxn ang="0">
                      <a:pos x="1650" y="1562"/>
                    </a:cxn>
                    <a:cxn ang="0">
                      <a:pos x="1688" y="1550"/>
                    </a:cxn>
                    <a:cxn ang="0">
                      <a:pos x="1730" y="1500"/>
                    </a:cxn>
                    <a:cxn ang="0">
                      <a:pos x="1760" y="1476"/>
                    </a:cxn>
                    <a:cxn ang="0">
                      <a:pos x="1794" y="1442"/>
                    </a:cxn>
                    <a:cxn ang="0">
                      <a:pos x="1836" y="1284"/>
                    </a:cxn>
                    <a:cxn ang="0">
                      <a:pos x="1820" y="1198"/>
                    </a:cxn>
                    <a:cxn ang="0">
                      <a:pos x="1662" y="1020"/>
                    </a:cxn>
                    <a:cxn ang="0">
                      <a:pos x="1882" y="942"/>
                    </a:cxn>
                    <a:cxn ang="0">
                      <a:pos x="2086" y="544"/>
                    </a:cxn>
                    <a:cxn ang="0">
                      <a:pos x="1076" y="792"/>
                    </a:cxn>
                  </a:cxnLst>
                  <a:rect l="0" t="0" r="r" b="b"/>
                  <a:pathLst>
                    <a:path w="2164" h="1680">
                      <a:moveTo>
                        <a:pt x="2162" y="70"/>
                      </a:moveTo>
                      <a:lnTo>
                        <a:pt x="2162" y="70"/>
                      </a:lnTo>
                      <a:lnTo>
                        <a:pt x="2164" y="64"/>
                      </a:lnTo>
                      <a:lnTo>
                        <a:pt x="2164" y="60"/>
                      </a:lnTo>
                      <a:lnTo>
                        <a:pt x="2164" y="52"/>
                      </a:lnTo>
                      <a:lnTo>
                        <a:pt x="2160" y="44"/>
                      </a:lnTo>
                      <a:lnTo>
                        <a:pt x="2156" y="36"/>
                      </a:lnTo>
                      <a:lnTo>
                        <a:pt x="2146" y="28"/>
                      </a:lnTo>
                      <a:lnTo>
                        <a:pt x="2134" y="18"/>
                      </a:lnTo>
                      <a:lnTo>
                        <a:pt x="2134" y="18"/>
                      </a:lnTo>
                      <a:lnTo>
                        <a:pt x="2118" y="12"/>
                      </a:lnTo>
                      <a:lnTo>
                        <a:pt x="2102" y="6"/>
                      </a:lnTo>
                      <a:lnTo>
                        <a:pt x="2086" y="4"/>
                      </a:lnTo>
                      <a:lnTo>
                        <a:pt x="2072" y="2"/>
                      </a:lnTo>
                      <a:lnTo>
                        <a:pt x="2048" y="0"/>
                      </a:lnTo>
                      <a:lnTo>
                        <a:pt x="2038" y="0"/>
                      </a:lnTo>
                      <a:lnTo>
                        <a:pt x="1904" y="40"/>
                      </a:lnTo>
                      <a:lnTo>
                        <a:pt x="1752" y="118"/>
                      </a:lnTo>
                      <a:lnTo>
                        <a:pt x="1598" y="244"/>
                      </a:lnTo>
                      <a:lnTo>
                        <a:pt x="1476" y="370"/>
                      </a:lnTo>
                      <a:lnTo>
                        <a:pt x="1312" y="580"/>
                      </a:lnTo>
                      <a:lnTo>
                        <a:pt x="1216" y="732"/>
                      </a:lnTo>
                      <a:lnTo>
                        <a:pt x="1160" y="836"/>
                      </a:lnTo>
                      <a:lnTo>
                        <a:pt x="1142" y="870"/>
                      </a:lnTo>
                      <a:lnTo>
                        <a:pt x="1142" y="870"/>
                      </a:lnTo>
                      <a:lnTo>
                        <a:pt x="1142" y="860"/>
                      </a:lnTo>
                      <a:lnTo>
                        <a:pt x="1142" y="860"/>
                      </a:lnTo>
                      <a:lnTo>
                        <a:pt x="1142" y="856"/>
                      </a:lnTo>
                      <a:lnTo>
                        <a:pt x="1138" y="848"/>
                      </a:lnTo>
                      <a:lnTo>
                        <a:pt x="1126" y="832"/>
                      </a:lnTo>
                      <a:lnTo>
                        <a:pt x="1126" y="832"/>
                      </a:lnTo>
                      <a:lnTo>
                        <a:pt x="1132" y="822"/>
                      </a:lnTo>
                      <a:lnTo>
                        <a:pt x="1134" y="812"/>
                      </a:lnTo>
                      <a:lnTo>
                        <a:pt x="1134" y="812"/>
                      </a:lnTo>
                      <a:lnTo>
                        <a:pt x="1132" y="802"/>
                      </a:lnTo>
                      <a:lnTo>
                        <a:pt x="1126" y="794"/>
                      </a:lnTo>
                      <a:lnTo>
                        <a:pt x="1118" y="788"/>
                      </a:lnTo>
                      <a:lnTo>
                        <a:pt x="1108" y="786"/>
                      </a:lnTo>
                      <a:lnTo>
                        <a:pt x="1108" y="786"/>
                      </a:lnTo>
                      <a:lnTo>
                        <a:pt x="1104" y="786"/>
                      </a:lnTo>
                      <a:lnTo>
                        <a:pt x="1108" y="780"/>
                      </a:lnTo>
                      <a:lnTo>
                        <a:pt x="1100" y="780"/>
                      </a:lnTo>
                      <a:lnTo>
                        <a:pt x="1094" y="780"/>
                      </a:lnTo>
                      <a:lnTo>
                        <a:pt x="1094" y="780"/>
                      </a:lnTo>
                      <a:lnTo>
                        <a:pt x="1086" y="774"/>
                      </a:lnTo>
                      <a:lnTo>
                        <a:pt x="1086" y="776"/>
                      </a:lnTo>
                      <a:lnTo>
                        <a:pt x="1084" y="774"/>
                      </a:lnTo>
                      <a:lnTo>
                        <a:pt x="1080" y="778"/>
                      </a:lnTo>
                      <a:lnTo>
                        <a:pt x="1074" y="776"/>
                      </a:lnTo>
                      <a:lnTo>
                        <a:pt x="1074" y="780"/>
                      </a:lnTo>
                      <a:lnTo>
                        <a:pt x="1068" y="780"/>
                      </a:lnTo>
                      <a:lnTo>
                        <a:pt x="1064" y="780"/>
                      </a:lnTo>
                      <a:lnTo>
                        <a:pt x="1068" y="788"/>
                      </a:lnTo>
                      <a:lnTo>
                        <a:pt x="1068" y="788"/>
                      </a:lnTo>
                      <a:lnTo>
                        <a:pt x="1068" y="788"/>
                      </a:lnTo>
                      <a:lnTo>
                        <a:pt x="1058" y="786"/>
                      </a:lnTo>
                      <a:lnTo>
                        <a:pt x="1058" y="786"/>
                      </a:lnTo>
                      <a:lnTo>
                        <a:pt x="1048" y="788"/>
                      </a:lnTo>
                      <a:lnTo>
                        <a:pt x="1040" y="794"/>
                      </a:lnTo>
                      <a:lnTo>
                        <a:pt x="1034" y="802"/>
                      </a:lnTo>
                      <a:lnTo>
                        <a:pt x="1032" y="812"/>
                      </a:lnTo>
                      <a:lnTo>
                        <a:pt x="1032" y="812"/>
                      </a:lnTo>
                      <a:lnTo>
                        <a:pt x="1034" y="820"/>
                      </a:lnTo>
                      <a:lnTo>
                        <a:pt x="1036" y="828"/>
                      </a:lnTo>
                      <a:lnTo>
                        <a:pt x="1036" y="828"/>
                      </a:lnTo>
                      <a:lnTo>
                        <a:pt x="1024" y="846"/>
                      </a:lnTo>
                      <a:lnTo>
                        <a:pt x="1020" y="854"/>
                      </a:lnTo>
                      <a:lnTo>
                        <a:pt x="1018" y="860"/>
                      </a:lnTo>
                      <a:lnTo>
                        <a:pt x="1006" y="836"/>
                      </a:lnTo>
                      <a:lnTo>
                        <a:pt x="950" y="732"/>
                      </a:lnTo>
                      <a:lnTo>
                        <a:pt x="854" y="580"/>
                      </a:lnTo>
                      <a:lnTo>
                        <a:pt x="690" y="370"/>
                      </a:lnTo>
                      <a:lnTo>
                        <a:pt x="568" y="244"/>
                      </a:lnTo>
                      <a:lnTo>
                        <a:pt x="412" y="118"/>
                      </a:lnTo>
                      <a:lnTo>
                        <a:pt x="262" y="40"/>
                      </a:lnTo>
                      <a:lnTo>
                        <a:pt x="128" y="0"/>
                      </a:lnTo>
                      <a:lnTo>
                        <a:pt x="128" y="0"/>
                      </a:lnTo>
                      <a:lnTo>
                        <a:pt x="118" y="0"/>
                      </a:lnTo>
                      <a:lnTo>
                        <a:pt x="94" y="2"/>
                      </a:lnTo>
                      <a:lnTo>
                        <a:pt x="80" y="4"/>
                      </a:lnTo>
                      <a:lnTo>
                        <a:pt x="64" y="6"/>
                      </a:lnTo>
                      <a:lnTo>
                        <a:pt x="48" y="12"/>
                      </a:lnTo>
                      <a:lnTo>
                        <a:pt x="32" y="18"/>
                      </a:lnTo>
                      <a:lnTo>
                        <a:pt x="32" y="18"/>
                      </a:lnTo>
                      <a:lnTo>
                        <a:pt x="20" y="28"/>
                      </a:lnTo>
                      <a:lnTo>
                        <a:pt x="10" y="36"/>
                      </a:lnTo>
                      <a:lnTo>
                        <a:pt x="6" y="44"/>
                      </a:lnTo>
                      <a:lnTo>
                        <a:pt x="2" y="52"/>
                      </a:lnTo>
                      <a:lnTo>
                        <a:pt x="2" y="60"/>
                      </a:lnTo>
                      <a:lnTo>
                        <a:pt x="2" y="64"/>
                      </a:lnTo>
                      <a:lnTo>
                        <a:pt x="4" y="70"/>
                      </a:lnTo>
                      <a:lnTo>
                        <a:pt x="0" y="114"/>
                      </a:lnTo>
                      <a:lnTo>
                        <a:pt x="12" y="226"/>
                      </a:lnTo>
                      <a:lnTo>
                        <a:pt x="58" y="452"/>
                      </a:lnTo>
                      <a:lnTo>
                        <a:pt x="80" y="544"/>
                      </a:lnTo>
                      <a:lnTo>
                        <a:pt x="108" y="686"/>
                      </a:lnTo>
                      <a:lnTo>
                        <a:pt x="122" y="734"/>
                      </a:lnTo>
                      <a:lnTo>
                        <a:pt x="154" y="810"/>
                      </a:lnTo>
                      <a:lnTo>
                        <a:pt x="196" y="876"/>
                      </a:lnTo>
                      <a:lnTo>
                        <a:pt x="240" y="918"/>
                      </a:lnTo>
                      <a:lnTo>
                        <a:pt x="284" y="942"/>
                      </a:lnTo>
                      <a:lnTo>
                        <a:pt x="348" y="952"/>
                      </a:lnTo>
                      <a:lnTo>
                        <a:pt x="410" y="960"/>
                      </a:lnTo>
                      <a:lnTo>
                        <a:pt x="622" y="978"/>
                      </a:lnTo>
                      <a:lnTo>
                        <a:pt x="622" y="978"/>
                      </a:lnTo>
                      <a:lnTo>
                        <a:pt x="580" y="992"/>
                      </a:lnTo>
                      <a:lnTo>
                        <a:pt x="538" y="1006"/>
                      </a:lnTo>
                      <a:lnTo>
                        <a:pt x="504" y="1020"/>
                      </a:lnTo>
                      <a:lnTo>
                        <a:pt x="486" y="1028"/>
                      </a:lnTo>
                      <a:lnTo>
                        <a:pt x="486" y="1028"/>
                      </a:lnTo>
                      <a:lnTo>
                        <a:pt x="444" y="1066"/>
                      </a:lnTo>
                      <a:lnTo>
                        <a:pt x="410" y="1098"/>
                      </a:lnTo>
                      <a:lnTo>
                        <a:pt x="346" y="1198"/>
                      </a:lnTo>
                      <a:lnTo>
                        <a:pt x="346" y="1198"/>
                      </a:lnTo>
                      <a:lnTo>
                        <a:pt x="338" y="1222"/>
                      </a:lnTo>
                      <a:lnTo>
                        <a:pt x="330" y="1242"/>
                      </a:lnTo>
                      <a:lnTo>
                        <a:pt x="326" y="1256"/>
                      </a:lnTo>
                      <a:lnTo>
                        <a:pt x="326" y="1256"/>
                      </a:lnTo>
                      <a:lnTo>
                        <a:pt x="326" y="1270"/>
                      </a:lnTo>
                      <a:lnTo>
                        <a:pt x="330" y="1284"/>
                      </a:lnTo>
                      <a:lnTo>
                        <a:pt x="334" y="1302"/>
                      </a:lnTo>
                      <a:lnTo>
                        <a:pt x="334" y="1346"/>
                      </a:lnTo>
                      <a:lnTo>
                        <a:pt x="358" y="1386"/>
                      </a:lnTo>
                      <a:lnTo>
                        <a:pt x="370" y="1438"/>
                      </a:lnTo>
                      <a:lnTo>
                        <a:pt x="370" y="1438"/>
                      </a:lnTo>
                      <a:lnTo>
                        <a:pt x="372" y="1442"/>
                      </a:lnTo>
                      <a:lnTo>
                        <a:pt x="376" y="1454"/>
                      </a:lnTo>
                      <a:lnTo>
                        <a:pt x="380" y="1460"/>
                      </a:lnTo>
                      <a:lnTo>
                        <a:pt x="386" y="1466"/>
                      </a:lnTo>
                      <a:lnTo>
                        <a:pt x="396" y="1472"/>
                      </a:lnTo>
                      <a:lnTo>
                        <a:pt x="406" y="1476"/>
                      </a:lnTo>
                      <a:lnTo>
                        <a:pt x="406" y="1476"/>
                      </a:lnTo>
                      <a:lnTo>
                        <a:pt x="418" y="1480"/>
                      </a:lnTo>
                      <a:lnTo>
                        <a:pt x="424" y="1484"/>
                      </a:lnTo>
                      <a:lnTo>
                        <a:pt x="430" y="1488"/>
                      </a:lnTo>
                      <a:lnTo>
                        <a:pt x="434" y="1492"/>
                      </a:lnTo>
                      <a:lnTo>
                        <a:pt x="436" y="1498"/>
                      </a:lnTo>
                      <a:lnTo>
                        <a:pt x="436" y="1500"/>
                      </a:lnTo>
                      <a:lnTo>
                        <a:pt x="436" y="1500"/>
                      </a:lnTo>
                      <a:lnTo>
                        <a:pt x="444" y="1514"/>
                      </a:lnTo>
                      <a:lnTo>
                        <a:pt x="458" y="1534"/>
                      </a:lnTo>
                      <a:lnTo>
                        <a:pt x="458" y="1534"/>
                      </a:lnTo>
                      <a:lnTo>
                        <a:pt x="466" y="1540"/>
                      </a:lnTo>
                      <a:lnTo>
                        <a:pt x="478" y="1550"/>
                      </a:lnTo>
                      <a:lnTo>
                        <a:pt x="490" y="1556"/>
                      </a:lnTo>
                      <a:lnTo>
                        <a:pt x="498" y="1558"/>
                      </a:lnTo>
                      <a:lnTo>
                        <a:pt x="504" y="1558"/>
                      </a:lnTo>
                      <a:lnTo>
                        <a:pt x="504" y="1558"/>
                      </a:lnTo>
                      <a:lnTo>
                        <a:pt x="510" y="1558"/>
                      </a:lnTo>
                      <a:lnTo>
                        <a:pt x="516" y="1562"/>
                      </a:lnTo>
                      <a:lnTo>
                        <a:pt x="528" y="1572"/>
                      </a:lnTo>
                      <a:lnTo>
                        <a:pt x="536" y="1582"/>
                      </a:lnTo>
                      <a:lnTo>
                        <a:pt x="540" y="1588"/>
                      </a:lnTo>
                      <a:lnTo>
                        <a:pt x="540" y="1588"/>
                      </a:lnTo>
                      <a:lnTo>
                        <a:pt x="548" y="1598"/>
                      </a:lnTo>
                      <a:lnTo>
                        <a:pt x="558" y="1608"/>
                      </a:lnTo>
                      <a:lnTo>
                        <a:pt x="564" y="1612"/>
                      </a:lnTo>
                      <a:lnTo>
                        <a:pt x="570" y="1614"/>
                      </a:lnTo>
                      <a:lnTo>
                        <a:pt x="570" y="1614"/>
                      </a:lnTo>
                      <a:lnTo>
                        <a:pt x="586" y="1618"/>
                      </a:lnTo>
                      <a:lnTo>
                        <a:pt x="602" y="1626"/>
                      </a:lnTo>
                      <a:lnTo>
                        <a:pt x="622" y="1636"/>
                      </a:lnTo>
                      <a:lnTo>
                        <a:pt x="648" y="1656"/>
                      </a:lnTo>
                      <a:lnTo>
                        <a:pt x="676" y="1678"/>
                      </a:lnTo>
                      <a:lnTo>
                        <a:pt x="676" y="1678"/>
                      </a:lnTo>
                      <a:lnTo>
                        <a:pt x="682" y="1678"/>
                      </a:lnTo>
                      <a:lnTo>
                        <a:pt x="694" y="1680"/>
                      </a:lnTo>
                      <a:lnTo>
                        <a:pt x="708" y="1676"/>
                      </a:lnTo>
                      <a:lnTo>
                        <a:pt x="716" y="1674"/>
                      </a:lnTo>
                      <a:lnTo>
                        <a:pt x="724" y="1670"/>
                      </a:lnTo>
                      <a:lnTo>
                        <a:pt x="724" y="1670"/>
                      </a:lnTo>
                      <a:lnTo>
                        <a:pt x="730" y="1664"/>
                      </a:lnTo>
                      <a:lnTo>
                        <a:pt x="736" y="1662"/>
                      </a:lnTo>
                      <a:lnTo>
                        <a:pt x="742" y="1660"/>
                      </a:lnTo>
                      <a:lnTo>
                        <a:pt x="746" y="1660"/>
                      </a:lnTo>
                      <a:lnTo>
                        <a:pt x="754" y="1664"/>
                      </a:lnTo>
                      <a:lnTo>
                        <a:pt x="756" y="1664"/>
                      </a:lnTo>
                      <a:lnTo>
                        <a:pt x="772" y="1662"/>
                      </a:lnTo>
                      <a:lnTo>
                        <a:pt x="796" y="1646"/>
                      </a:lnTo>
                      <a:lnTo>
                        <a:pt x="836" y="1606"/>
                      </a:lnTo>
                      <a:lnTo>
                        <a:pt x="836" y="1606"/>
                      </a:lnTo>
                      <a:lnTo>
                        <a:pt x="840" y="1602"/>
                      </a:lnTo>
                      <a:lnTo>
                        <a:pt x="852" y="1588"/>
                      </a:lnTo>
                      <a:lnTo>
                        <a:pt x="870" y="1564"/>
                      </a:lnTo>
                      <a:lnTo>
                        <a:pt x="892" y="1528"/>
                      </a:lnTo>
                      <a:lnTo>
                        <a:pt x="892" y="1528"/>
                      </a:lnTo>
                      <a:lnTo>
                        <a:pt x="914" y="1478"/>
                      </a:lnTo>
                      <a:lnTo>
                        <a:pt x="938" y="1424"/>
                      </a:lnTo>
                      <a:lnTo>
                        <a:pt x="964" y="1362"/>
                      </a:lnTo>
                      <a:lnTo>
                        <a:pt x="964" y="1362"/>
                      </a:lnTo>
                      <a:lnTo>
                        <a:pt x="988" y="1268"/>
                      </a:lnTo>
                      <a:lnTo>
                        <a:pt x="1012" y="1188"/>
                      </a:lnTo>
                      <a:lnTo>
                        <a:pt x="1034" y="1116"/>
                      </a:lnTo>
                      <a:lnTo>
                        <a:pt x="1032" y="1158"/>
                      </a:lnTo>
                      <a:lnTo>
                        <a:pt x="1024" y="1232"/>
                      </a:lnTo>
                      <a:lnTo>
                        <a:pt x="1026" y="1256"/>
                      </a:lnTo>
                      <a:lnTo>
                        <a:pt x="1016" y="1290"/>
                      </a:lnTo>
                      <a:lnTo>
                        <a:pt x="1016" y="1342"/>
                      </a:lnTo>
                      <a:lnTo>
                        <a:pt x="1016" y="1356"/>
                      </a:lnTo>
                      <a:lnTo>
                        <a:pt x="1016" y="1430"/>
                      </a:lnTo>
                      <a:lnTo>
                        <a:pt x="1026" y="1436"/>
                      </a:lnTo>
                      <a:lnTo>
                        <a:pt x="1026" y="1446"/>
                      </a:lnTo>
                      <a:lnTo>
                        <a:pt x="1016" y="1458"/>
                      </a:lnTo>
                      <a:lnTo>
                        <a:pt x="1018" y="1494"/>
                      </a:lnTo>
                      <a:lnTo>
                        <a:pt x="1018" y="1552"/>
                      </a:lnTo>
                      <a:lnTo>
                        <a:pt x="1040" y="1598"/>
                      </a:lnTo>
                      <a:lnTo>
                        <a:pt x="1076" y="1628"/>
                      </a:lnTo>
                      <a:lnTo>
                        <a:pt x="1080" y="1596"/>
                      </a:lnTo>
                      <a:lnTo>
                        <a:pt x="1084" y="1628"/>
                      </a:lnTo>
                      <a:lnTo>
                        <a:pt x="1120" y="1598"/>
                      </a:lnTo>
                      <a:lnTo>
                        <a:pt x="1142" y="1552"/>
                      </a:lnTo>
                      <a:lnTo>
                        <a:pt x="1142" y="1494"/>
                      </a:lnTo>
                      <a:lnTo>
                        <a:pt x="1146" y="1458"/>
                      </a:lnTo>
                      <a:lnTo>
                        <a:pt x="1134" y="1446"/>
                      </a:lnTo>
                      <a:lnTo>
                        <a:pt x="1134" y="1436"/>
                      </a:lnTo>
                      <a:lnTo>
                        <a:pt x="1146" y="1430"/>
                      </a:lnTo>
                      <a:lnTo>
                        <a:pt x="1146" y="1356"/>
                      </a:lnTo>
                      <a:lnTo>
                        <a:pt x="1146" y="1342"/>
                      </a:lnTo>
                      <a:lnTo>
                        <a:pt x="1146" y="1290"/>
                      </a:lnTo>
                      <a:lnTo>
                        <a:pt x="1134" y="1256"/>
                      </a:lnTo>
                      <a:lnTo>
                        <a:pt x="1136" y="1232"/>
                      </a:lnTo>
                      <a:lnTo>
                        <a:pt x="1128" y="1158"/>
                      </a:lnTo>
                      <a:lnTo>
                        <a:pt x="1126" y="1116"/>
                      </a:lnTo>
                      <a:lnTo>
                        <a:pt x="1126" y="1116"/>
                      </a:lnTo>
                      <a:lnTo>
                        <a:pt x="1126" y="1106"/>
                      </a:lnTo>
                      <a:lnTo>
                        <a:pt x="1126" y="1106"/>
                      </a:lnTo>
                      <a:lnTo>
                        <a:pt x="1138" y="1136"/>
                      </a:lnTo>
                      <a:lnTo>
                        <a:pt x="1150" y="1176"/>
                      </a:lnTo>
                      <a:lnTo>
                        <a:pt x="1174" y="1260"/>
                      </a:lnTo>
                      <a:lnTo>
                        <a:pt x="1202" y="1362"/>
                      </a:lnTo>
                      <a:lnTo>
                        <a:pt x="1202" y="1362"/>
                      </a:lnTo>
                      <a:lnTo>
                        <a:pt x="1228" y="1424"/>
                      </a:lnTo>
                      <a:lnTo>
                        <a:pt x="1250" y="1478"/>
                      </a:lnTo>
                      <a:lnTo>
                        <a:pt x="1274" y="1528"/>
                      </a:lnTo>
                      <a:lnTo>
                        <a:pt x="1274" y="1528"/>
                      </a:lnTo>
                      <a:lnTo>
                        <a:pt x="1296" y="1564"/>
                      </a:lnTo>
                      <a:lnTo>
                        <a:pt x="1312" y="1588"/>
                      </a:lnTo>
                      <a:lnTo>
                        <a:pt x="1326" y="1602"/>
                      </a:lnTo>
                      <a:lnTo>
                        <a:pt x="1330" y="1606"/>
                      </a:lnTo>
                      <a:lnTo>
                        <a:pt x="1370" y="1646"/>
                      </a:lnTo>
                      <a:lnTo>
                        <a:pt x="1394" y="1662"/>
                      </a:lnTo>
                      <a:lnTo>
                        <a:pt x="1410" y="1664"/>
                      </a:lnTo>
                      <a:lnTo>
                        <a:pt x="1410" y="1664"/>
                      </a:lnTo>
                      <a:lnTo>
                        <a:pt x="1412" y="1664"/>
                      </a:lnTo>
                      <a:lnTo>
                        <a:pt x="1420" y="1660"/>
                      </a:lnTo>
                      <a:lnTo>
                        <a:pt x="1424" y="1660"/>
                      </a:lnTo>
                      <a:lnTo>
                        <a:pt x="1430" y="1662"/>
                      </a:lnTo>
                      <a:lnTo>
                        <a:pt x="1436" y="1664"/>
                      </a:lnTo>
                      <a:lnTo>
                        <a:pt x="1442" y="1670"/>
                      </a:lnTo>
                      <a:lnTo>
                        <a:pt x="1442" y="1670"/>
                      </a:lnTo>
                      <a:lnTo>
                        <a:pt x="1450" y="1674"/>
                      </a:lnTo>
                      <a:lnTo>
                        <a:pt x="1458" y="1676"/>
                      </a:lnTo>
                      <a:lnTo>
                        <a:pt x="1472" y="1680"/>
                      </a:lnTo>
                      <a:lnTo>
                        <a:pt x="1484" y="1678"/>
                      </a:lnTo>
                      <a:lnTo>
                        <a:pt x="1490" y="1678"/>
                      </a:lnTo>
                      <a:lnTo>
                        <a:pt x="1518" y="1656"/>
                      </a:lnTo>
                      <a:lnTo>
                        <a:pt x="1544" y="1636"/>
                      </a:lnTo>
                      <a:lnTo>
                        <a:pt x="1544" y="1636"/>
                      </a:lnTo>
                      <a:lnTo>
                        <a:pt x="1564" y="1626"/>
                      </a:lnTo>
                      <a:lnTo>
                        <a:pt x="1580" y="1618"/>
                      </a:lnTo>
                      <a:lnTo>
                        <a:pt x="1596" y="1614"/>
                      </a:lnTo>
                      <a:lnTo>
                        <a:pt x="1596" y="1614"/>
                      </a:lnTo>
                      <a:lnTo>
                        <a:pt x="1602" y="1612"/>
                      </a:lnTo>
                      <a:lnTo>
                        <a:pt x="1608" y="1608"/>
                      </a:lnTo>
                      <a:lnTo>
                        <a:pt x="1618" y="1598"/>
                      </a:lnTo>
                      <a:lnTo>
                        <a:pt x="1626" y="1588"/>
                      </a:lnTo>
                      <a:lnTo>
                        <a:pt x="1626" y="1588"/>
                      </a:lnTo>
                      <a:lnTo>
                        <a:pt x="1630" y="1582"/>
                      </a:lnTo>
                      <a:lnTo>
                        <a:pt x="1638" y="1572"/>
                      </a:lnTo>
                      <a:lnTo>
                        <a:pt x="1650" y="1562"/>
                      </a:lnTo>
                      <a:lnTo>
                        <a:pt x="1656" y="1558"/>
                      </a:lnTo>
                      <a:lnTo>
                        <a:pt x="1662" y="1558"/>
                      </a:lnTo>
                      <a:lnTo>
                        <a:pt x="1662" y="1558"/>
                      </a:lnTo>
                      <a:lnTo>
                        <a:pt x="1668" y="1558"/>
                      </a:lnTo>
                      <a:lnTo>
                        <a:pt x="1674" y="1556"/>
                      </a:lnTo>
                      <a:lnTo>
                        <a:pt x="1688" y="1550"/>
                      </a:lnTo>
                      <a:lnTo>
                        <a:pt x="1700" y="1540"/>
                      </a:lnTo>
                      <a:lnTo>
                        <a:pt x="1708" y="1534"/>
                      </a:lnTo>
                      <a:lnTo>
                        <a:pt x="1708" y="1534"/>
                      </a:lnTo>
                      <a:lnTo>
                        <a:pt x="1722" y="1514"/>
                      </a:lnTo>
                      <a:lnTo>
                        <a:pt x="1730" y="1500"/>
                      </a:lnTo>
                      <a:lnTo>
                        <a:pt x="1730" y="1500"/>
                      </a:lnTo>
                      <a:lnTo>
                        <a:pt x="1730" y="1498"/>
                      </a:lnTo>
                      <a:lnTo>
                        <a:pt x="1732" y="1492"/>
                      </a:lnTo>
                      <a:lnTo>
                        <a:pt x="1736" y="1488"/>
                      </a:lnTo>
                      <a:lnTo>
                        <a:pt x="1740" y="1484"/>
                      </a:lnTo>
                      <a:lnTo>
                        <a:pt x="1748" y="1480"/>
                      </a:lnTo>
                      <a:lnTo>
                        <a:pt x="1760" y="1476"/>
                      </a:lnTo>
                      <a:lnTo>
                        <a:pt x="1760" y="1476"/>
                      </a:lnTo>
                      <a:lnTo>
                        <a:pt x="1770" y="1472"/>
                      </a:lnTo>
                      <a:lnTo>
                        <a:pt x="1780" y="1466"/>
                      </a:lnTo>
                      <a:lnTo>
                        <a:pt x="1786" y="1460"/>
                      </a:lnTo>
                      <a:lnTo>
                        <a:pt x="1790" y="1454"/>
                      </a:lnTo>
                      <a:lnTo>
                        <a:pt x="1794" y="1442"/>
                      </a:lnTo>
                      <a:lnTo>
                        <a:pt x="1794" y="1438"/>
                      </a:lnTo>
                      <a:lnTo>
                        <a:pt x="1808" y="1386"/>
                      </a:lnTo>
                      <a:lnTo>
                        <a:pt x="1832" y="1346"/>
                      </a:lnTo>
                      <a:lnTo>
                        <a:pt x="1832" y="1302"/>
                      </a:lnTo>
                      <a:lnTo>
                        <a:pt x="1832" y="1302"/>
                      </a:lnTo>
                      <a:lnTo>
                        <a:pt x="1836" y="1284"/>
                      </a:lnTo>
                      <a:lnTo>
                        <a:pt x="1840" y="1270"/>
                      </a:lnTo>
                      <a:lnTo>
                        <a:pt x="1840" y="1256"/>
                      </a:lnTo>
                      <a:lnTo>
                        <a:pt x="1840" y="1256"/>
                      </a:lnTo>
                      <a:lnTo>
                        <a:pt x="1836" y="1242"/>
                      </a:lnTo>
                      <a:lnTo>
                        <a:pt x="1828" y="1222"/>
                      </a:lnTo>
                      <a:lnTo>
                        <a:pt x="1820" y="1198"/>
                      </a:lnTo>
                      <a:lnTo>
                        <a:pt x="1756" y="1098"/>
                      </a:lnTo>
                      <a:lnTo>
                        <a:pt x="1756" y="1098"/>
                      </a:lnTo>
                      <a:lnTo>
                        <a:pt x="1722" y="1066"/>
                      </a:lnTo>
                      <a:lnTo>
                        <a:pt x="1680" y="1028"/>
                      </a:lnTo>
                      <a:lnTo>
                        <a:pt x="1680" y="1028"/>
                      </a:lnTo>
                      <a:lnTo>
                        <a:pt x="1662" y="1020"/>
                      </a:lnTo>
                      <a:lnTo>
                        <a:pt x="1628" y="1006"/>
                      </a:lnTo>
                      <a:lnTo>
                        <a:pt x="1586" y="992"/>
                      </a:lnTo>
                      <a:lnTo>
                        <a:pt x="1544" y="978"/>
                      </a:lnTo>
                      <a:lnTo>
                        <a:pt x="1756" y="960"/>
                      </a:lnTo>
                      <a:lnTo>
                        <a:pt x="1818" y="952"/>
                      </a:lnTo>
                      <a:lnTo>
                        <a:pt x="1882" y="942"/>
                      </a:lnTo>
                      <a:lnTo>
                        <a:pt x="1926" y="918"/>
                      </a:lnTo>
                      <a:lnTo>
                        <a:pt x="1970" y="876"/>
                      </a:lnTo>
                      <a:lnTo>
                        <a:pt x="2012" y="810"/>
                      </a:lnTo>
                      <a:lnTo>
                        <a:pt x="2044" y="734"/>
                      </a:lnTo>
                      <a:lnTo>
                        <a:pt x="2058" y="686"/>
                      </a:lnTo>
                      <a:lnTo>
                        <a:pt x="2086" y="544"/>
                      </a:lnTo>
                      <a:lnTo>
                        <a:pt x="2108" y="452"/>
                      </a:lnTo>
                      <a:lnTo>
                        <a:pt x="2154" y="226"/>
                      </a:lnTo>
                      <a:lnTo>
                        <a:pt x="2164" y="114"/>
                      </a:lnTo>
                      <a:lnTo>
                        <a:pt x="2162" y="70"/>
                      </a:lnTo>
                      <a:close/>
                      <a:moveTo>
                        <a:pt x="1076" y="792"/>
                      </a:moveTo>
                      <a:lnTo>
                        <a:pt x="1076" y="792"/>
                      </a:lnTo>
                      <a:lnTo>
                        <a:pt x="1076" y="790"/>
                      </a:lnTo>
                      <a:lnTo>
                        <a:pt x="1076" y="790"/>
                      </a:lnTo>
                      <a:lnTo>
                        <a:pt x="1076" y="792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72000"/>
                  </a:schemeClr>
                </a:solidFill>
                <a:ln>
                  <a:noFill/>
                </a:ln>
                <a:effectLst/>
              </p:spPr>
              <p:txBody>
                <a:bodyPr/>
                <a:lstStyle/>
                <a:p>
                  <a:pPr defTabSz="457200">
                    <a:defRPr/>
                  </a:pPr>
                  <a:endParaRPr lang="en-US">
                    <a:latin typeface="+mn-lt"/>
                    <a:cs typeface="Arial" charset="0"/>
                  </a:endParaRPr>
                </a:p>
              </p:txBody>
            </p:sp>
          </p:grpSp>
          <p:grpSp>
            <p:nvGrpSpPr>
              <p:cNvPr id="27" name="Group 48"/>
              <p:cNvGrpSpPr>
                <a:grpSpLocks noChangeAspect="1"/>
              </p:cNvGrpSpPr>
              <p:nvPr/>
            </p:nvGrpSpPr>
            <p:grpSpPr>
              <a:xfrm>
                <a:off x="2" y="685789"/>
                <a:ext cx="1312805" cy="1509325"/>
                <a:chOff x="1447800" y="3114675"/>
                <a:chExt cx="1836489" cy="2111412"/>
              </a:xfrm>
              <a:solidFill>
                <a:schemeClr val="bg2">
                  <a:lumMod val="50000"/>
                  <a:lumOff val="50000"/>
                  <a:alpha val="18000"/>
                </a:schemeClr>
              </a:solidFill>
            </p:grpSpPr>
            <p:sp>
              <p:nvSpPr>
                <p:cNvPr id="159" name="Freeform 42"/>
                <p:cNvSpPr>
                  <a:spLocks/>
                </p:cNvSpPr>
                <p:nvPr/>
              </p:nvSpPr>
              <p:spPr bwMode="auto">
                <a:xfrm>
                  <a:off x="1990725" y="4175125"/>
                  <a:ext cx="498475" cy="269875"/>
                </a:xfrm>
                <a:custGeom>
                  <a:avLst/>
                  <a:gdLst>
                    <a:gd name="T0" fmla="*/ 314 w 314"/>
                    <a:gd name="T1" fmla="*/ 170 h 170"/>
                    <a:gd name="T2" fmla="*/ 314 w 314"/>
                    <a:gd name="T3" fmla="*/ 170 h 170"/>
                    <a:gd name="T4" fmla="*/ 314 w 314"/>
                    <a:gd name="T5" fmla="*/ 168 h 170"/>
                    <a:gd name="T6" fmla="*/ 314 w 314"/>
                    <a:gd name="T7" fmla="*/ 166 h 170"/>
                    <a:gd name="T8" fmla="*/ 314 w 314"/>
                    <a:gd name="T9" fmla="*/ 166 h 170"/>
                    <a:gd name="T10" fmla="*/ 300 w 314"/>
                    <a:gd name="T11" fmla="*/ 158 h 170"/>
                    <a:gd name="T12" fmla="*/ 58 w 314"/>
                    <a:gd name="T13" fmla="*/ 22 h 170"/>
                    <a:gd name="T14" fmla="*/ 58 w 314"/>
                    <a:gd name="T15" fmla="*/ 22 h 170"/>
                    <a:gd name="T16" fmla="*/ 34 w 314"/>
                    <a:gd name="T17" fmla="*/ 8 h 170"/>
                    <a:gd name="T18" fmla="*/ 34 w 314"/>
                    <a:gd name="T19" fmla="*/ 8 h 170"/>
                    <a:gd name="T20" fmla="*/ 22 w 314"/>
                    <a:gd name="T21" fmla="*/ 2 h 170"/>
                    <a:gd name="T22" fmla="*/ 8 w 314"/>
                    <a:gd name="T23" fmla="*/ 0 h 170"/>
                    <a:gd name="T24" fmla="*/ 8 w 314"/>
                    <a:gd name="T25" fmla="*/ 0 h 170"/>
                    <a:gd name="T26" fmla="*/ 4 w 314"/>
                    <a:gd name="T27" fmla="*/ 0 h 170"/>
                    <a:gd name="T28" fmla="*/ 2 w 314"/>
                    <a:gd name="T29" fmla="*/ 2 h 170"/>
                    <a:gd name="T30" fmla="*/ 0 w 314"/>
                    <a:gd name="T31" fmla="*/ 4 h 170"/>
                    <a:gd name="T32" fmla="*/ 2 w 314"/>
                    <a:gd name="T33" fmla="*/ 6 h 170"/>
                    <a:gd name="T34" fmla="*/ 2 w 314"/>
                    <a:gd name="T35" fmla="*/ 6 h 170"/>
                    <a:gd name="T36" fmla="*/ 8 w 314"/>
                    <a:gd name="T37" fmla="*/ 12 h 170"/>
                    <a:gd name="T38" fmla="*/ 16 w 314"/>
                    <a:gd name="T39" fmla="*/ 14 h 170"/>
                    <a:gd name="T40" fmla="*/ 16 w 314"/>
                    <a:gd name="T41" fmla="*/ 14 h 170"/>
                    <a:gd name="T42" fmla="*/ 28 w 314"/>
                    <a:gd name="T43" fmla="*/ 18 h 170"/>
                    <a:gd name="T44" fmla="*/ 40 w 314"/>
                    <a:gd name="T45" fmla="*/ 24 h 170"/>
                    <a:gd name="T46" fmla="*/ 298 w 314"/>
                    <a:gd name="T47" fmla="*/ 162 h 170"/>
                    <a:gd name="T48" fmla="*/ 298 w 314"/>
                    <a:gd name="T49" fmla="*/ 162 h 170"/>
                    <a:gd name="T50" fmla="*/ 308 w 314"/>
                    <a:gd name="T51" fmla="*/ 168 h 170"/>
                    <a:gd name="T52" fmla="*/ 314 w 314"/>
                    <a:gd name="T53" fmla="*/ 170 h 170"/>
                    <a:gd name="T54" fmla="*/ 314 w 314"/>
                    <a:gd name="T55" fmla="*/ 170 h 1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314" h="170">
                      <a:moveTo>
                        <a:pt x="314" y="170"/>
                      </a:moveTo>
                      <a:lnTo>
                        <a:pt x="314" y="170"/>
                      </a:lnTo>
                      <a:lnTo>
                        <a:pt x="314" y="168"/>
                      </a:lnTo>
                      <a:lnTo>
                        <a:pt x="314" y="166"/>
                      </a:lnTo>
                      <a:lnTo>
                        <a:pt x="314" y="166"/>
                      </a:lnTo>
                      <a:lnTo>
                        <a:pt x="300" y="158"/>
                      </a:lnTo>
                      <a:lnTo>
                        <a:pt x="58" y="22"/>
                      </a:lnTo>
                      <a:lnTo>
                        <a:pt x="58" y="22"/>
                      </a:lnTo>
                      <a:lnTo>
                        <a:pt x="34" y="8"/>
                      </a:lnTo>
                      <a:lnTo>
                        <a:pt x="34" y="8"/>
                      </a:lnTo>
                      <a:lnTo>
                        <a:pt x="22" y="2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2" y="6"/>
                      </a:lnTo>
                      <a:lnTo>
                        <a:pt x="2" y="6"/>
                      </a:lnTo>
                      <a:lnTo>
                        <a:pt x="8" y="12"/>
                      </a:lnTo>
                      <a:lnTo>
                        <a:pt x="16" y="14"/>
                      </a:lnTo>
                      <a:lnTo>
                        <a:pt x="16" y="14"/>
                      </a:lnTo>
                      <a:lnTo>
                        <a:pt x="28" y="18"/>
                      </a:lnTo>
                      <a:lnTo>
                        <a:pt x="40" y="24"/>
                      </a:lnTo>
                      <a:lnTo>
                        <a:pt x="298" y="162"/>
                      </a:lnTo>
                      <a:lnTo>
                        <a:pt x="298" y="162"/>
                      </a:lnTo>
                      <a:lnTo>
                        <a:pt x="308" y="168"/>
                      </a:lnTo>
                      <a:lnTo>
                        <a:pt x="314" y="170"/>
                      </a:lnTo>
                      <a:lnTo>
                        <a:pt x="314" y="17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charset="0"/>
                    <a:cs typeface="Arial" charset="0"/>
                  </a:endParaRPr>
                </a:p>
              </p:txBody>
            </p:sp>
            <p:sp>
              <p:nvSpPr>
                <p:cNvPr id="160" name="Freeform 43"/>
                <p:cNvSpPr>
                  <a:spLocks/>
                </p:cNvSpPr>
                <p:nvPr/>
              </p:nvSpPr>
              <p:spPr bwMode="auto">
                <a:xfrm>
                  <a:off x="2498725" y="4451350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charset="0"/>
                    <a:cs typeface="Arial" charset="0"/>
                  </a:endParaRPr>
                </a:p>
              </p:txBody>
            </p:sp>
            <p:sp>
              <p:nvSpPr>
                <p:cNvPr id="161" name="Freeform 44"/>
                <p:cNvSpPr>
                  <a:spLocks/>
                </p:cNvSpPr>
                <p:nvPr/>
              </p:nvSpPr>
              <p:spPr bwMode="auto">
                <a:xfrm>
                  <a:off x="2511425" y="3870325"/>
                  <a:ext cx="60325" cy="561975"/>
                </a:xfrm>
                <a:custGeom>
                  <a:avLst/>
                  <a:gdLst>
                    <a:gd name="T0" fmla="*/ 2 w 38"/>
                    <a:gd name="T1" fmla="*/ 352 h 354"/>
                    <a:gd name="T2" fmla="*/ 2 w 38"/>
                    <a:gd name="T3" fmla="*/ 352 h 354"/>
                    <a:gd name="T4" fmla="*/ 4 w 38"/>
                    <a:gd name="T5" fmla="*/ 346 h 354"/>
                    <a:gd name="T6" fmla="*/ 6 w 38"/>
                    <a:gd name="T7" fmla="*/ 336 h 354"/>
                    <a:gd name="T8" fmla="*/ 32 w 38"/>
                    <a:gd name="T9" fmla="*/ 44 h 354"/>
                    <a:gd name="T10" fmla="*/ 32 w 38"/>
                    <a:gd name="T11" fmla="*/ 44 h 354"/>
                    <a:gd name="T12" fmla="*/ 34 w 38"/>
                    <a:gd name="T13" fmla="*/ 30 h 354"/>
                    <a:gd name="T14" fmla="*/ 36 w 38"/>
                    <a:gd name="T15" fmla="*/ 20 h 354"/>
                    <a:gd name="T16" fmla="*/ 36 w 38"/>
                    <a:gd name="T17" fmla="*/ 20 h 354"/>
                    <a:gd name="T18" fmla="*/ 38 w 38"/>
                    <a:gd name="T19" fmla="*/ 10 h 354"/>
                    <a:gd name="T20" fmla="*/ 38 w 38"/>
                    <a:gd name="T21" fmla="*/ 2 h 354"/>
                    <a:gd name="T22" fmla="*/ 38 w 38"/>
                    <a:gd name="T23" fmla="*/ 2 h 354"/>
                    <a:gd name="T24" fmla="*/ 36 w 38"/>
                    <a:gd name="T25" fmla="*/ 0 h 354"/>
                    <a:gd name="T26" fmla="*/ 34 w 38"/>
                    <a:gd name="T27" fmla="*/ 0 h 354"/>
                    <a:gd name="T28" fmla="*/ 32 w 38"/>
                    <a:gd name="T29" fmla="*/ 0 h 354"/>
                    <a:gd name="T30" fmla="*/ 28 w 38"/>
                    <a:gd name="T31" fmla="*/ 4 h 354"/>
                    <a:gd name="T32" fmla="*/ 28 w 38"/>
                    <a:gd name="T33" fmla="*/ 4 h 354"/>
                    <a:gd name="T34" fmla="*/ 24 w 38"/>
                    <a:gd name="T35" fmla="*/ 16 h 354"/>
                    <a:gd name="T36" fmla="*/ 22 w 38"/>
                    <a:gd name="T37" fmla="*/ 30 h 354"/>
                    <a:gd name="T38" fmla="*/ 22 w 38"/>
                    <a:gd name="T39" fmla="*/ 30 h 354"/>
                    <a:gd name="T40" fmla="*/ 20 w 38"/>
                    <a:gd name="T41" fmla="*/ 58 h 354"/>
                    <a:gd name="T42" fmla="*/ 0 w 38"/>
                    <a:gd name="T43" fmla="*/ 334 h 354"/>
                    <a:gd name="T44" fmla="*/ 0 w 38"/>
                    <a:gd name="T45" fmla="*/ 334 h 354"/>
                    <a:gd name="T46" fmla="*/ 0 w 38"/>
                    <a:gd name="T47" fmla="*/ 352 h 354"/>
                    <a:gd name="T48" fmla="*/ 0 w 38"/>
                    <a:gd name="T49" fmla="*/ 352 h 354"/>
                    <a:gd name="T50" fmla="*/ 0 w 38"/>
                    <a:gd name="T51" fmla="*/ 354 h 354"/>
                    <a:gd name="T52" fmla="*/ 0 w 38"/>
                    <a:gd name="T53" fmla="*/ 354 h 354"/>
                    <a:gd name="T54" fmla="*/ 2 w 38"/>
                    <a:gd name="T55" fmla="*/ 352 h 354"/>
                    <a:gd name="T56" fmla="*/ 2 w 38"/>
                    <a:gd name="T57" fmla="*/ 352 h 3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38" h="354">
                      <a:moveTo>
                        <a:pt x="2" y="352"/>
                      </a:moveTo>
                      <a:lnTo>
                        <a:pt x="2" y="352"/>
                      </a:lnTo>
                      <a:lnTo>
                        <a:pt x="4" y="346"/>
                      </a:lnTo>
                      <a:lnTo>
                        <a:pt x="6" y="336"/>
                      </a:lnTo>
                      <a:lnTo>
                        <a:pt x="32" y="44"/>
                      </a:lnTo>
                      <a:lnTo>
                        <a:pt x="32" y="44"/>
                      </a:lnTo>
                      <a:lnTo>
                        <a:pt x="34" y="30"/>
                      </a:lnTo>
                      <a:lnTo>
                        <a:pt x="36" y="20"/>
                      </a:lnTo>
                      <a:lnTo>
                        <a:pt x="36" y="20"/>
                      </a:lnTo>
                      <a:lnTo>
                        <a:pt x="38" y="10"/>
                      </a:lnTo>
                      <a:lnTo>
                        <a:pt x="38" y="2"/>
                      </a:lnTo>
                      <a:lnTo>
                        <a:pt x="38" y="2"/>
                      </a:lnTo>
                      <a:lnTo>
                        <a:pt x="36" y="0"/>
                      </a:lnTo>
                      <a:lnTo>
                        <a:pt x="34" y="0"/>
                      </a:lnTo>
                      <a:lnTo>
                        <a:pt x="32" y="0"/>
                      </a:lnTo>
                      <a:lnTo>
                        <a:pt x="28" y="4"/>
                      </a:lnTo>
                      <a:lnTo>
                        <a:pt x="28" y="4"/>
                      </a:lnTo>
                      <a:lnTo>
                        <a:pt x="24" y="16"/>
                      </a:lnTo>
                      <a:lnTo>
                        <a:pt x="22" y="30"/>
                      </a:lnTo>
                      <a:lnTo>
                        <a:pt x="22" y="30"/>
                      </a:lnTo>
                      <a:lnTo>
                        <a:pt x="20" y="58"/>
                      </a:lnTo>
                      <a:lnTo>
                        <a:pt x="0" y="334"/>
                      </a:lnTo>
                      <a:lnTo>
                        <a:pt x="0" y="334"/>
                      </a:lnTo>
                      <a:lnTo>
                        <a:pt x="0" y="352"/>
                      </a:lnTo>
                      <a:lnTo>
                        <a:pt x="0" y="352"/>
                      </a:lnTo>
                      <a:lnTo>
                        <a:pt x="0" y="354"/>
                      </a:lnTo>
                      <a:lnTo>
                        <a:pt x="0" y="354"/>
                      </a:lnTo>
                      <a:lnTo>
                        <a:pt x="2" y="352"/>
                      </a:lnTo>
                      <a:lnTo>
                        <a:pt x="2" y="35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charset="0"/>
                    <a:cs typeface="Arial" charset="0"/>
                  </a:endParaRPr>
                </a:p>
              </p:txBody>
            </p:sp>
            <p:sp>
              <p:nvSpPr>
                <p:cNvPr id="162" name="Freeform 45"/>
                <p:cNvSpPr>
                  <a:spLocks noEditPoints="1"/>
                </p:cNvSpPr>
                <p:nvPr/>
              </p:nvSpPr>
              <p:spPr bwMode="auto">
                <a:xfrm>
                  <a:off x="1447800" y="3114675"/>
                  <a:ext cx="1836489" cy="2111412"/>
                </a:xfrm>
                <a:custGeom>
                  <a:avLst/>
                  <a:gdLst>
                    <a:gd name="T0" fmla="*/ 1324 w 1336"/>
                    <a:gd name="T1" fmla="*/ 968 h 1536"/>
                    <a:gd name="T2" fmla="*/ 1306 w 1336"/>
                    <a:gd name="T3" fmla="*/ 886 h 1536"/>
                    <a:gd name="T4" fmla="*/ 1268 w 1336"/>
                    <a:gd name="T5" fmla="*/ 846 h 1536"/>
                    <a:gd name="T6" fmla="*/ 1108 w 1336"/>
                    <a:gd name="T7" fmla="*/ 788 h 1536"/>
                    <a:gd name="T8" fmla="*/ 1220 w 1336"/>
                    <a:gd name="T9" fmla="*/ 664 h 1536"/>
                    <a:gd name="T10" fmla="*/ 1246 w 1336"/>
                    <a:gd name="T11" fmla="*/ 442 h 1536"/>
                    <a:gd name="T12" fmla="*/ 1102 w 1336"/>
                    <a:gd name="T13" fmla="*/ 20 h 1536"/>
                    <a:gd name="T14" fmla="*/ 1084 w 1336"/>
                    <a:gd name="T15" fmla="*/ 0 h 1536"/>
                    <a:gd name="T16" fmla="*/ 1000 w 1336"/>
                    <a:gd name="T17" fmla="*/ 18 h 1536"/>
                    <a:gd name="T18" fmla="*/ 740 w 1336"/>
                    <a:gd name="T19" fmla="*/ 628 h 1536"/>
                    <a:gd name="T20" fmla="*/ 728 w 1336"/>
                    <a:gd name="T21" fmla="*/ 864 h 1536"/>
                    <a:gd name="T22" fmla="*/ 708 w 1336"/>
                    <a:gd name="T23" fmla="*/ 844 h 1536"/>
                    <a:gd name="T24" fmla="*/ 688 w 1336"/>
                    <a:gd name="T25" fmla="*/ 826 h 1536"/>
                    <a:gd name="T26" fmla="*/ 674 w 1336"/>
                    <a:gd name="T27" fmla="*/ 828 h 1536"/>
                    <a:gd name="T28" fmla="*/ 662 w 1336"/>
                    <a:gd name="T29" fmla="*/ 828 h 1536"/>
                    <a:gd name="T30" fmla="*/ 650 w 1336"/>
                    <a:gd name="T31" fmla="*/ 840 h 1536"/>
                    <a:gd name="T32" fmla="*/ 650 w 1336"/>
                    <a:gd name="T33" fmla="*/ 846 h 1536"/>
                    <a:gd name="T34" fmla="*/ 642 w 1336"/>
                    <a:gd name="T35" fmla="*/ 870 h 1536"/>
                    <a:gd name="T36" fmla="*/ 650 w 1336"/>
                    <a:gd name="T37" fmla="*/ 904 h 1536"/>
                    <a:gd name="T38" fmla="*/ 158 w 1336"/>
                    <a:gd name="T39" fmla="*/ 670 h 1536"/>
                    <a:gd name="T40" fmla="*/ 44 w 1336"/>
                    <a:gd name="T41" fmla="*/ 1130 h 1536"/>
                    <a:gd name="T42" fmla="*/ 258 w 1336"/>
                    <a:gd name="T43" fmla="*/ 1190 h 1536"/>
                    <a:gd name="T44" fmla="*/ 380 w 1336"/>
                    <a:gd name="T45" fmla="*/ 1180 h 1536"/>
                    <a:gd name="T46" fmla="*/ 340 w 1336"/>
                    <a:gd name="T47" fmla="*/ 1346 h 1536"/>
                    <a:gd name="T48" fmla="*/ 354 w 1336"/>
                    <a:gd name="T49" fmla="*/ 1398 h 1536"/>
                    <a:gd name="T50" fmla="*/ 438 w 1336"/>
                    <a:gd name="T51" fmla="*/ 1488 h 1536"/>
                    <a:gd name="T52" fmla="*/ 464 w 1336"/>
                    <a:gd name="T53" fmla="*/ 1502 h 1536"/>
                    <a:gd name="T54" fmla="*/ 498 w 1336"/>
                    <a:gd name="T55" fmla="*/ 1504 h 1536"/>
                    <a:gd name="T56" fmla="*/ 524 w 1336"/>
                    <a:gd name="T57" fmla="*/ 1520 h 1536"/>
                    <a:gd name="T58" fmla="*/ 562 w 1336"/>
                    <a:gd name="T59" fmla="*/ 1520 h 1536"/>
                    <a:gd name="T60" fmla="*/ 594 w 1336"/>
                    <a:gd name="T61" fmla="*/ 1526 h 1536"/>
                    <a:gd name="T62" fmla="*/ 634 w 1336"/>
                    <a:gd name="T63" fmla="*/ 1530 h 1536"/>
                    <a:gd name="T64" fmla="*/ 712 w 1336"/>
                    <a:gd name="T65" fmla="*/ 1536 h 1536"/>
                    <a:gd name="T66" fmla="*/ 738 w 1336"/>
                    <a:gd name="T67" fmla="*/ 1514 h 1536"/>
                    <a:gd name="T68" fmla="*/ 758 w 1336"/>
                    <a:gd name="T69" fmla="*/ 1500 h 1536"/>
                    <a:gd name="T70" fmla="*/ 792 w 1336"/>
                    <a:gd name="T71" fmla="*/ 1420 h 1536"/>
                    <a:gd name="T72" fmla="*/ 790 w 1336"/>
                    <a:gd name="T73" fmla="*/ 1286 h 1536"/>
                    <a:gd name="T74" fmla="*/ 746 w 1336"/>
                    <a:gd name="T75" fmla="*/ 1062 h 1536"/>
                    <a:gd name="T76" fmla="*/ 812 w 1336"/>
                    <a:gd name="T77" fmla="*/ 1210 h 1536"/>
                    <a:gd name="T78" fmla="*/ 850 w 1336"/>
                    <a:gd name="T79" fmla="*/ 1282 h 1536"/>
                    <a:gd name="T80" fmla="*/ 938 w 1336"/>
                    <a:gd name="T81" fmla="*/ 1348 h 1536"/>
                    <a:gd name="T82" fmla="*/ 932 w 1336"/>
                    <a:gd name="T83" fmla="*/ 1238 h 1536"/>
                    <a:gd name="T84" fmla="*/ 892 w 1336"/>
                    <a:gd name="T85" fmla="*/ 1166 h 1536"/>
                    <a:gd name="T86" fmla="*/ 804 w 1336"/>
                    <a:gd name="T87" fmla="*/ 1030 h 1536"/>
                    <a:gd name="T88" fmla="*/ 884 w 1336"/>
                    <a:gd name="T89" fmla="*/ 1104 h 1536"/>
                    <a:gd name="T90" fmla="*/ 1036 w 1336"/>
                    <a:gd name="T91" fmla="*/ 1238 h 1536"/>
                    <a:gd name="T92" fmla="*/ 1138 w 1336"/>
                    <a:gd name="T93" fmla="*/ 1282 h 1536"/>
                    <a:gd name="T94" fmla="*/ 1174 w 1336"/>
                    <a:gd name="T95" fmla="*/ 1274 h 1536"/>
                    <a:gd name="T96" fmla="*/ 1196 w 1336"/>
                    <a:gd name="T97" fmla="*/ 1272 h 1536"/>
                    <a:gd name="T98" fmla="*/ 1244 w 1336"/>
                    <a:gd name="T99" fmla="*/ 1216 h 1536"/>
                    <a:gd name="T100" fmla="*/ 1268 w 1336"/>
                    <a:gd name="T101" fmla="*/ 1184 h 1536"/>
                    <a:gd name="T102" fmla="*/ 1282 w 1336"/>
                    <a:gd name="T103" fmla="*/ 1144 h 1536"/>
                    <a:gd name="T104" fmla="*/ 1296 w 1336"/>
                    <a:gd name="T105" fmla="*/ 1124 h 1536"/>
                    <a:gd name="T106" fmla="*/ 1314 w 1336"/>
                    <a:gd name="T107" fmla="*/ 1078 h 1536"/>
                    <a:gd name="T108" fmla="*/ 1316 w 1336"/>
                    <a:gd name="T109" fmla="*/ 1054 h 1536"/>
                    <a:gd name="T110" fmla="*/ 1336 w 1336"/>
                    <a:gd name="T111" fmla="*/ 1020 h 1536"/>
                    <a:gd name="T112" fmla="*/ 662 w 1336"/>
                    <a:gd name="T113" fmla="*/ 842 h 15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336" h="1536">
                      <a:moveTo>
                        <a:pt x="1336" y="1020"/>
                      </a:moveTo>
                      <a:lnTo>
                        <a:pt x="1336" y="1012"/>
                      </a:lnTo>
                      <a:lnTo>
                        <a:pt x="1336" y="1012"/>
                      </a:lnTo>
                      <a:lnTo>
                        <a:pt x="1334" y="1006"/>
                      </a:lnTo>
                      <a:lnTo>
                        <a:pt x="1324" y="968"/>
                      </a:lnTo>
                      <a:lnTo>
                        <a:pt x="1326" y="934"/>
                      </a:lnTo>
                      <a:lnTo>
                        <a:pt x="1312" y="908"/>
                      </a:lnTo>
                      <a:lnTo>
                        <a:pt x="1312" y="908"/>
                      </a:lnTo>
                      <a:lnTo>
                        <a:pt x="1308" y="896"/>
                      </a:lnTo>
                      <a:lnTo>
                        <a:pt x="1306" y="886"/>
                      </a:lnTo>
                      <a:lnTo>
                        <a:pt x="1300" y="876"/>
                      </a:lnTo>
                      <a:lnTo>
                        <a:pt x="1300" y="876"/>
                      </a:lnTo>
                      <a:lnTo>
                        <a:pt x="1292" y="868"/>
                      </a:lnTo>
                      <a:lnTo>
                        <a:pt x="1282" y="858"/>
                      </a:lnTo>
                      <a:lnTo>
                        <a:pt x="1268" y="846"/>
                      </a:lnTo>
                      <a:lnTo>
                        <a:pt x="1194" y="804"/>
                      </a:lnTo>
                      <a:lnTo>
                        <a:pt x="1194" y="804"/>
                      </a:lnTo>
                      <a:lnTo>
                        <a:pt x="1124" y="788"/>
                      </a:lnTo>
                      <a:lnTo>
                        <a:pt x="1124" y="788"/>
                      </a:lnTo>
                      <a:lnTo>
                        <a:pt x="1108" y="788"/>
                      </a:lnTo>
                      <a:lnTo>
                        <a:pt x="1082" y="790"/>
                      </a:lnTo>
                      <a:lnTo>
                        <a:pt x="1020" y="800"/>
                      </a:lnTo>
                      <a:lnTo>
                        <a:pt x="1148" y="718"/>
                      </a:lnTo>
                      <a:lnTo>
                        <a:pt x="1184" y="692"/>
                      </a:lnTo>
                      <a:lnTo>
                        <a:pt x="1220" y="664"/>
                      </a:lnTo>
                      <a:lnTo>
                        <a:pt x="1240" y="634"/>
                      </a:lnTo>
                      <a:lnTo>
                        <a:pt x="1254" y="592"/>
                      </a:lnTo>
                      <a:lnTo>
                        <a:pt x="1258" y="536"/>
                      </a:lnTo>
                      <a:lnTo>
                        <a:pt x="1252" y="478"/>
                      </a:lnTo>
                      <a:lnTo>
                        <a:pt x="1246" y="442"/>
                      </a:lnTo>
                      <a:lnTo>
                        <a:pt x="1214" y="344"/>
                      </a:lnTo>
                      <a:lnTo>
                        <a:pt x="1198" y="280"/>
                      </a:lnTo>
                      <a:lnTo>
                        <a:pt x="1150" y="122"/>
                      </a:lnTo>
                      <a:lnTo>
                        <a:pt x="1118" y="46"/>
                      </a:lnTo>
                      <a:lnTo>
                        <a:pt x="1102" y="20"/>
                      </a:lnTo>
                      <a:lnTo>
                        <a:pt x="1102" y="20"/>
                      </a:lnTo>
                      <a:lnTo>
                        <a:pt x="1102" y="18"/>
                      </a:lnTo>
                      <a:lnTo>
                        <a:pt x="1100" y="12"/>
                      </a:lnTo>
                      <a:lnTo>
                        <a:pt x="1094" y="6"/>
                      </a:lnTo>
                      <a:lnTo>
                        <a:pt x="1084" y="0"/>
                      </a:lnTo>
                      <a:lnTo>
                        <a:pt x="1044" y="0"/>
                      </a:lnTo>
                      <a:lnTo>
                        <a:pt x="1044" y="0"/>
                      </a:lnTo>
                      <a:lnTo>
                        <a:pt x="1028" y="6"/>
                      </a:lnTo>
                      <a:lnTo>
                        <a:pt x="1014" y="12"/>
                      </a:lnTo>
                      <a:lnTo>
                        <a:pt x="1000" y="18"/>
                      </a:lnTo>
                      <a:lnTo>
                        <a:pt x="930" y="90"/>
                      </a:lnTo>
                      <a:lnTo>
                        <a:pt x="860" y="190"/>
                      </a:lnTo>
                      <a:lnTo>
                        <a:pt x="806" y="322"/>
                      </a:lnTo>
                      <a:lnTo>
                        <a:pt x="772" y="442"/>
                      </a:lnTo>
                      <a:lnTo>
                        <a:pt x="740" y="628"/>
                      </a:lnTo>
                      <a:lnTo>
                        <a:pt x="732" y="758"/>
                      </a:lnTo>
                      <a:lnTo>
                        <a:pt x="730" y="842"/>
                      </a:lnTo>
                      <a:lnTo>
                        <a:pt x="730" y="870"/>
                      </a:lnTo>
                      <a:lnTo>
                        <a:pt x="730" y="870"/>
                      </a:lnTo>
                      <a:lnTo>
                        <a:pt x="728" y="864"/>
                      </a:lnTo>
                      <a:lnTo>
                        <a:pt x="728" y="864"/>
                      </a:lnTo>
                      <a:lnTo>
                        <a:pt x="720" y="858"/>
                      </a:lnTo>
                      <a:lnTo>
                        <a:pt x="708" y="850"/>
                      </a:lnTo>
                      <a:lnTo>
                        <a:pt x="708" y="850"/>
                      </a:lnTo>
                      <a:lnTo>
                        <a:pt x="708" y="844"/>
                      </a:lnTo>
                      <a:lnTo>
                        <a:pt x="706" y="836"/>
                      </a:lnTo>
                      <a:lnTo>
                        <a:pt x="706" y="836"/>
                      </a:lnTo>
                      <a:lnTo>
                        <a:pt x="702" y="830"/>
                      </a:lnTo>
                      <a:lnTo>
                        <a:pt x="696" y="828"/>
                      </a:lnTo>
                      <a:lnTo>
                        <a:pt x="688" y="826"/>
                      </a:lnTo>
                      <a:lnTo>
                        <a:pt x="680" y="828"/>
                      </a:lnTo>
                      <a:lnTo>
                        <a:pt x="680" y="828"/>
                      </a:lnTo>
                      <a:lnTo>
                        <a:pt x="678" y="830"/>
                      </a:lnTo>
                      <a:lnTo>
                        <a:pt x="678" y="824"/>
                      </a:lnTo>
                      <a:lnTo>
                        <a:pt x="674" y="828"/>
                      </a:lnTo>
                      <a:lnTo>
                        <a:pt x="670" y="830"/>
                      </a:lnTo>
                      <a:lnTo>
                        <a:pt x="670" y="830"/>
                      </a:lnTo>
                      <a:lnTo>
                        <a:pt x="664" y="828"/>
                      </a:lnTo>
                      <a:lnTo>
                        <a:pt x="664" y="828"/>
                      </a:lnTo>
                      <a:lnTo>
                        <a:pt x="662" y="828"/>
                      </a:lnTo>
                      <a:lnTo>
                        <a:pt x="660" y="832"/>
                      </a:lnTo>
                      <a:lnTo>
                        <a:pt x="656" y="834"/>
                      </a:lnTo>
                      <a:lnTo>
                        <a:pt x="658" y="836"/>
                      </a:lnTo>
                      <a:lnTo>
                        <a:pt x="654" y="838"/>
                      </a:lnTo>
                      <a:lnTo>
                        <a:pt x="650" y="840"/>
                      </a:lnTo>
                      <a:lnTo>
                        <a:pt x="656" y="842"/>
                      </a:lnTo>
                      <a:lnTo>
                        <a:pt x="656" y="844"/>
                      </a:lnTo>
                      <a:lnTo>
                        <a:pt x="656" y="844"/>
                      </a:lnTo>
                      <a:lnTo>
                        <a:pt x="650" y="846"/>
                      </a:lnTo>
                      <a:lnTo>
                        <a:pt x="650" y="846"/>
                      </a:lnTo>
                      <a:lnTo>
                        <a:pt x="644" y="850"/>
                      </a:lnTo>
                      <a:lnTo>
                        <a:pt x="640" y="856"/>
                      </a:lnTo>
                      <a:lnTo>
                        <a:pt x="640" y="864"/>
                      </a:lnTo>
                      <a:lnTo>
                        <a:pt x="642" y="870"/>
                      </a:lnTo>
                      <a:lnTo>
                        <a:pt x="642" y="870"/>
                      </a:lnTo>
                      <a:lnTo>
                        <a:pt x="646" y="876"/>
                      </a:lnTo>
                      <a:lnTo>
                        <a:pt x="650" y="878"/>
                      </a:lnTo>
                      <a:lnTo>
                        <a:pt x="650" y="878"/>
                      </a:lnTo>
                      <a:lnTo>
                        <a:pt x="648" y="894"/>
                      </a:lnTo>
                      <a:lnTo>
                        <a:pt x="650" y="904"/>
                      </a:lnTo>
                      <a:lnTo>
                        <a:pt x="634" y="894"/>
                      </a:lnTo>
                      <a:lnTo>
                        <a:pt x="562" y="848"/>
                      </a:lnTo>
                      <a:lnTo>
                        <a:pt x="450" y="784"/>
                      </a:lnTo>
                      <a:lnTo>
                        <a:pt x="276" y="708"/>
                      </a:lnTo>
                      <a:lnTo>
                        <a:pt x="158" y="670"/>
                      </a:lnTo>
                      <a:lnTo>
                        <a:pt x="18" y="644"/>
                      </a:lnTo>
                      <a:lnTo>
                        <a:pt x="0" y="644"/>
                      </a:lnTo>
                      <a:lnTo>
                        <a:pt x="0" y="1084"/>
                      </a:lnTo>
                      <a:lnTo>
                        <a:pt x="16" y="1104"/>
                      </a:lnTo>
                      <a:lnTo>
                        <a:pt x="44" y="1130"/>
                      </a:lnTo>
                      <a:lnTo>
                        <a:pt x="88" y="1166"/>
                      </a:lnTo>
                      <a:lnTo>
                        <a:pt x="138" y="1194"/>
                      </a:lnTo>
                      <a:lnTo>
                        <a:pt x="180" y="1206"/>
                      </a:lnTo>
                      <a:lnTo>
                        <a:pt x="216" y="1206"/>
                      </a:lnTo>
                      <a:lnTo>
                        <a:pt x="258" y="1190"/>
                      </a:lnTo>
                      <a:lnTo>
                        <a:pt x="300" y="1174"/>
                      </a:lnTo>
                      <a:lnTo>
                        <a:pt x="440" y="1114"/>
                      </a:lnTo>
                      <a:lnTo>
                        <a:pt x="440" y="1114"/>
                      </a:lnTo>
                      <a:lnTo>
                        <a:pt x="396" y="1160"/>
                      </a:lnTo>
                      <a:lnTo>
                        <a:pt x="380" y="1180"/>
                      </a:lnTo>
                      <a:lnTo>
                        <a:pt x="372" y="1192"/>
                      </a:lnTo>
                      <a:lnTo>
                        <a:pt x="372" y="1192"/>
                      </a:lnTo>
                      <a:lnTo>
                        <a:pt x="348" y="1260"/>
                      </a:lnTo>
                      <a:lnTo>
                        <a:pt x="340" y="1346"/>
                      </a:lnTo>
                      <a:lnTo>
                        <a:pt x="340" y="1346"/>
                      </a:lnTo>
                      <a:lnTo>
                        <a:pt x="344" y="1364"/>
                      </a:lnTo>
                      <a:lnTo>
                        <a:pt x="346" y="1378"/>
                      </a:lnTo>
                      <a:lnTo>
                        <a:pt x="348" y="1390"/>
                      </a:lnTo>
                      <a:lnTo>
                        <a:pt x="348" y="1390"/>
                      </a:lnTo>
                      <a:lnTo>
                        <a:pt x="354" y="1398"/>
                      </a:lnTo>
                      <a:lnTo>
                        <a:pt x="360" y="1406"/>
                      </a:lnTo>
                      <a:lnTo>
                        <a:pt x="368" y="1416"/>
                      </a:lnTo>
                      <a:lnTo>
                        <a:pt x="382" y="1444"/>
                      </a:lnTo>
                      <a:lnTo>
                        <a:pt x="412" y="1460"/>
                      </a:lnTo>
                      <a:lnTo>
                        <a:pt x="438" y="1488"/>
                      </a:lnTo>
                      <a:lnTo>
                        <a:pt x="438" y="1488"/>
                      </a:lnTo>
                      <a:lnTo>
                        <a:pt x="440" y="1492"/>
                      </a:lnTo>
                      <a:lnTo>
                        <a:pt x="446" y="1496"/>
                      </a:lnTo>
                      <a:lnTo>
                        <a:pt x="458" y="1500"/>
                      </a:lnTo>
                      <a:lnTo>
                        <a:pt x="464" y="1502"/>
                      </a:lnTo>
                      <a:lnTo>
                        <a:pt x="474" y="1500"/>
                      </a:lnTo>
                      <a:lnTo>
                        <a:pt x="474" y="1500"/>
                      </a:lnTo>
                      <a:lnTo>
                        <a:pt x="488" y="1500"/>
                      </a:lnTo>
                      <a:lnTo>
                        <a:pt x="496" y="1502"/>
                      </a:lnTo>
                      <a:lnTo>
                        <a:pt x="498" y="1504"/>
                      </a:lnTo>
                      <a:lnTo>
                        <a:pt x="500" y="1506"/>
                      </a:lnTo>
                      <a:lnTo>
                        <a:pt x="500" y="1506"/>
                      </a:lnTo>
                      <a:lnTo>
                        <a:pt x="510" y="1512"/>
                      </a:lnTo>
                      <a:lnTo>
                        <a:pt x="524" y="1520"/>
                      </a:lnTo>
                      <a:lnTo>
                        <a:pt x="524" y="1520"/>
                      </a:lnTo>
                      <a:lnTo>
                        <a:pt x="542" y="1522"/>
                      </a:lnTo>
                      <a:lnTo>
                        <a:pt x="554" y="1522"/>
                      </a:lnTo>
                      <a:lnTo>
                        <a:pt x="558" y="1522"/>
                      </a:lnTo>
                      <a:lnTo>
                        <a:pt x="562" y="1520"/>
                      </a:lnTo>
                      <a:lnTo>
                        <a:pt x="562" y="1520"/>
                      </a:lnTo>
                      <a:lnTo>
                        <a:pt x="566" y="1518"/>
                      </a:lnTo>
                      <a:lnTo>
                        <a:pt x="570" y="1518"/>
                      </a:lnTo>
                      <a:lnTo>
                        <a:pt x="582" y="1520"/>
                      </a:lnTo>
                      <a:lnTo>
                        <a:pt x="594" y="1526"/>
                      </a:lnTo>
                      <a:lnTo>
                        <a:pt x="594" y="1526"/>
                      </a:lnTo>
                      <a:lnTo>
                        <a:pt x="604" y="1530"/>
                      </a:lnTo>
                      <a:lnTo>
                        <a:pt x="612" y="1532"/>
                      </a:lnTo>
                      <a:lnTo>
                        <a:pt x="622" y="1532"/>
                      </a:lnTo>
                      <a:lnTo>
                        <a:pt x="622" y="1532"/>
                      </a:lnTo>
                      <a:lnTo>
                        <a:pt x="634" y="1530"/>
                      </a:lnTo>
                      <a:lnTo>
                        <a:pt x="648" y="1528"/>
                      </a:lnTo>
                      <a:lnTo>
                        <a:pt x="662" y="1528"/>
                      </a:lnTo>
                      <a:lnTo>
                        <a:pt x="686" y="1532"/>
                      </a:lnTo>
                      <a:lnTo>
                        <a:pt x="712" y="1536"/>
                      </a:lnTo>
                      <a:lnTo>
                        <a:pt x="712" y="1536"/>
                      </a:lnTo>
                      <a:lnTo>
                        <a:pt x="722" y="1532"/>
                      </a:lnTo>
                      <a:lnTo>
                        <a:pt x="732" y="1524"/>
                      </a:lnTo>
                      <a:lnTo>
                        <a:pt x="734" y="1520"/>
                      </a:lnTo>
                      <a:lnTo>
                        <a:pt x="738" y="1514"/>
                      </a:lnTo>
                      <a:lnTo>
                        <a:pt x="738" y="1514"/>
                      </a:lnTo>
                      <a:lnTo>
                        <a:pt x="740" y="1510"/>
                      </a:lnTo>
                      <a:lnTo>
                        <a:pt x="744" y="1506"/>
                      </a:lnTo>
                      <a:lnTo>
                        <a:pt x="750" y="1502"/>
                      </a:lnTo>
                      <a:lnTo>
                        <a:pt x="754" y="1500"/>
                      </a:lnTo>
                      <a:lnTo>
                        <a:pt x="758" y="1500"/>
                      </a:lnTo>
                      <a:lnTo>
                        <a:pt x="766" y="1494"/>
                      </a:lnTo>
                      <a:lnTo>
                        <a:pt x="776" y="1476"/>
                      </a:lnTo>
                      <a:lnTo>
                        <a:pt x="788" y="1438"/>
                      </a:lnTo>
                      <a:lnTo>
                        <a:pt x="788" y="1438"/>
                      </a:lnTo>
                      <a:lnTo>
                        <a:pt x="792" y="1420"/>
                      </a:lnTo>
                      <a:lnTo>
                        <a:pt x="794" y="1398"/>
                      </a:lnTo>
                      <a:lnTo>
                        <a:pt x="796" y="1368"/>
                      </a:lnTo>
                      <a:lnTo>
                        <a:pt x="796" y="1368"/>
                      </a:lnTo>
                      <a:lnTo>
                        <a:pt x="794" y="1330"/>
                      </a:lnTo>
                      <a:lnTo>
                        <a:pt x="790" y="1286"/>
                      </a:lnTo>
                      <a:lnTo>
                        <a:pt x="786" y="1238"/>
                      </a:lnTo>
                      <a:lnTo>
                        <a:pt x="786" y="1238"/>
                      </a:lnTo>
                      <a:lnTo>
                        <a:pt x="770" y="1172"/>
                      </a:lnTo>
                      <a:lnTo>
                        <a:pt x="756" y="1114"/>
                      </a:lnTo>
                      <a:lnTo>
                        <a:pt x="746" y="1062"/>
                      </a:lnTo>
                      <a:lnTo>
                        <a:pt x="760" y="1088"/>
                      </a:lnTo>
                      <a:lnTo>
                        <a:pt x="780" y="1138"/>
                      </a:lnTo>
                      <a:lnTo>
                        <a:pt x="790" y="1152"/>
                      </a:lnTo>
                      <a:lnTo>
                        <a:pt x="794" y="1176"/>
                      </a:lnTo>
                      <a:lnTo>
                        <a:pt x="812" y="1210"/>
                      </a:lnTo>
                      <a:lnTo>
                        <a:pt x="816" y="1218"/>
                      </a:lnTo>
                      <a:lnTo>
                        <a:pt x="840" y="1266"/>
                      </a:lnTo>
                      <a:lnTo>
                        <a:pt x="850" y="1264"/>
                      </a:lnTo>
                      <a:lnTo>
                        <a:pt x="854" y="1272"/>
                      </a:lnTo>
                      <a:lnTo>
                        <a:pt x="850" y="1282"/>
                      </a:lnTo>
                      <a:lnTo>
                        <a:pt x="864" y="1304"/>
                      </a:lnTo>
                      <a:lnTo>
                        <a:pt x="884" y="1340"/>
                      </a:lnTo>
                      <a:lnTo>
                        <a:pt x="914" y="1362"/>
                      </a:lnTo>
                      <a:lnTo>
                        <a:pt x="946" y="1370"/>
                      </a:lnTo>
                      <a:lnTo>
                        <a:pt x="938" y="1348"/>
                      </a:lnTo>
                      <a:lnTo>
                        <a:pt x="952" y="1366"/>
                      </a:lnTo>
                      <a:lnTo>
                        <a:pt x="964" y="1336"/>
                      </a:lnTo>
                      <a:lnTo>
                        <a:pt x="962" y="1298"/>
                      </a:lnTo>
                      <a:lnTo>
                        <a:pt x="942" y="1262"/>
                      </a:lnTo>
                      <a:lnTo>
                        <a:pt x="932" y="1238"/>
                      </a:lnTo>
                      <a:lnTo>
                        <a:pt x="922" y="1236"/>
                      </a:lnTo>
                      <a:lnTo>
                        <a:pt x="918" y="1228"/>
                      </a:lnTo>
                      <a:lnTo>
                        <a:pt x="922" y="1222"/>
                      </a:lnTo>
                      <a:lnTo>
                        <a:pt x="898" y="1174"/>
                      </a:lnTo>
                      <a:lnTo>
                        <a:pt x="892" y="1166"/>
                      </a:lnTo>
                      <a:lnTo>
                        <a:pt x="874" y="1132"/>
                      </a:lnTo>
                      <a:lnTo>
                        <a:pt x="856" y="1116"/>
                      </a:lnTo>
                      <a:lnTo>
                        <a:pt x="850" y="1100"/>
                      </a:lnTo>
                      <a:lnTo>
                        <a:pt x="820" y="1056"/>
                      </a:lnTo>
                      <a:lnTo>
                        <a:pt x="804" y="1030"/>
                      </a:lnTo>
                      <a:lnTo>
                        <a:pt x="804" y="1030"/>
                      </a:lnTo>
                      <a:lnTo>
                        <a:pt x="800" y="1022"/>
                      </a:lnTo>
                      <a:lnTo>
                        <a:pt x="800" y="1022"/>
                      </a:lnTo>
                      <a:lnTo>
                        <a:pt x="840" y="1058"/>
                      </a:lnTo>
                      <a:lnTo>
                        <a:pt x="884" y="1104"/>
                      </a:lnTo>
                      <a:lnTo>
                        <a:pt x="934" y="1158"/>
                      </a:lnTo>
                      <a:lnTo>
                        <a:pt x="934" y="1158"/>
                      </a:lnTo>
                      <a:lnTo>
                        <a:pt x="972" y="1190"/>
                      </a:lnTo>
                      <a:lnTo>
                        <a:pt x="1006" y="1216"/>
                      </a:lnTo>
                      <a:lnTo>
                        <a:pt x="1036" y="1238"/>
                      </a:lnTo>
                      <a:lnTo>
                        <a:pt x="1036" y="1238"/>
                      </a:lnTo>
                      <a:lnTo>
                        <a:pt x="1062" y="1254"/>
                      </a:lnTo>
                      <a:lnTo>
                        <a:pt x="1082" y="1264"/>
                      </a:lnTo>
                      <a:lnTo>
                        <a:pt x="1098" y="1270"/>
                      </a:lnTo>
                      <a:lnTo>
                        <a:pt x="1138" y="1282"/>
                      </a:lnTo>
                      <a:lnTo>
                        <a:pt x="1158" y="1282"/>
                      </a:lnTo>
                      <a:lnTo>
                        <a:pt x="1168" y="1280"/>
                      </a:lnTo>
                      <a:lnTo>
                        <a:pt x="1168" y="1280"/>
                      </a:lnTo>
                      <a:lnTo>
                        <a:pt x="1170" y="1278"/>
                      </a:lnTo>
                      <a:lnTo>
                        <a:pt x="1174" y="1274"/>
                      </a:lnTo>
                      <a:lnTo>
                        <a:pt x="1180" y="1270"/>
                      </a:lnTo>
                      <a:lnTo>
                        <a:pt x="1186" y="1270"/>
                      </a:lnTo>
                      <a:lnTo>
                        <a:pt x="1190" y="1270"/>
                      </a:lnTo>
                      <a:lnTo>
                        <a:pt x="1190" y="1270"/>
                      </a:lnTo>
                      <a:lnTo>
                        <a:pt x="1196" y="1272"/>
                      </a:lnTo>
                      <a:lnTo>
                        <a:pt x="1202" y="1270"/>
                      </a:lnTo>
                      <a:lnTo>
                        <a:pt x="1214" y="1266"/>
                      </a:lnTo>
                      <a:lnTo>
                        <a:pt x="1224" y="1260"/>
                      </a:lnTo>
                      <a:lnTo>
                        <a:pt x="1234" y="1236"/>
                      </a:lnTo>
                      <a:lnTo>
                        <a:pt x="1244" y="1216"/>
                      </a:lnTo>
                      <a:lnTo>
                        <a:pt x="1244" y="1216"/>
                      </a:lnTo>
                      <a:lnTo>
                        <a:pt x="1252" y="1202"/>
                      </a:lnTo>
                      <a:lnTo>
                        <a:pt x="1260" y="1192"/>
                      </a:lnTo>
                      <a:lnTo>
                        <a:pt x="1268" y="1184"/>
                      </a:lnTo>
                      <a:lnTo>
                        <a:pt x="1268" y="1184"/>
                      </a:lnTo>
                      <a:lnTo>
                        <a:pt x="1274" y="1176"/>
                      </a:lnTo>
                      <a:lnTo>
                        <a:pt x="1278" y="1168"/>
                      </a:lnTo>
                      <a:lnTo>
                        <a:pt x="1278" y="1156"/>
                      </a:lnTo>
                      <a:lnTo>
                        <a:pt x="1278" y="1156"/>
                      </a:lnTo>
                      <a:lnTo>
                        <a:pt x="1282" y="1144"/>
                      </a:lnTo>
                      <a:lnTo>
                        <a:pt x="1286" y="1132"/>
                      </a:lnTo>
                      <a:lnTo>
                        <a:pt x="1288" y="1128"/>
                      </a:lnTo>
                      <a:lnTo>
                        <a:pt x="1292" y="1126"/>
                      </a:lnTo>
                      <a:lnTo>
                        <a:pt x="1292" y="1126"/>
                      </a:lnTo>
                      <a:lnTo>
                        <a:pt x="1296" y="1124"/>
                      </a:lnTo>
                      <a:lnTo>
                        <a:pt x="1298" y="1120"/>
                      </a:lnTo>
                      <a:lnTo>
                        <a:pt x="1306" y="1112"/>
                      </a:lnTo>
                      <a:lnTo>
                        <a:pt x="1312" y="1096"/>
                      </a:lnTo>
                      <a:lnTo>
                        <a:pt x="1312" y="1096"/>
                      </a:lnTo>
                      <a:lnTo>
                        <a:pt x="1314" y="1078"/>
                      </a:lnTo>
                      <a:lnTo>
                        <a:pt x="1316" y="1068"/>
                      </a:lnTo>
                      <a:lnTo>
                        <a:pt x="1316" y="1068"/>
                      </a:lnTo>
                      <a:lnTo>
                        <a:pt x="1314" y="1066"/>
                      </a:lnTo>
                      <a:lnTo>
                        <a:pt x="1314" y="1062"/>
                      </a:lnTo>
                      <a:lnTo>
                        <a:pt x="1316" y="1054"/>
                      </a:lnTo>
                      <a:lnTo>
                        <a:pt x="1324" y="1042"/>
                      </a:lnTo>
                      <a:lnTo>
                        <a:pt x="1324" y="1042"/>
                      </a:lnTo>
                      <a:lnTo>
                        <a:pt x="1330" y="1036"/>
                      </a:lnTo>
                      <a:lnTo>
                        <a:pt x="1334" y="1030"/>
                      </a:lnTo>
                      <a:lnTo>
                        <a:pt x="1336" y="1020"/>
                      </a:lnTo>
                      <a:lnTo>
                        <a:pt x="1336" y="1020"/>
                      </a:lnTo>
                      <a:close/>
                      <a:moveTo>
                        <a:pt x="662" y="842"/>
                      </a:moveTo>
                      <a:lnTo>
                        <a:pt x="662" y="842"/>
                      </a:lnTo>
                      <a:lnTo>
                        <a:pt x="662" y="842"/>
                      </a:lnTo>
                      <a:lnTo>
                        <a:pt x="662" y="842"/>
                      </a:lnTo>
                      <a:lnTo>
                        <a:pt x="662" y="842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72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/>
                <a:lstStyle/>
                <a:p>
                  <a:pPr defTabSz="457200">
                    <a:defRPr/>
                  </a:pPr>
                  <a:endParaRPr lang="en-US">
                    <a:latin typeface="+mn-lt"/>
                    <a:cs typeface="Arial" charset="0"/>
                  </a:endParaRPr>
                </a:p>
              </p:txBody>
            </p:sp>
          </p:grpSp>
          <p:grpSp>
            <p:nvGrpSpPr>
              <p:cNvPr id="28" name="Group 53"/>
              <p:cNvGrpSpPr>
                <a:grpSpLocks noChangeAspect="1"/>
              </p:cNvGrpSpPr>
              <p:nvPr/>
            </p:nvGrpSpPr>
            <p:grpSpPr>
              <a:xfrm>
                <a:off x="69" y="4273552"/>
                <a:ext cx="1192646" cy="1365250"/>
                <a:chOff x="6991351" y="2448533"/>
                <a:chExt cx="1646965" cy="1885342"/>
              </a:xfrm>
              <a:solidFill>
                <a:schemeClr val="bg2">
                  <a:lumMod val="50000"/>
                  <a:lumOff val="50000"/>
                  <a:alpha val="18000"/>
                </a:schemeClr>
              </a:solidFill>
            </p:grpSpPr>
            <p:sp>
              <p:nvSpPr>
                <p:cNvPr id="155" name="Freeform 56"/>
                <p:cNvSpPr>
                  <a:spLocks/>
                </p:cNvSpPr>
                <p:nvPr/>
              </p:nvSpPr>
              <p:spPr bwMode="auto">
                <a:xfrm>
                  <a:off x="7543643" y="2953066"/>
                  <a:ext cx="19050" cy="498475"/>
                </a:xfrm>
                <a:custGeom>
                  <a:avLst/>
                  <a:gdLst>
                    <a:gd name="T0" fmla="*/ 2 w 12"/>
                    <a:gd name="T1" fmla="*/ 314 h 314"/>
                    <a:gd name="T2" fmla="*/ 2 w 12"/>
                    <a:gd name="T3" fmla="*/ 314 h 314"/>
                    <a:gd name="T4" fmla="*/ 4 w 12"/>
                    <a:gd name="T5" fmla="*/ 314 h 314"/>
                    <a:gd name="T6" fmla="*/ 4 w 12"/>
                    <a:gd name="T7" fmla="*/ 314 h 314"/>
                    <a:gd name="T8" fmla="*/ 4 w 12"/>
                    <a:gd name="T9" fmla="*/ 296 h 314"/>
                    <a:gd name="T10" fmla="*/ 12 w 12"/>
                    <a:gd name="T11" fmla="*/ 56 h 314"/>
                    <a:gd name="T12" fmla="*/ 12 w 12"/>
                    <a:gd name="T13" fmla="*/ 56 h 314"/>
                    <a:gd name="T14" fmla="*/ 12 w 12"/>
                    <a:gd name="T15" fmla="*/ 28 h 314"/>
                    <a:gd name="T16" fmla="*/ 12 w 12"/>
                    <a:gd name="T17" fmla="*/ 28 h 314"/>
                    <a:gd name="T18" fmla="*/ 12 w 12"/>
                    <a:gd name="T19" fmla="*/ 16 h 314"/>
                    <a:gd name="T20" fmla="*/ 10 w 12"/>
                    <a:gd name="T21" fmla="*/ 6 h 314"/>
                    <a:gd name="T22" fmla="*/ 10 w 12"/>
                    <a:gd name="T23" fmla="*/ 6 h 314"/>
                    <a:gd name="T24" fmla="*/ 6 w 12"/>
                    <a:gd name="T25" fmla="*/ 0 h 314"/>
                    <a:gd name="T26" fmla="*/ 4 w 12"/>
                    <a:gd name="T27" fmla="*/ 0 h 314"/>
                    <a:gd name="T28" fmla="*/ 2 w 12"/>
                    <a:gd name="T29" fmla="*/ 2 h 314"/>
                    <a:gd name="T30" fmla="*/ 2 w 12"/>
                    <a:gd name="T31" fmla="*/ 2 h 314"/>
                    <a:gd name="T32" fmla="*/ 0 w 12"/>
                    <a:gd name="T33" fmla="*/ 10 h 314"/>
                    <a:gd name="T34" fmla="*/ 0 w 12"/>
                    <a:gd name="T35" fmla="*/ 18 h 314"/>
                    <a:gd name="T36" fmla="*/ 0 w 12"/>
                    <a:gd name="T37" fmla="*/ 18 h 314"/>
                    <a:gd name="T38" fmla="*/ 2 w 12"/>
                    <a:gd name="T39" fmla="*/ 28 h 314"/>
                    <a:gd name="T40" fmla="*/ 2 w 12"/>
                    <a:gd name="T41" fmla="*/ 42 h 314"/>
                    <a:gd name="T42" fmla="*/ 0 w 12"/>
                    <a:gd name="T43" fmla="*/ 298 h 314"/>
                    <a:gd name="T44" fmla="*/ 0 w 12"/>
                    <a:gd name="T45" fmla="*/ 298 h 314"/>
                    <a:gd name="T46" fmla="*/ 0 w 12"/>
                    <a:gd name="T47" fmla="*/ 310 h 314"/>
                    <a:gd name="T48" fmla="*/ 2 w 12"/>
                    <a:gd name="T49" fmla="*/ 314 h 314"/>
                    <a:gd name="T50" fmla="*/ 2 w 12"/>
                    <a:gd name="T51" fmla="*/ 314 h 3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2" h="314">
                      <a:moveTo>
                        <a:pt x="2" y="314"/>
                      </a:moveTo>
                      <a:lnTo>
                        <a:pt x="2" y="314"/>
                      </a:lnTo>
                      <a:lnTo>
                        <a:pt x="4" y="314"/>
                      </a:lnTo>
                      <a:lnTo>
                        <a:pt x="4" y="314"/>
                      </a:lnTo>
                      <a:lnTo>
                        <a:pt x="4" y="296"/>
                      </a:lnTo>
                      <a:lnTo>
                        <a:pt x="12" y="56"/>
                      </a:lnTo>
                      <a:lnTo>
                        <a:pt x="12" y="56"/>
                      </a:lnTo>
                      <a:lnTo>
                        <a:pt x="12" y="28"/>
                      </a:lnTo>
                      <a:lnTo>
                        <a:pt x="12" y="28"/>
                      </a:lnTo>
                      <a:lnTo>
                        <a:pt x="12" y="16"/>
                      </a:lnTo>
                      <a:lnTo>
                        <a:pt x="10" y="6"/>
                      </a:lnTo>
                      <a:lnTo>
                        <a:pt x="10" y="6"/>
                      </a:lnTo>
                      <a:lnTo>
                        <a:pt x="6" y="0"/>
                      </a:ln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2" y="2"/>
                      </a:lnTo>
                      <a:lnTo>
                        <a:pt x="0" y="10"/>
                      </a:lnTo>
                      <a:lnTo>
                        <a:pt x="0" y="18"/>
                      </a:lnTo>
                      <a:lnTo>
                        <a:pt x="0" y="18"/>
                      </a:lnTo>
                      <a:lnTo>
                        <a:pt x="2" y="28"/>
                      </a:lnTo>
                      <a:lnTo>
                        <a:pt x="2" y="42"/>
                      </a:lnTo>
                      <a:lnTo>
                        <a:pt x="0" y="298"/>
                      </a:lnTo>
                      <a:lnTo>
                        <a:pt x="0" y="298"/>
                      </a:lnTo>
                      <a:lnTo>
                        <a:pt x="0" y="310"/>
                      </a:lnTo>
                      <a:lnTo>
                        <a:pt x="2" y="314"/>
                      </a:lnTo>
                      <a:lnTo>
                        <a:pt x="2" y="31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charset="0"/>
                    <a:cs typeface="Arial" charset="0"/>
                  </a:endParaRPr>
                </a:p>
              </p:txBody>
            </p:sp>
            <p:sp>
              <p:nvSpPr>
                <p:cNvPr id="156" name="Freeform 57"/>
                <p:cNvSpPr>
                  <a:spLocks/>
                </p:cNvSpPr>
                <p:nvPr/>
              </p:nvSpPr>
              <p:spPr bwMode="auto">
                <a:xfrm>
                  <a:off x="7597775" y="335597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charset="0"/>
                    <a:cs typeface="Arial" charset="0"/>
                  </a:endParaRPr>
                </a:p>
              </p:txBody>
            </p:sp>
            <p:sp>
              <p:nvSpPr>
                <p:cNvPr id="157" name="Freeform 58"/>
                <p:cNvSpPr>
                  <a:spLocks/>
                </p:cNvSpPr>
                <p:nvPr/>
              </p:nvSpPr>
              <p:spPr bwMode="auto">
                <a:xfrm>
                  <a:off x="7565869" y="3273742"/>
                  <a:ext cx="463550" cy="193675"/>
                </a:xfrm>
                <a:custGeom>
                  <a:avLst/>
                  <a:gdLst>
                    <a:gd name="T0" fmla="*/ 0 w 292"/>
                    <a:gd name="T1" fmla="*/ 122 h 122"/>
                    <a:gd name="T2" fmla="*/ 0 w 292"/>
                    <a:gd name="T3" fmla="*/ 122 h 122"/>
                    <a:gd name="T4" fmla="*/ 18 w 292"/>
                    <a:gd name="T5" fmla="*/ 116 h 122"/>
                    <a:gd name="T6" fmla="*/ 254 w 292"/>
                    <a:gd name="T7" fmla="*/ 20 h 122"/>
                    <a:gd name="T8" fmla="*/ 254 w 292"/>
                    <a:gd name="T9" fmla="*/ 20 h 122"/>
                    <a:gd name="T10" fmla="*/ 268 w 292"/>
                    <a:gd name="T11" fmla="*/ 14 h 122"/>
                    <a:gd name="T12" fmla="*/ 278 w 292"/>
                    <a:gd name="T13" fmla="*/ 12 h 122"/>
                    <a:gd name="T14" fmla="*/ 278 w 292"/>
                    <a:gd name="T15" fmla="*/ 12 h 122"/>
                    <a:gd name="T16" fmla="*/ 284 w 292"/>
                    <a:gd name="T17" fmla="*/ 10 h 122"/>
                    <a:gd name="T18" fmla="*/ 292 w 292"/>
                    <a:gd name="T19" fmla="*/ 6 h 122"/>
                    <a:gd name="T20" fmla="*/ 292 w 292"/>
                    <a:gd name="T21" fmla="*/ 6 h 122"/>
                    <a:gd name="T22" fmla="*/ 292 w 292"/>
                    <a:gd name="T23" fmla="*/ 4 h 122"/>
                    <a:gd name="T24" fmla="*/ 292 w 292"/>
                    <a:gd name="T25" fmla="*/ 2 h 122"/>
                    <a:gd name="T26" fmla="*/ 286 w 292"/>
                    <a:gd name="T27" fmla="*/ 0 h 122"/>
                    <a:gd name="T28" fmla="*/ 286 w 292"/>
                    <a:gd name="T29" fmla="*/ 0 h 122"/>
                    <a:gd name="T30" fmla="*/ 274 w 292"/>
                    <a:gd name="T31" fmla="*/ 2 h 122"/>
                    <a:gd name="T32" fmla="*/ 264 w 292"/>
                    <a:gd name="T33" fmla="*/ 6 h 122"/>
                    <a:gd name="T34" fmla="*/ 264 w 292"/>
                    <a:gd name="T35" fmla="*/ 6 h 122"/>
                    <a:gd name="T36" fmla="*/ 238 w 292"/>
                    <a:gd name="T37" fmla="*/ 16 h 122"/>
                    <a:gd name="T38" fmla="*/ 16 w 292"/>
                    <a:gd name="T39" fmla="*/ 112 h 122"/>
                    <a:gd name="T40" fmla="*/ 16 w 292"/>
                    <a:gd name="T41" fmla="*/ 112 h 122"/>
                    <a:gd name="T42" fmla="*/ 0 w 292"/>
                    <a:gd name="T43" fmla="*/ 120 h 122"/>
                    <a:gd name="T44" fmla="*/ 0 w 292"/>
                    <a:gd name="T45" fmla="*/ 120 h 122"/>
                    <a:gd name="T46" fmla="*/ 0 w 292"/>
                    <a:gd name="T47" fmla="*/ 120 h 122"/>
                    <a:gd name="T48" fmla="*/ 0 w 292"/>
                    <a:gd name="T49" fmla="*/ 120 h 122"/>
                    <a:gd name="T50" fmla="*/ 0 w 292"/>
                    <a:gd name="T51" fmla="*/ 122 h 122"/>
                    <a:gd name="T52" fmla="*/ 0 w 292"/>
                    <a:gd name="T53" fmla="*/ 122 h 1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292" h="122">
                      <a:moveTo>
                        <a:pt x="0" y="122"/>
                      </a:moveTo>
                      <a:lnTo>
                        <a:pt x="0" y="122"/>
                      </a:lnTo>
                      <a:lnTo>
                        <a:pt x="18" y="116"/>
                      </a:lnTo>
                      <a:lnTo>
                        <a:pt x="254" y="20"/>
                      </a:lnTo>
                      <a:lnTo>
                        <a:pt x="254" y="20"/>
                      </a:lnTo>
                      <a:lnTo>
                        <a:pt x="268" y="14"/>
                      </a:lnTo>
                      <a:lnTo>
                        <a:pt x="278" y="12"/>
                      </a:lnTo>
                      <a:lnTo>
                        <a:pt x="278" y="12"/>
                      </a:lnTo>
                      <a:lnTo>
                        <a:pt x="284" y="10"/>
                      </a:lnTo>
                      <a:lnTo>
                        <a:pt x="292" y="6"/>
                      </a:lnTo>
                      <a:lnTo>
                        <a:pt x="292" y="6"/>
                      </a:lnTo>
                      <a:lnTo>
                        <a:pt x="292" y="4"/>
                      </a:lnTo>
                      <a:lnTo>
                        <a:pt x="292" y="2"/>
                      </a:lnTo>
                      <a:lnTo>
                        <a:pt x="286" y="0"/>
                      </a:lnTo>
                      <a:lnTo>
                        <a:pt x="286" y="0"/>
                      </a:lnTo>
                      <a:lnTo>
                        <a:pt x="274" y="2"/>
                      </a:lnTo>
                      <a:lnTo>
                        <a:pt x="264" y="6"/>
                      </a:lnTo>
                      <a:lnTo>
                        <a:pt x="264" y="6"/>
                      </a:lnTo>
                      <a:lnTo>
                        <a:pt x="238" y="16"/>
                      </a:lnTo>
                      <a:lnTo>
                        <a:pt x="16" y="112"/>
                      </a:lnTo>
                      <a:lnTo>
                        <a:pt x="16" y="112"/>
                      </a:lnTo>
                      <a:lnTo>
                        <a:pt x="0" y="120"/>
                      </a:lnTo>
                      <a:lnTo>
                        <a:pt x="0" y="120"/>
                      </a:lnTo>
                      <a:lnTo>
                        <a:pt x="0" y="120"/>
                      </a:lnTo>
                      <a:lnTo>
                        <a:pt x="0" y="120"/>
                      </a:lnTo>
                      <a:lnTo>
                        <a:pt x="0" y="122"/>
                      </a:lnTo>
                      <a:lnTo>
                        <a:pt x="0" y="12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charset="0"/>
                    <a:cs typeface="Arial" charset="0"/>
                  </a:endParaRPr>
                </a:p>
              </p:txBody>
            </p:sp>
            <p:sp>
              <p:nvSpPr>
                <p:cNvPr id="158" name="Freeform 59"/>
                <p:cNvSpPr>
                  <a:spLocks noEditPoints="1"/>
                </p:cNvSpPr>
                <p:nvPr/>
              </p:nvSpPr>
              <p:spPr bwMode="auto">
                <a:xfrm>
                  <a:off x="6991351" y="2448533"/>
                  <a:ext cx="1646965" cy="1885342"/>
                </a:xfrm>
                <a:custGeom>
                  <a:avLst/>
                  <a:gdLst>
                    <a:gd name="T0" fmla="*/ 1212 w 1216"/>
                    <a:gd name="T1" fmla="*/ 748 h 1392"/>
                    <a:gd name="T2" fmla="*/ 1174 w 1216"/>
                    <a:gd name="T3" fmla="*/ 708 h 1392"/>
                    <a:gd name="T4" fmla="*/ 850 w 1216"/>
                    <a:gd name="T5" fmla="*/ 674 h 1392"/>
                    <a:gd name="T6" fmla="*/ 410 w 1216"/>
                    <a:gd name="T7" fmla="*/ 830 h 1392"/>
                    <a:gd name="T8" fmla="*/ 392 w 1216"/>
                    <a:gd name="T9" fmla="*/ 836 h 1392"/>
                    <a:gd name="T10" fmla="*/ 400 w 1216"/>
                    <a:gd name="T11" fmla="*/ 812 h 1392"/>
                    <a:gd name="T12" fmla="*/ 408 w 1216"/>
                    <a:gd name="T13" fmla="*/ 796 h 1392"/>
                    <a:gd name="T14" fmla="*/ 398 w 1216"/>
                    <a:gd name="T15" fmla="*/ 784 h 1392"/>
                    <a:gd name="T16" fmla="*/ 396 w 1216"/>
                    <a:gd name="T17" fmla="*/ 776 h 1392"/>
                    <a:gd name="T18" fmla="*/ 390 w 1216"/>
                    <a:gd name="T19" fmla="*/ 770 h 1392"/>
                    <a:gd name="T20" fmla="*/ 380 w 1216"/>
                    <a:gd name="T21" fmla="*/ 766 h 1392"/>
                    <a:gd name="T22" fmla="*/ 374 w 1216"/>
                    <a:gd name="T23" fmla="*/ 768 h 1392"/>
                    <a:gd name="T24" fmla="*/ 356 w 1216"/>
                    <a:gd name="T25" fmla="*/ 768 h 1392"/>
                    <a:gd name="T26" fmla="*/ 348 w 1216"/>
                    <a:gd name="T27" fmla="*/ 782 h 1392"/>
                    <a:gd name="T28" fmla="*/ 330 w 1216"/>
                    <a:gd name="T29" fmla="*/ 774 h 1392"/>
                    <a:gd name="T30" fmla="*/ 310 w 1216"/>
                    <a:gd name="T31" fmla="*/ 308 h 1392"/>
                    <a:gd name="T32" fmla="*/ 164 w 1216"/>
                    <a:gd name="T33" fmla="*/ 22 h 1392"/>
                    <a:gd name="T34" fmla="*/ 90 w 1216"/>
                    <a:gd name="T35" fmla="*/ 0 h 1392"/>
                    <a:gd name="T36" fmla="*/ 76 w 1216"/>
                    <a:gd name="T37" fmla="*/ 14 h 1392"/>
                    <a:gd name="T38" fmla="*/ 0 w 1216"/>
                    <a:gd name="T39" fmla="*/ 650 h 1392"/>
                    <a:gd name="T40" fmla="*/ 0 w 1216"/>
                    <a:gd name="T41" fmla="*/ 692 h 1392"/>
                    <a:gd name="T42" fmla="*/ 22 w 1216"/>
                    <a:gd name="T43" fmla="*/ 1096 h 1392"/>
                    <a:gd name="T44" fmla="*/ 120 w 1216"/>
                    <a:gd name="T45" fmla="*/ 1036 h 1392"/>
                    <a:gd name="T46" fmla="*/ 228 w 1216"/>
                    <a:gd name="T47" fmla="*/ 952 h 1392"/>
                    <a:gd name="T48" fmla="*/ 154 w 1216"/>
                    <a:gd name="T49" fmla="*/ 1044 h 1392"/>
                    <a:gd name="T50" fmla="*/ 122 w 1216"/>
                    <a:gd name="T51" fmla="*/ 1102 h 1392"/>
                    <a:gd name="T52" fmla="*/ 76 w 1216"/>
                    <a:gd name="T53" fmla="*/ 1188 h 1392"/>
                    <a:gd name="T54" fmla="*/ 118 w 1216"/>
                    <a:gd name="T55" fmla="*/ 1216 h 1392"/>
                    <a:gd name="T56" fmla="*/ 178 w 1216"/>
                    <a:gd name="T57" fmla="*/ 1142 h 1392"/>
                    <a:gd name="T58" fmla="*/ 222 w 1216"/>
                    <a:gd name="T59" fmla="*/ 1090 h 1392"/>
                    <a:gd name="T60" fmla="*/ 278 w 1216"/>
                    <a:gd name="T61" fmla="*/ 988 h 1392"/>
                    <a:gd name="T62" fmla="*/ 296 w 1216"/>
                    <a:gd name="T63" fmla="*/ 960 h 1392"/>
                    <a:gd name="T64" fmla="*/ 244 w 1216"/>
                    <a:gd name="T65" fmla="*/ 1120 h 1392"/>
                    <a:gd name="T66" fmla="*/ 224 w 1216"/>
                    <a:gd name="T67" fmla="*/ 1234 h 1392"/>
                    <a:gd name="T68" fmla="*/ 232 w 1216"/>
                    <a:gd name="T69" fmla="*/ 1330 h 1392"/>
                    <a:gd name="T70" fmla="*/ 248 w 1216"/>
                    <a:gd name="T71" fmla="*/ 1354 h 1392"/>
                    <a:gd name="T72" fmla="*/ 262 w 1216"/>
                    <a:gd name="T73" fmla="*/ 1368 h 1392"/>
                    <a:gd name="T74" fmla="*/ 282 w 1216"/>
                    <a:gd name="T75" fmla="*/ 1390 h 1392"/>
                    <a:gd name="T76" fmla="*/ 338 w 1216"/>
                    <a:gd name="T77" fmla="*/ 1388 h 1392"/>
                    <a:gd name="T78" fmla="*/ 388 w 1216"/>
                    <a:gd name="T79" fmla="*/ 1390 h 1392"/>
                    <a:gd name="T80" fmla="*/ 412 w 1216"/>
                    <a:gd name="T81" fmla="*/ 1386 h 1392"/>
                    <a:gd name="T82" fmla="*/ 428 w 1216"/>
                    <a:gd name="T83" fmla="*/ 1392 h 1392"/>
                    <a:gd name="T84" fmla="*/ 450 w 1216"/>
                    <a:gd name="T85" fmla="*/ 1392 h 1392"/>
                    <a:gd name="T86" fmla="*/ 474 w 1216"/>
                    <a:gd name="T87" fmla="*/ 1380 h 1392"/>
                    <a:gd name="T88" fmla="*/ 496 w 1216"/>
                    <a:gd name="T89" fmla="*/ 1380 h 1392"/>
                    <a:gd name="T90" fmla="*/ 526 w 1216"/>
                    <a:gd name="T91" fmla="*/ 1374 h 1392"/>
                    <a:gd name="T92" fmla="*/ 598 w 1216"/>
                    <a:gd name="T93" fmla="*/ 1314 h 1392"/>
                    <a:gd name="T94" fmla="*/ 616 w 1216"/>
                    <a:gd name="T95" fmla="*/ 1292 h 1392"/>
                    <a:gd name="T96" fmla="*/ 630 w 1216"/>
                    <a:gd name="T97" fmla="*/ 1178 h 1392"/>
                    <a:gd name="T98" fmla="*/ 608 w 1216"/>
                    <a:gd name="T99" fmla="*/ 1104 h 1392"/>
                    <a:gd name="T100" fmla="*/ 714 w 1216"/>
                    <a:gd name="T101" fmla="*/ 1124 h 1392"/>
                    <a:gd name="T102" fmla="*/ 866 w 1216"/>
                    <a:gd name="T103" fmla="*/ 1120 h 1392"/>
                    <a:gd name="T104" fmla="*/ 1044 w 1216"/>
                    <a:gd name="T105" fmla="*/ 966 h 1392"/>
                    <a:gd name="T106" fmla="*/ 1210 w 1216"/>
                    <a:gd name="T107" fmla="*/ 784 h 1392"/>
                    <a:gd name="T108" fmla="*/ 382 w 1216"/>
                    <a:gd name="T109" fmla="*/ 776 h 1392"/>
                    <a:gd name="T110" fmla="*/ 382 w 1216"/>
                    <a:gd name="T111" fmla="*/ 776 h 13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1216" h="1392">
                      <a:moveTo>
                        <a:pt x="1216" y="756"/>
                      </a:moveTo>
                      <a:lnTo>
                        <a:pt x="1216" y="756"/>
                      </a:lnTo>
                      <a:lnTo>
                        <a:pt x="1212" y="748"/>
                      </a:lnTo>
                      <a:lnTo>
                        <a:pt x="1212" y="748"/>
                      </a:lnTo>
                      <a:lnTo>
                        <a:pt x="1206" y="738"/>
                      </a:lnTo>
                      <a:lnTo>
                        <a:pt x="1200" y="730"/>
                      </a:lnTo>
                      <a:lnTo>
                        <a:pt x="1186" y="716"/>
                      </a:lnTo>
                      <a:lnTo>
                        <a:pt x="1174" y="708"/>
                      </a:lnTo>
                      <a:lnTo>
                        <a:pt x="1168" y="704"/>
                      </a:lnTo>
                      <a:lnTo>
                        <a:pt x="1084" y="676"/>
                      </a:lnTo>
                      <a:lnTo>
                        <a:pt x="976" y="664"/>
                      </a:lnTo>
                      <a:lnTo>
                        <a:pt x="850" y="674"/>
                      </a:lnTo>
                      <a:lnTo>
                        <a:pt x="742" y="698"/>
                      </a:lnTo>
                      <a:lnTo>
                        <a:pt x="582" y="748"/>
                      </a:lnTo>
                      <a:lnTo>
                        <a:pt x="476" y="796"/>
                      </a:lnTo>
                      <a:lnTo>
                        <a:pt x="410" y="830"/>
                      </a:lnTo>
                      <a:lnTo>
                        <a:pt x="388" y="842"/>
                      </a:lnTo>
                      <a:lnTo>
                        <a:pt x="388" y="842"/>
                      </a:lnTo>
                      <a:lnTo>
                        <a:pt x="392" y="836"/>
                      </a:lnTo>
                      <a:lnTo>
                        <a:pt x="392" y="836"/>
                      </a:lnTo>
                      <a:lnTo>
                        <a:pt x="394" y="828"/>
                      </a:lnTo>
                      <a:lnTo>
                        <a:pt x="394" y="814"/>
                      </a:lnTo>
                      <a:lnTo>
                        <a:pt x="394" y="814"/>
                      </a:lnTo>
                      <a:lnTo>
                        <a:pt x="400" y="812"/>
                      </a:lnTo>
                      <a:lnTo>
                        <a:pt x="404" y="808"/>
                      </a:lnTo>
                      <a:lnTo>
                        <a:pt x="404" y="808"/>
                      </a:lnTo>
                      <a:lnTo>
                        <a:pt x="408" y="802"/>
                      </a:lnTo>
                      <a:lnTo>
                        <a:pt x="408" y="796"/>
                      </a:lnTo>
                      <a:lnTo>
                        <a:pt x="404" y="790"/>
                      </a:lnTo>
                      <a:lnTo>
                        <a:pt x="400" y="784"/>
                      </a:lnTo>
                      <a:lnTo>
                        <a:pt x="400" y="784"/>
                      </a:lnTo>
                      <a:lnTo>
                        <a:pt x="398" y="784"/>
                      </a:lnTo>
                      <a:lnTo>
                        <a:pt x="402" y="782"/>
                      </a:lnTo>
                      <a:lnTo>
                        <a:pt x="398" y="780"/>
                      </a:lnTo>
                      <a:lnTo>
                        <a:pt x="396" y="778"/>
                      </a:lnTo>
                      <a:lnTo>
                        <a:pt x="396" y="776"/>
                      </a:lnTo>
                      <a:lnTo>
                        <a:pt x="394" y="770"/>
                      </a:lnTo>
                      <a:lnTo>
                        <a:pt x="392" y="772"/>
                      </a:lnTo>
                      <a:lnTo>
                        <a:pt x="392" y="770"/>
                      </a:lnTo>
                      <a:lnTo>
                        <a:pt x="390" y="770"/>
                      </a:lnTo>
                      <a:lnTo>
                        <a:pt x="386" y="766"/>
                      </a:lnTo>
                      <a:lnTo>
                        <a:pt x="384" y="770"/>
                      </a:lnTo>
                      <a:lnTo>
                        <a:pt x="382" y="768"/>
                      </a:lnTo>
                      <a:lnTo>
                        <a:pt x="380" y="766"/>
                      </a:lnTo>
                      <a:lnTo>
                        <a:pt x="378" y="772"/>
                      </a:lnTo>
                      <a:lnTo>
                        <a:pt x="378" y="772"/>
                      </a:lnTo>
                      <a:lnTo>
                        <a:pt x="378" y="772"/>
                      </a:lnTo>
                      <a:lnTo>
                        <a:pt x="374" y="768"/>
                      </a:lnTo>
                      <a:lnTo>
                        <a:pt x="374" y="768"/>
                      </a:lnTo>
                      <a:lnTo>
                        <a:pt x="368" y="764"/>
                      </a:lnTo>
                      <a:lnTo>
                        <a:pt x="362" y="764"/>
                      </a:lnTo>
                      <a:lnTo>
                        <a:pt x="356" y="768"/>
                      </a:lnTo>
                      <a:lnTo>
                        <a:pt x="352" y="772"/>
                      </a:lnTo>
                      <a:lnTo>
                        <a:pt x="352" y="772"/>
                      </a:lnTo>
                      <a:lnTo>
                        <a:pt x="348" y="776"/>
                      </a:lnTo>
                      <a:lnTo>
                        <a:pt x="348" y="782"/>
                      </a:lnTo>
                      <a:lnTo>
                        <a:pt x="348" y="782"/>
                      </a:lnTo>
                      <a:lnTo>
                        <a:pt x="336" y="786"/>
                      </a:lnTo>
                      <a:lnTo>
                        <a:pt x="328" y="792"/>
                      </a:lnTo>
                      <a:lnTo>
                        <a:pt x="330" y="774"/>
                      </a:lnTo>
                      <a:lnTo>
                        <a:pt x="336" y="700"/>
                      </a:lnTo>
                      <a:lnTo>
                        <a:pt x="340" y="586"/>
                      </a:lnTo>
                      <a:lnTo>
                        <a:pt x="328" y="418"/>
                      </a:lnTo>
                      <a:lnTo>
                        <a:pt x="310" y="308"/>
                      </a:lnTo>
                      <a:lnTo>
                        <a:pt x="274" y="186"/>
                      </a:lnTo>
                      <a:lnTo>
                        <a:pt x="222" y="92"/>
                      </a:lnTo>
                      <a:lnTo>
                        <a:pt x="164" y="22"/>
                      </a:lnTo>
                      <a:lnTo>
                        <a:pt x="164" y="22"/>
                      </a:lnTo>
                      <a:lnTo>
                        <a:pt x="152" y="14"/>
                      </a:lnTo>
                      <a:lnTo>
                        <a:pt x="136" y="6"/>
                      </a:lnTo>
                      <a:lnTo>
                        <a:pt x="118" y="0"/>
                      </a:lnTo>
                      <a:lnTo>
                        <a:pt x="90" y="0"/>
                      </a:lnTo>
                      <a:lnTo>
                        <a:pt x="90" y="0"/>
                      </a:lnTo>
                      <a:lnTo>
                        <a:pt x="82" y="4"/>
                      </a:lnTo>
                      <a:lnTo>
                        <a:pt x="78" y="10"/>
                      </a:lnTo>
                      <a:lnTo>
                        <a:pt x="76" y="14"/>
                      </a:lnTo>
                      <a:lnTo>
                        <a:pt x="58" y="38"/>
                      </a:lnTo>
                      <a:lnTo>
                        <a:pt x="24" y="100"/>
                      </a:lnTo>
                      <a:lnTo>
                        <a:pt x="0" y="158"/>
                      </a:lnTo>
                      <a:lnTo>
                        <a:pt x="0" y="650"/>
                      </a:lnTo>
                      <a:lnTo>
                        <a:pt x="76" y="712"/>
                      </a:lnTo>
                      <a:lnTo>
                        <a:pt x="76" y="712"/>
                      </a:lnTo>
                      <a:lnTo>
                        <a:pt x="36" y="700"/>
                      </a:lnTo>
                      <a:lnTo>
                        <a:pt x="0" y="692"/>
                      </a:lnTo>
                      <a:lnTo>
                        <a:pt x="0" y="1108"/>
                      </a:lnTo>
                      <a:lnTo>
                        <a:pt x="0" y="1108"/>
                      </a:lnTo>
                      <a:lnTo>
                        <a:pt x="22" y="1096"/>
                      </a:lnTo>
                      <a:lnTo>
                        <a:pt x="22" y="1096"/>
                      </a:lnTo>
                      <a:lnTo>
                        <a:pt x="52" y="1080"/>
                      </a:lnTo>
                      <a:lnTo>
                        <a:pt x="84" y="1060"/>
                      </a:lnTo>
                      <a:lnTo>
                        <a:pt x="120" y="1036"/>
                      </a:lnTo>
                      <a:lnTo>
                        <a:pt x="120" y="1036"/>
                      </a:lnTo>
                      <a:lnTo>
                        <a:pt x="166" y="996"/>
                      </a:lnTo>
                      <a:lnTo>
                        <a:pt x="206" y="962"/>
                      </a:lnTo>
                      <a:lnTo>
                        <a:pt x="244" y="932"/>
                      </a:lnTo>
                      <a:lnTo>
                        <a:pt x="228" y="952"/>
                      </a:lnTo>
                      <a:lnTo>
                        <a:pt x="198" y="990"/>
                      </a:lnTo>
                      <a:lnTo>
                        <a:pt x="190" y="1004"/>
                      </a:lnTo>
                      <a:lnTo>
                        <a:pt x="172" y="1016"/>
                      </a:lnTo>
                      <a:lnTo>
                        <a:pt x="154" y="1044"/>
                      </a:lnTo>
                      <a:lnTo>
                        <a:pt x="148" y="1052"/>
                      </a:lnTo>
                      <a:lnTo>
                        <a:pt x="122" y="1090"/>
                      </a:lnTo>
                      <a:lnTo>
                        <a:pt x="126" y="1096"/>
                      </a:lnTo>
                      <a:lnTo>
                        <a:pt x="122" y="1102"/>
                      </a:lnTo>
                      <a:lnTo>
                        <a:pt x="112" y="1104"/>
                      </a:lnTo>
                      <a:lnTo>
                        <a:pt x="102" y="1124"/>
                      </a:lnTo>
                      <a:lnTo>
                        <a:pt x="80" y="1154"/>
                      </a:lnTo>
                      <a:lnTo>
                        <a:pt x="76" y="1188"/>
                      </a:lnTo>
                      <a:lnTo>
                        <a:pt x="84" y="1216"/>
                      </a:lnTo>
                      <a:lnTo>
                        <a:pt x="98" y="1200"/>
                      </a:lnTo>
                      <a:lnTo>
                        <a:pt x="88" y="1218"/>
                      </a:lnTo>
                      <a:lnTo>
                        <a:pt x="118" y="1216"/>
                      </a:lnTo>
                      <a:lnTo>
                        <a:pt x="146" y="1198"/>
                      </a:lnTo>
                      <a:lnTo>
                        <a:pt x="166" y="1168"/>
                      </a:lnTo>
                      <a:lnTo>
                        <a:pt x="180" y="1150"/>
                      </a:lnTo>
                      <a:lnTo>
                        <a:pt x="178" y="1142"/>
                      </a:lnTo>
                      <a:lnTo>
                        <a:pt x="182" y="1136"/>
                      </a:lnTo>
                      <a:lnTo>
                        <a:pt x="190" y="1136"/>
                      </a:lnTo>
                      <a:lnTo>
                        <a:pt x="216" y="1098"/>
                      </a:lnTo>
                      <a:lnTo>
                        <a:pt x="222" y="1090"/>
                      </a:lnTo>
                      <a:lnTo>
                        <a:pt x="240" y="1062"/>
                      </a:lnTo>
                      <a:lnTo>
                        <a:pt x="246" y="1042"/>
                      </a:lnTo>
                      <a:lnTo>
                        <a:pt x="256" y="1030"/>
                      </a:lnTo>
                      <a:lnTo>
                        <a:pt x="278" y="988"/>
                      </a:lnTo>
                      <a:lnTo>
                        <a:pt x="292" y="964"/>
                      </a:lnTo>
                      <a:lnTo>
                        <a:pt x="292" y="964"/>
                      </a:lnTo>
                      <a:lnTo>
                        <a:pt x="296" y="960"/>
                      </a:lnTo>
                      <a:lnTo>
                        <a:pt x="296" y="960"/>
                      </a:lnTo>
                      <a:lnTo>
                        <a:pt x="284" y="1004"/>
                      </a:lnTo>
                      <a:lnTo>
                        <a:pt x="266" y="1058"/>
                      </a:lnTo>
                      <a:lnTo>
                        <a:pt x="244" y="1120"/>
                      </a:lnTo>
                      <a:lnTo>
                        <a:pt x="244" y="1120"/>
                      </a:lnTo>
                      <a:lnTo>
                        <a:pt x="236" y="1162"/>
                      </a:lnTo>
                      <a:lnTo>
                        <a:pt x="228" y="1200"/>
                      </a:lnTo>
                      <a:lnTo>
                        <a:pt x="224" y="1234"/>
                      </a:lnTo>
                      <a:lnTo>
                        <a:pt x="224" y="1234"/>
                      </a:lnTo>
                      <a:lnTo>
                        <a:pt x="222" y="1260"/>
                      </a:lnTo>
                      <a:lnTo>
                        <a:pt x="222" y="1278"/>
                      </a:lnTo>
                      <a:lnTo>
                        <a:pt x="224" y="1294"/>
                      </a:lnTo>
                      <a:lnTo>
                        <a:pt x="232" y="1330"/>
                      </a:lnTo>
                      <a:lnTo>
                        <a:pt x="238" y="1346"/>
                      </a:lnTo>
                      <a:lnTo>
                        <a:pt x="246" y="1354"/>
                      </a:lnTo>
                      <a:lnTo>
                        <a:pt x="246" y="1354"/>
                      </a:lnTo>
                      <a:lnTo>
                        <a:pt x="248" y="1354"/>
                      </a:lnTo>
                      <a:lnTo>
                        <a:pt x="252" y="1356"/>
                      </a:lnTo>
                      <a:lnTo>
                        <a:pt x="258" y="1360"/>
                      </a:lnTo>
                      <a:lnTo>
                        <a:pt x="262" y="1368"/>
                      </a:lnTo>
                      <a:lnTo>
                        <a:pt x="262" y="1368"/>
                      </a:lnTo>
                      <a:lnTo>
                        <a:pt x="264" y="1372"/>
                      </a:lnTo>
                      <a:lnTo>
                        <a:pt x="266" y="1378"/>
                      </a:lnTo>
                      <a:lnTo>
                        <a:pt x="274" y="1384"/>
                      </a:lnTo>
                      <a:lnTo>
                        <a:pt x="282" y="1390"/>
                      </a:lnTo>
                      <a:lnTo>
                        <a:pt x="306" y="1388"/>
                      </a:lnTo>
                      <a:lnTo>
                        <a:pt x="326" y="1386"/>
                      </a:lnTo>
                      <a:lnTo>
                        <a:pt x="326" y="1386"/>
                      </a:lnTo>
                      <a:lnTo>
                        <a:pt x="338" y="1388"/>
                      </a:lnTo>
                      <a:lnTo>
                        <a:pt x="358" y="1392"/>
                      </a:lnTo>
                      <a:lnTo>
                        <a:pt x="382" y="1392"/>
                      </a:lnTo>
                      <a:lnTo>
                        <a:pt x="382" y="1392"/>
                      </a:lnTo>
                      <a:lnTo>
                        <a:pt x="388" y="1390"/>
                      </a:lnTo>
                      <a:lnTo>
                        <a:pt x="388" y="1390"/>
                      </a:lnTo>
                      <a:lnTo>
                        <a:pt x="400" y="1386"/>
                      </a:lnTo>
                      <a:lnTo>
                        <a:pt x="408" y="1386"/>
                      </a:lnTo>
                      <a:lnTo>
                        <a:pt x="412" y="1386"/>
                      </a:lnTo>
                      <a:lnTo>
                        <a:pt x="416" y="1388"/>
                      </a:lnTo>
                      <a:lnTo>
                        <a:pt x="416" y="1388"/>
                      </a:lnTo>
                      <a:lnTo>
                        <a:pt x="422" y="1390"/>
                      </a:lnTo>
                      <a:lnTo>
                        <a:pt x="428" y="1392"/>
                      </a:lnTo>
                      <a:lnTo>
                        <a:pt x="446" y="1392"/>
                      </a:lnTo>
                      <a:lnTo>
                        <a:pt x="446" y="1392"/>
                      </a:lnTo>
                      <a:lnTo>
                        <a:pt x="450" y="1392"/>
                      </a:lnTo>
                      <a:lnTo>
                        <a:pt x="450" y="1392"/>
                      </a:lnTo>
                      <a:lnTo>
                        <a:pt x="464" y="1386"/>
                      </a:lnTo>
                      <a:lnTo>
                        <a:pt x="472" y="1382"/>
                      </a:lnTo>
                      <a:lnTo>
                        <a:pt x="472" y="1382"/>
                      </a:lnTo>
                      <a:lnTo>
                        <a:pt x="474" y="1380"/>
                      </a:lnTo>
                      <a:lnTo>
                        <a:pt x="476" y="1378"/>
                      </a:lnTo>
                      <a:lnTo>
                        <a:pt x="484" y="1378"/>
                      </a:lnTo>
                      <a:lnTo>
                        <a:pt x="496" y="1380"/>
                      </a:lnTo>
                      <a:lnTo>
                        <a:pt x="496" y="1380"/>
                      </a:lnTo>
                      <a:lnTo>
                        <a:pt x="504" y="1380"/>
                      </a:lnTo>
                      <a:lnTo>
                        <a:pt x="510" y="1380"/>
                      </a:lnTo>
                      <a:lnTo>
                        <a:pt x="520" y="1378"/>
                      </a:lnTo>
                      <a:lnTo>
                        <a:pt x="526" y="1374"/>
                      </a:lnTo>
                      <a:lnTo>
                        <a:pt x="528" y="1372"/>
                      </a:lnTo>
                      <a:lnTo>
                        <a:pt x="554" y="1350"/>
                      </a:lnTo>
                      <a:lnTo>
                        <a:pt x="582" y="1336"/>
                      </a:lnTo>
                      <a:lnTo>
                        <a:pt x="598" y="1314"/>
                      </a:lnTo>
                      <a:lnTo>
                        <a:pt x="598" y="1314"/>
                      </a:lnTo>
                      <a:lnTo>
                        <a:pt x="606" y="1306"/>
                      </a:lnTo>
                      <a:lnTo>
                        <a:pt x="612" y="1300"/>
                      </a:lnTo>
                      <a:lnTo>
                        <a:pt x="616" y="1292"/>
                      </a:lnTo>
                      <a:lnTo>
                        <a:pt x="616" y="1292"/>
                      </a:lnTo>
                      <a:lnTo>
                        <a:pt x="624" y="1270"/>
                      </a:lnTo>
                      <a:lnTo>
                        <a:pt x="628" y="1254"/>
                      </a:lnTo>
                      <a:lnTo>
                        <a:pt x="630" y="1178"/>
                      </a:lnTo>
                      <a:lnTo>
                        <a:pt x="630" y="1178"/>
                      </a:lnTo>
                      <a:lnTo>
                        <a:pt x="614" y="1116"/>
                      </a:lnTo>
                      <a:lnTo>
                        <a:pt x="614" y="1116"/>
                      </a:lnTo>
                      <a:lnTo>
                        <a:pt x="608" y="1104"/>
                      </a:lnTo>
                      <a:lnTo>
                        <a:pt x="594" y="1086"/>
                      </a:lnTo>
                      <a:lnTo>
                        <a:pt x="562" y="1042"/>
                      </a:lnTo>
                      <a:lnTo>
                        <a:pt x="678" y="1106"/>
                      </a:lnTo>
                      <a:lnTo>
                        <a:pt x="714" y="1124"/>
                      </a:lnTo>
                      <a:lnTo>
                        <a:pt x="750" y="1142"/>
                      </a:lnTo>
                      <a:lnTo>
                        <a:pt x="782" y="1146"/>
                      </a:lnTo>
                      <a:lnTo>
                        <a:pt x="822" y="1140"/>
                      </a:lnTo>
                      <a:lnTo>
                        <a:pt x="866" y="1120"/>
                      </a:lnTo>
                      <a:lnTo>
                        <a:pt x="910" y="1090"/>
                      </a:lnTo>
                      <a:lnTo>
                        <a:pt x="936" y="1070"/>
                      </a:lnTo>
                      <a:lnTo>
                        <a:pt x="1000" y="1006"/>
                      </a:lnTo>
                      <a:lnTo>
                        <a:pt x="1044" y="966"/>
                      </a:lnTo>
                      <a:lnTo>
                        <a:pt x="1148" y="864"/>
                      </a:lnTo>
                      <a:lnTo>
                        <a:pt x="1194" y="808"/>
                      </a:lnTo>
                      <a:lnTo>
                        <a:pt x="1210" y="784"/>
                      </a:lnTo>
                      <a:lnTo>
                        <a:pt x="1210" y="784"/>
                      </a:lnTo>
                      <a:lnTo>
                        <a:pt x="1212" y="782"/>
                      </a:lnTo>
                      <a:lnTo>
                        <a:pt x="1216" y="776"/>
                      </a:lnTo>
                      <a:lnTo>
                        <a:pt x="1216" y="756"/>
                      </a:lnTo>
                      <a:close/>
                      <a:moveTo>
                        <a:pt x="382" y="776"/>
                      </a:moveTo>
                      <a:lnTo>
                        <a:pt x="382" y="776"/>
                      </a:lnTo>
                      <a:lnTo>
                        <a:pt x="382" y="776"/>
                      </a:lnTo>
                      <a:lnTo>
                        <a:pt x="382" y="776"/>
                      </a:lnTo>
                      <a:lnTo>
                        <a:pt x="382" y="776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72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charset="0"/>
                    <a:cs typeface="Arial" charset="0"/>
                  </a:endParaRPr>
                </a:p>
              </p:txBody>
            </p:sp>
          </p:grpSp>
          <p:grpSp>
            <p:nvGrpSpPr>
              <p:cNvPr id="29" name="Group 58"/>
              <p:cNvGrpSpPr>
                <a:grpSpLocks noChangeAspect="1"/>
              </p:cNvGrpSpPr>
              <p:nvPr/>
            </p:nvGrpSpPr>
            <p:grpSpPr>
              <a:xfrm>
                <a:off x="7366653" y="-16"/>
                <a:ext cx="1266631" cy="990597"/>
                <a:chOff x="5410249" y="5114925"/>
                <a:chExt cx="1558925" cy="1219200"/>
              </a:xfrm>
              <a:solidFill>
                <a:schemeClr val="bg2">
                  <a:lumMod val="50000"/>
                  <a:lumOff val="50000"/>
                  <a:alpha val="18000"/>
                </a:schemeClr>
              </a:solidFill>
            </p:grpSpPr>
            <p:sp>
              <p:nvSpPr>
                <p:cNvPr id="151" name="Freeform 63"/>
                <p:cNvSpPr>
                  <a:spLocks/>
                </p:cNvSpPr>
                <p:nvPr/>
              </p:nvSpPr>
              <p:spPr bwMode="auto">
                <a:xfrm>
                  <a:off x="5819775" y="5114925"/>
                  <a:ext cx="228600" cy="231775"/>
                </a:xfrm>
                <a:custGeom>
                  <a:avLst/>
                  <a:gdLst>
                    <a:gd name="T0" fmla="*/ 144 w 144"/>
                    <a:gd name="T1" fmla="*/ 146 h 146"/>
                    <a:gd name="T2" fmla="*/ 144 w 144"/>
                    <a:gd name="T3" fmla="*/ 146 h 146"/>
                    <a:gd name="T4" fmla="*/ 144 w 144"/>
                    <a:gd name="T5" fmla="*/ 146 h 146"/>
                    <a:gd name="T6" fmla="*/ 144 w 144"/>
                    <a:gd name="T7" fmla="*/ 146 h 146"/>
                    <a:gd name="T8" fmla="*/ 132 w 144"/>
                    <a:gd name="T9" fmla="*/ 132 h 146"/>
                    <a:gd name="T10" fmla="*/ 32 w 144"/>
                    <a:gd name="T11" fmla="*/ 22 h 146"/>
                    <a:gd name="T12" fmla="*/ 32 w 144"/>
                    <a:gd name="T13" fmla="*/ 22 h 146"/>
                    <a:gd name="T14" fmla="*/ 18 w 144"/>
                    <a:gd name="T15" fmla="*/ 4 h 146"/>
                    <a:gd name="T16" fmla="*/ 18 w 144"/>
                    <a:gd name="T17" fmla="*/ 4 h 146"/>
                    <a:gd name="T18" fmla="*/ 12 w 144"/>
                    <a:gd name="T19" fmla="*/ 2 h 146"/>
                    <a:gd name="T20" fmla="*/ 8 w 144"/>
                    <a:gd name="T21" fmla="*/ 0 h 146"/>
                    <a:gd name="T22" fmla="*/ 8 w 144"/>
                    <a:gd name="T23" fmla="*/ 0 h 146"/>
                    <a:gd name="T24" fmla="*/ 0 w 144"/>
                    <a:gd name="T25" fmla="*/ 0 h 146"/>
                    <a:gd name="T26" fmla="*/ 0 w 144"/>
                    <a:gd name="T27" fmla="*/ 0 h 146"/>
                    <a:gd name="T28" fmla="*/ 6 w 144"/>
                    <a:gd name="T29" fmla="*/ 4 h 146"/>
                    <a:gd name="T30" fmla="*/ 6 w 144"/>
                    <a:gd name="T31" fmla="*/ 4 h 146"/>
                    <a:gd name="T32" fmla="*/ 22 w 144"/>
                    <a:gd name="T33" fmla="*/ 18 h 146"/>
                    <a:gd name="T34" fmla="*/ 130 w 144"/>
                    <a:gd name="T35" fmla="*/ 136 h 146"/>
                    <a:gd name="T36" fmla="*/ 130 w 144"/>
                    <a:gd name="T37" fmla="*/ 136 h 146"/>
                    <a:gd name="T38" fmla="*/ 144 w 144"/>
                    <a:gd name="T39" fmla="*/ 146 h 146"/>
                    <a:gd name="T40" fmla="*/ 144 w 144"/>
                    <a:gd name="T41" fmla="*/ 146 h 1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44" h="146">
                      <a:moveTo>
                        <a:pt x="144" y="146"/>
                      </a:moveTo>
                      <a:lnTo>
                        <a:pt x="144" y="146"/>
                      </a:lnTo>
                      <a:lnTo>
                        <a:pt x="144" y="146"/>
                      </a:lnTo>
                      <a:lnTo>
                        <a:pt x="144" y="146"/>
                      </a:lnTo>
                      <a:lnTo>
                        <a:pt x="132" y="132"/>
                      </a:lnTo>
                      <a:lnTo>
                        <a:pt x="32" y="22"/>
                      </a:lnTo>
                      <a:lnTo>
                        <a:pt x="32" y="22"/>
                      </a:lnTo>
                      <a:lnTo>
                        <a:pt x="18" y="4"/>
                      </a:lnTo>
                      <a:lnTo>
                        <a:pt x="18" y="4"/>
                      </a:lnTo>
                      <a:lnTo>
                        <a:pt x="12" y="2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6" y="4"/>
                      </a:lnTo>
                      <a:lnTo>
                        <a:pt x="6" y="4"/>
                      </a:lnTo>
                      <a:lnTo>
                        <a:pt x="22" y="18"/>
                      </a:lnTo>
                      <a:lnTo>
                        <a:pt x="130" y="136"/>
                      </a:lnTo>
                      <a:lnTo>
                        <a:pt x="130" y="136"/>
                      </a:lnTo>
                      <a:lnTo>
                        <a:pt x="144" y="146"/>
                      </a:lnTo>
                      <a:lnTo>
                        <a:pt x="144" y="14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charset="0"/>
                    <a:cs typeface="Arial" charset="0"/>
                  </a:endParaRPr>
                </a:p>
              </p:txBody>
            </p:sp>
            <p:sp>
              <p:nvSpPr>
                <p:cNvPr id="152" name="Freeform 64"/>
                <p:cNvSpPr>
                  <a:spLocks/>
                </p:cNvSpPr>
                <p:nvPr/>
              </p:nvSpPr>
              <p:spPr bwMode="auto">
                <a:xfrm>
                  <a:off x="6051550" y="5353050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charset="0"/>
                    <a:cs typeface="Arial" charset="0"/>
                  </a:endParaRPr>
                </a:p>
              </p:txBody>
            </p:sp>
            <p:sp>
              <p:nvSpPr>
                <p:cNvPr id="153" name="Freeform 65"/>
                <p:cNvSpPr>
                  <a:spLocks/>
                </p:cNvSpPr>
                <p:nvPr/>
              </p:nvSpPr>
              <p:spPr bwMode="auto">
                <a:xfrm>
                  <a:off x="6061075" y="5114925"/>
                  <a:ext cx="104775" cy="228600"/>
                </a:xfrm>
                <a:custGeom>
                  <a:avLst/>
                  <a:gdLst>
                    <a:gd name="T0" fmla="*/ 2 w 66"/>
                    <a:gd name="T1" fmla="*/ 144 h 144"/>
                    <a:gd name="T2" fmla="*/ 2 w 66"/>
                    <a:gd name="T3" fmla="*/ 144 h 144"/>
                    <a:gd name="T4" fmla="*/ 10 w 66"/>
                    <a:gd name="T5" fmla="*/ 130 h 144"/>
                    <a:gd name="T6" fmla="*/ 62 w 66"/>
                    <a:gd name="T7" fmla="*/ 14 h 144"/>
                    <a:gd name="T8" fmla="*/ 62 w 66"/>
                    <a:gd name="T9" fmla="*/ 14 h 144"/>
                    <a:gd name="T10" fmla="*/ 66 w 66"/>
                    <a:gd name="T11" fmla="*/ 4 h 144"/>
                    <a:gd name="T12" fmla="*/ 66 w 66"/>
                    <a:gd name="T13" fmla="*/ 2 h 144"/>
                    <a:gd name="T14" fmla="*/ 66 w 66"/>
                    <a:gd name="T15" fmla="*/ 0 h 144"/>
                    <a:gd name="T16" fmla="*/ 66 w 66"/>
                    <a:gd name="T17" fmla="*/ 0 h 144"/>
                    <a:gd name="T18" fmla="*/ 62 w 66"/>
                    <a:gd name="T19" fmla="*/ 4 h 144"/>
                    <a:gd name="T20" fmla="*/ 56 w 66"/>
                    <a:gd name="T21" fmla="*/ 14 h 144"/>
                    <a:gd name="T22" fmla="*/ 6 w 66"/>
                    <a:gd name="T23" fmla="*/ 128 h 144"/>
                    <a:gd name="T24" fmla="*/ 6 w 66"/>
                    <a:gd name="T25" fmla="*/ 128 h 144"/>
                    <a:gd name="T26" fmla="*/ 0 w 66"/>
                    <a:gd name="T27" fmla="*/ 144 h 144"/>
                    <a:gd name="T28" fmla="*/ 0 w 66"/>
                    <a:gd name="T29" fmla="*/ 144 h 144"/>
                    <a:gd name="T30" fmla="*/ 0 w 66"/>
                    <a:gd name="T31" fmla="*/ 144 h 144"/>
                    <a:gd name="T32" fmla="*/ 0 w 66"/>
                    <a:gd name="T33" fmla="*/ 144 h 144"/>
                    <a:gd name="T34" fmla="*/ 2 w 66"/>
                    <a:gd name="T35" fmla="*/ 144 h 144"/>
                    <a:gd name="T36" fmla="*/ 2 w 66"/>
                    <a:gd name="T37" fmla="*/ 144 h 1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66" h="144">
                      <a:moveTo>
                        <a:pt x="2" y="144"/>
                      </a:moveTo>
                      <a:lnTo>
                        <a:pt x="2" y="144"/>
                      </a:lnTo>
                      <a:lnTo>
                        <a:pt x="10" y="130"/>
                      </a:lnTo>
                      <a:lnTo>
                        <a:pt x="62" y="14"/>
                      </a:lnTo>
                      <a:lnTo>
                        <a:pt x="62" y="14"/>
                      </a:lnTo>
                      <a:lnTo>
                        <a:pt x="66" y="4"/>
                      </a:lnTo>
                      <a:lnTo>
                        <a:pt x="66" y="2"/>
                      </a:lnTo>
                      <a:lnTo>
                        <a:pt x="66" y="0"/>
                      </a:lnTo>
                      <a:lnTo>
                        <a:pt x="66" y="0"/>
                      </a:lnTo>
                      <a:lnTo>
                        <a:pt x="62" y="4"/>
                      </a:lnTo>
                      <a:lnTo>
                        <a:pt x="56" y="14"/>
                      </a:lnTo>
                      <a:lnTo>
                        <a:pt x="6" y="128"/>
                      </a:lnTo>
                      <a:lnTo>
                        <a:pt x="6" y="128"/>
                      </a:lnTo>
                      <a:lnTo>
                        <a:pt x="0" y="144"/>
                      </a:lnTo>
                      <a:lnTo>
                        <a:pt x="0" y="144"/>
                      </a:lnTo>
                      <a:lnTo>
                        <a:pt x="0" y="144"/>
                      </a:lnTo>
                      <a:lnTo>
                        <a:pt x="0" y="144"/>
                      </a:lnTo>
                      <a:lnTo>
                        <a:pt x="2" y="144"/>
                      </a:lnTo>
                      <a:lnTo>
                        <a:pt x="2" y="14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charset="0"/>
                    <a:cs typeface="Arial" charset="0"/>
                  </a:endParaRPr>
                </a:p>
              </p:txBody>
            </p:sp>
            <p:sp>
              <p:nvSpPr>
                <p:cNvPr id="154" name="Freeform 66"/>
                <p:cNvSpPr>
                  <a:spLocks noEditPoints="1"/>
                </p:cNvSpPr>
                <p:nvPr/>
              </p:nvSpPr>
              <p:spPr bwMode="auto">
                <a:xfrm>
                  <a:off x="5410249" y="5114925"/>
                  <a:ext cx="1558925" cy="1219200"/>
                </a:xfrm>
                <a:custGeom>
                  <a:avLst/>
                  <a:gdLst>
                    <a:gd name="T0" fmla="*/ 604 w 982"/>
                    <a:gd name="T1" fmla="*/ 146 h 768"/>
                    <a:gd name="T2" fmla="*/ 588 w 982"/>
                    <a:gd name="T3" fmla="*/ 156 h 768"/>
                    <a:gd name="T4" fmla="*/ 572 w 982"/>
                    <a:gd name="T5" fmla="*/ 144 h 768"/>
                    <a:gd name="T6" fmla="*/ 560 w 982"/>
                    <a:gd name="T7" fmla="*/ 146 h 768"/>
                    <a:gd name="T8" fmla="*/ 550 w 982"/>
                    <a:gd name="T9" fmla="*/ 152 h 768"/>
                    <a:gd name="T10" fmla="*/ 542 w 982"/>
                    <a:gd name="T11" fmla="*/ 182 h 768"/>
                    <a:gd name="T12" fmla="*/ 346 w 982"/>
                    <a:gd name="T13" fmla="*/ 0 h 768"/>
                    <a:gd name="T14" fmla="*/ 44 w 982"/>
                    <a:gd name="T15" fmla="*/ 62 h 768"/>
                    <a:gd name="T16" fmla="*/ 76 w 982"/>
                    <a:gd name="T17" fmla="*/ 92 h 768"/>
                    <a:gd name="T18" fmla="*/ 110 w 982"/>
                    <a:gd name="T19" fmla="*/ 124 h 768"/>
                    <a:gd name="T20" fmla="*/ 126 w 982"/>
                    <a:gd name="T21" fmla="*/ 160 h 768"/>
                    <a:gd name="T22" fmla="*/ 146 w 982"/>
                    <a:gd name="T23" fmla="*/ 188 h 768"/>
                    <a:gd name="T24" fmla="*/ 166 w 982"/>
                    <a:gd name="T25" fmla="*/ 220 h 768"/>
                    <a:gd name="T26" fmla="*/ 206 w 982"/>
                    <a:gd name="T27" fmla="*/ 270 h 768"/>
                    <a:gd name="T28" fmla="*/ 322 w 982"/>
                    <a:gd name="T29" fmla="*/ 280 h 768"/>
                    <a:gd name="T30" fmla="*/ 294 w 982"/>
                    <a:gd name="T31" fmla="*/ 348 h 768"/>
                    <a:gd name="T32" fmla="*/ 256 w 982"/>
                    <a:gd name="T33" fmla="*/ 484 h 768"/>
                    <a:gd name="T34" fmla="*/ 282 w 982"/>
                    <a:gd name="T35" fmla="*/ 514 h 768"/>
                    <a:gd name="T36" fmla="*/ 312 w 982"/>
                    <a:gd name="T37" fmla="*/ 550 h 768"/>
                    <a:gd name="T38" fmla="*/ 330 w 982"/>
                    <a:gd name="T39" fmla="*/ 570 h 768"/>
                    <a:gd name="T40" fmla="*/ 350 w 982"/>
                    <a:gd name="T41" fmla="*/ 598 h 768"/>
                    <a:gd name="T42" fmla="*/ 378 w 982"/>
                    <a:gd name="T43" fmla="*/ 616 h 768"/>
                    <a:gd name="T44" fmla="*/ 354 w 982"/>
                    <a:gd name="T45" fmla="*/ 684 h 768"/>
                    <a:gd name="T46" fmla="*/ 338 w 982"/>
                    <a:gd name="T47" fmla="*/ 754 h 768"/>
                    <a:gd name="T48" fmla="*/ 378 w 982"/>
                    <a:gd name="T49" fmla="*/ 758 h 768"/>
                    <a:gd name="T50" fmla="*/ 414 w 982"/>
                    <a:gd name="T51" fmla="*/ 660 h 768"/>
                    <a:gd name="T52" fmla="*/ 456 w 982"/>
                    <a:gd name="T53" fmla="*/ 662 h 768"/>
                    <a:gd name="T54" fmla="*/ 474 w 982"/>
                    <a:gd name="T55" fmla="*/ 652 h 768"/>
                    <a:gd name="T56" fmla="*/ 504 w 982"/>
                    <a:gd name="T57" fmla="*/ 652 h 768"/>
                    <a:gd name="T58" fmla="*/ 530 w 982"/>
                    <a:gd name="T59" fmla="*/ 582 h 768"/>
                    <a:gd name="T60" fmla="*/ 560 w 982"/>
                    <a:gd name="T61" fmla="*/ 332 h 768"/>
                    <a:gd name="T62" fmla="*/ 568 w 982"/>
                    <a:gd name="T63" fmla="*/ 306 h 768"/>
                    <a:gd name="T64" fmla="*/ 586 w 982"/>
                    <a:gd name="T65" fmla="*/ 428 h 768"/>
                    <a:gd name="T66" fmla="*/ 636 w 982"/>
                    <a:gd name="T67" fmla="*/ 484 h 768"/>
                    <a:gd name="T68" fmla="*/ 628 w 982"/>
                    <a:gd name="T69" fmla="*/ 376 h 768"/>
                    <a:gd name="T70" fmla="*/ 612 w 982"/>
                    <a:gd name="T71" fmla="*/ 288 h 768"/>
                    <a:gd name="T72" fmla="*/ 678 w 982"/>
                    <a:gd name="T73" fmla="*/ 454 h 768"/>
                    <a:gd name="T74" fmla="*/ 762 w 982"/>
                    <a:gd name="T75" fmla="*/ 592 h 768"/>
                    <a:gd name="T76" fmla="*/ 790 w 982"/>
                    <a:gd name="T77" fmla="*/ 602 h 768"/>
                    <a:gd name="T78" fmla="*/ 820 w 982"/>
                    <a:gd name="T79" fmla="*/ 598 h 768"/>
                    <a:gd name="T80" fmla="*/ 842 w 982"/>
                    <a:gd name="T81" fmla="*/ 590 h 768"/>
                    <a:gd name="T82" fmla="*/ 886 w 982"/>
                    <a:gd name="T83" fmla="*/ 598 h 768"/>
                    <a:gd name="T84" fmla="*/ 958 w 982"/>
                    <a:gd name="T85" fmla="*/ 668 h 768"/>
                    <a:gd name="T86" fmla="*/ 964 w 982"/>
                    <a:gd name="T87" fmla="*/ 616 h 768"/>
                    <a:gd name="T88" fmla="*/ 920 w 982"/>
                    <a:gd name="T89" fmla="*/ 576 h 768"/>
                    <a:gd name="T90" fmla="*/ 894 w 982"/>
                    <a:gd name="T91" fmla="*/ 516 h 768"/>
                    <a:gd name="T92" fmla="*/ 920 w 982"/>
                    <a:gd name="T93" fmla="*/ 500 h 768"/>
                    <a:gd name="T94" fmla="*/ 920 w 982"/>
                    <a:gd name="T95" fmla="*/ 460 h 768"/>
                    <a:gd name="T96" fmla="*/ 950 w 982"/>
                    <a:gd name="T97" fmla="*/ 436 h 768"/>
                    <a:gd name="T98" fmla="*/ 956 w 982"/>
                    <a:gd name="T99" fmla="*/ 388 h 768"/>
                    <a:gd name="T100" fmla="*/ 934 w 982"/>
                    <a:gd name="T101" fmla="*/ 318 h 768"/>
                    <a:gd name="T102" fmla="*/ 866 w 982"/>
                    <a:gd name="T103" fmla="*/ 238 h 768"/>
                    <a:gd name="T104" fmla="*/ 914 w 982"/>
                    <a:gd name="T105" fmla="*/ 178 h 768"/>
                    <a:gd name="T106" fmla="*/ 958 w 982"/>
                    <a:gd name="T107" fmla="*/ 118 h 768"/>
                    <a:gd name="T108" fmla="*/ 970 w 982"/>
                    <a:gd name="T109" fmla="*/ 78 h 768"/>
                    <a:gd name="T110" fmla="*/ 970 w 982"/>
                    <a:gd name="T111" fmla="*/ 38 h 768"/>
                    <a:gd name="T112" fmla="*/ 978 w 982"/>
                    <a:gd name="T113" fmla="*/ 14 h 768"/>
                    <a:gd name="T114" fmla="*/ 562 w 982"/>
                    <a:gd name="T115" fmla="*/ 150 h 7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982" h="768">
                      <a:moveTo>
                        <a:pt x="676" y="0"/>
                      </a:moveTo>
                      <a:lnTo>
                        <a:pt x="676" y="0"/>
                      </a:lnTo>
                      <a:lnTo>
                        <a:pt x="666" y="14"/>
                      </a:lnTo>
                      <a:lnTo>
                        <a:pt x="666" y="14"/>
                      </a:lnTo>
                      <a:lnTo>
                        <a:pt x="654" y="36"/>
                      </a:lnTo>
                      <a:lnTo>
                        <a:pt x="642" y="58"/>
                      </a:lnTo>
                      <a:lnTo>
                        <a:pt x="620" y="104"/>
                      </a:lnTo>
                      <a:lnTo>
                        <a:pt x="604" y="146"/>
                      </a:lnTo>
                      <a:lnTo>
                        <a:pt x="594" y="174"/>
                      </a:lnTo>
                      <a:lnTo>
                        <a:pt x="594" y="174"/>
                      </a:lnTo>
                      <a:lnTo>
                        <a:pt x="592" y="170"/>
                      </a:lnTo>
                      <a:lnTo>
                        <a:pt x="586" y="164"/>
                      </a:lnTo>
                      <a:lnTo>
                        <a:pt x="586" y="164"/>
                      </a:lnTo>
                      <a:lnTo>
                        <a:pt x="588" y="160"/>
                      </a:lnTo>
                      <a:lnTo>
                        <a:pt x="588" y="156"/>
                      </a:lnTo>
                      <a:lnTo>
                        <a:pt x="588" y="156"/>
                      </a:lnTo>
                      <a:lnTo>
                        <a:pt x="586" y="152"/>
                      </a:lnTo>
                      <a:lnTo>
                        <a:pt x="582" y="148"/>
                      </a:lnTo>
                      <a:lnTo>
                        <a:pt x="580" y="146"/>
                      </a:lnTo>
                      <a:lnTo>
                        <a:pt x="574" y="146"/>
                      </a:lnTo>
                      <a:lnTo>
                        <a:pt x="574" y="146"/>
                      </a:lnTo>
                      <a:lnTo>
                        <a:pt x="574" y="146"/>
                      </a:lnTo>
                      <a:lnTo>
                        <a:pt x="574" y="144"/>
                      </a:lnTo>
                      <a:lnTo>
                        <a:pt x="572" y="144"/>
                      </a:lnTo>
                      <a:lnTo>
                        <a:pt x="568" y="144"/>
                      </a:lnTo>
                      <a:lnTo>
                        <a:pt x="568" y="144"/>
                      </a:lnTo>
                      <a:lnTo>
                        <a:pt x="564" y="142"/>
                      </a:lnTo>
                      <a:lnTo>
                        <a:pt x="564" y="144"/>
                      </a:lnTo>
                      <a:lnTo>
                        <a:pt x="564" y="142"/>
                      </a:lnTo>
                      <a:lnTo>
                        <a:pt x="562" y="144"/>
                      </a:lnTo>
                      <a:lnTo>
                        <a:pt x="560" y="144"/>
                      </a:lnTo>
                      <a:lnTo>
                        <a:pt x="560" y="146"/>
                      </a:lnTo>
                      <a:lnTo>
                        <a:pt x="558" y="146"/>
                      </a:lnTo>
                      <a:lnTo>
                        <a:pt x="556" y="148"/>
                      </a:lnTo>
                      <a:lnTo>
                        <a:pt x="558" y="150"/>
                      </a:lnTo>
                      <a:lnTo>
                        <a:pt x="558" y="150"/>
                      </a:lnTo>
                      <a:lnTo>
                        <a:pt x="558" y="150"/>
                      </a:lnTo>
                      <a:lnTo>
                        <a:pt x="554" y="150"/>
                      </a:lnTo>
                      <a:lnTo>
                        <a:pt x="554" y="150"/>
                      </a:lnTo>
                      <a:lnTo>
                        <a:pt x="550" y="152"/>
                      </a:lnTo>
                      <a:lnTo>
                        <a:pt x="546" y="154"/>
                      </a:lnTo>
                      <a:lnTo>
                        <a:pt x="544" y="158"/>
                      </a:lnTo>
                      <a:lnTo>
                        <a:pt x="544" y="162"/>
                      </a:lnTo>
                      <a:lnTo>
                        <a:pt x="544" y="162"/>
                      </a:lnTo>
                      <a:lnTo>
                        <a:pt x="548" y="168"/>
                      </a:lnTo>
                      <a:lnTo>
                        <a:pt x="548" y="168"/>
                      </a:lnTo>
                      <a:lnTo>
                        <a:pt x="542" y="182"/>
                      </a:lnTo>
                      <a:lnTo>
                        <a:pt x="542" y="182"/>
                      </a:lnTo>
                      <a:lnTo>
                        <a:pt x="522" y="158"/>
                      </a:lnTo>
                      <a:lnTo>
                        <a:pt x="494" y="124"/>
                      </a:lnTo>
                      <a:lnTo>
                        <a:pt x="460" y="88"/>
                      </a:lnTo>
                      <a:lnTo>
                        <a:pt x="442" y="70"/>
                      </a:lnTo>
                      <a:lnTo>
                        <a:pt x="424" y="54"/>
                      </a:lnTo>
                      <a:lnTo>
                        <a:pt x="424" y="54"/>
                      </a:lnTo>
                      <a:lnTo>
                        <a:pt x="384" y="26"/>
                      </a:lnTo>
                      <a:lnTo>
                        <a:pt x="346" y="0"/>
                      </a:lnTo>
                      <a:lnTo>
                        <a:pt x="0" y="0"/>
                      </a:lnTo>
                      <a:lnTo>
                        <a:pt x="0" y="8"/>
                      </a:lnTo>
                      <a:lnTo>
                        <a:pt x="10" y="28"/>
                      </a:lnTo>
                      <a:lnTo>
                        <a:pt x="24" y="48"/>
                      </a:lnTo>
                      <a:lnTo>
                        <a:pt x="24" y="48"/>
                      </a:lnTo>
                      <a:lnTo>
                        <a:pt x="32" y="54"/>
                      </a:lnTo>
                      <a:lnTo>
                        <a:pt x="38" y="60"/>
                      </a:lnTo>
                      <a:lnTo>
                        <a:pt x="44" y="62"/>
                      </a:lnTo>
                      <a:lnTo>
                        <a:pt x="44" y="62"/>
                      </a:lnTo>
                      <a:lnTo>
                        <a:pt x="48" y="66"/>
                      </a:lnTo>
                      <a:lnTo>
                        <a:pt x="52" y="70"/>
                      </a:lnTo>
                      <a:lnTo>
                        <a:pt x="56" y="76"/>
                      </a:lnTo>
                      <a:lnTo>
                        <a:pt x="56" y="76"/>
                      </a:lnTo>
                      <a:lnTo>
                        <a:pt x="62" y="82"/>
                      </a:lnTo>
                      <a:lnTo>
                        <a:pt x="68" y="88"/>
                      </a:lnTo>
                      <a:lnTo>
                        <a:pt x="76" y="92"/>
                      </a:lnTo>
                      <a:lnTo>
                        <a:pt x="76" y="92"/>
                      </a:lnTo>
                      <a:lnTo>
                        <a:pt x="84" y="96"/>
                      </a:lnTo>
                      <a:lnTo>
                        <a:pt x="92" y="102"/>
                      </a:lnTo>
                      <a:lnTo>
                        <a:pt x="98" y="108"/>
                      </a:lnTo>
                      <a:lnTo>
                        <a:pt x="100" y="112"/>
                      </a:lnTo>
                      <a:lnTo>
                        <a:pt x="100" y="112"/>
                      </a:lnTo>
                      <a:lnTo>
                        <a:pt x="104" y="118"/>
                      </a:lnTo>
                      <a:lnTo>
                        <a:pt x="110" y="124"/>
                      </a:lnTo>
                      <a:lnTo>
                        <a:pt x="120" y="132"/>
                      </a:lnTo>
                      <a:lnTo>
                        <a:pt x="120" y="132"/>
                      </a:lnTo>
                      <a:lnTo>
                        <a:pt x="126" y="142"/>
                      </a:lnTo>
                      <a:lnTo>
                        <a:pt x="128" y="152"/>
                      </a:lnTo>
                      <a:lnTo>
                        <a:pt x="128" y="154"/>
                      </a:lnTo>
                      <a:lnTo>
                        <a:pt x="128" y="158"/>
                      </a:lnTo>
                      <a:lnTo>
                        <a:pt x="128" y="158"/>
                      </a:lnTo>
                      <a:lnTo>
                        <a:pt x="126" y="160"/>
                      </a:lnTo>
                      <a:lnTo>
                        <a:pt x="128" y="162"/>
                      </a:lnTo>
                      <a:lnTo>
                        <a:pt x="132" y="166"/>
                      </a:lnTo>
                      <a:lnTo>
                        <a:pt x="138" y="170"/>
                      </a:lnTo>
                      <a:lnTo>
                        <a:pt x="138" y="170"/>
                      </a:lnTo>
                      <a:lnTo>
                        <a:pt x="144" y="176"/>
                      </a:lnTo>
                      <a:lnTo>
                        <a:pt x="146" y="182"/>
                      </a:lnTo>
                      <a:lnTo>
                        <a:pt x="146" y="184"/>
                      </a:lnTo>
                      <a:lnTo>
                        <a:pt x="146" y="188"/>
                      </a:lnTo>
                      <a:lnTo>
                        <a:pt x="146" y="188"/>
                      </a:lnTo>
                      <a:lnTo>
                        <a:pt x="146" y="192"/>
                      </a:lnTo>
                      <a:lnTo>
                        <a:pt x="146" y="196"/>
                      </a:lnTo>
                      <a:lnTo>
                        <a:pt x="150" y="206"/>
                      </a:lnTo>
                      <a:lnTo>
                        <a:pt x="156" y="214"/>
                      </a:lnTo>
                      <a:lnTo>
                        <a:pt x="162" y="218"/>
                      </a:lnTo>
                      <a:lnTo>
                        <a:pt x="162" y="218"/>
                      </a:lnTo>
                      <a:lnTo>
                        <a:pt x="166" y="220"/>
                      </a:lnTo>
                      <a:lnTo>
                        <a:pt x="170" y="226"/>
                      </a:lnTo>
                      <a:lnTo>
                        <a:pt x="172" y="234"/>
                      </a:lnTo>
                      <a:lnTo>
                        <a:pt x="172" y="234"/>
                      </a:lnTo>
                      <a:lnTo>
                        <a:pt x="176" y="240"/>
                      </a:lnTo>
                      <a:lnTo>
                        <a:pt x="182" y="248"/>
                      </a:lnTo>
                      <a:lnTo>
                        <a:pt x="192" y="256"/>
                      </a:lnTo>
                      <a:lnTo>
                        <a:pt x="192" y="256"/>
                      </a:lnTo>
                      <a:lnTo>
                        <a:pt x="206" y="270"/>
                      </a:lnTo>
                      <a:lnTo>
                        <a:pt x="216" y="280"/>
                      </a:lnTo>
                      <a:lnTo>
                        <a:pt x="216" y="280"/>
                      </a:lnTo>
                      <a:lnTo>
                        <a:pt x="222" y="284"/>
                      </a:lnTo>
                      <a:lnTo>
                        <a:pt x="232" y="286"/>
                      </a:lnTo>
                      <a:lnTo>
                        <a:pt x="242" y="290"/>
                      </a:lnTo>
                      <a:lnTo>
                        <a:pt x="270" y="288"/>
                      </a:lnTo>
                      <a:lnTo>
                        <a:pt x="296" y="284"/>
                      </a:lnTo>
                      <a:lnTo>
                        <a:pt x="322" y="280"/>
                      </a:lnTo>
                      <a:lnTo>
                        <a:pt x="358" y="276"/>
                      </a:lnTo>
                      <a:lnTo>
                        <a:pt x="368" y="276"/>
                      </a:lnTo>
                      <a:lnTo>
                        <a:pt x="368" y="276"/>
                      </a:lnTo>
                      <a:lnTo>
                        <a:pt x="320" y="316"/>
                      </a:lnTo>
                      <a:lnTo>
                        <a:pt x="308" y="330"/>
                      </a:lnTo>
                      <a:lnTo>
                        <a:pt x="300" y="340"/>
                      </a:lnTo>
                      <a:lnTo>
                        <a:pt x="296" y="346"/>
                      </a:lnTo>
                      <a:lnTo>
                        <a:pt x="294" y="348"/>
                      </a:lnTo>
                      <a:lnTo>
                        <a:pt x="294" y="350"/>
                      </a:lnTo>
                      <a:lnTo>
                        <a:pt x="266" y="412"/>
                      </a:lnTo>
                      <a:lnTo>
                        <a:pt x="270" y="420"/>
                      </a:lnTo>
                      <a:lnTo>
                        <a:pt x="270" y="428"/>
                      </a:lnTo>
                      <a:lnTo>
                        <a:pt x="264" y="446"/>
                      </a:lnTo>
                      <a:lnTo>
                        <a:pt x="258" y="460"/>
                      </a:lnTo>
                      <a:lnTo>
                        <a:pt x="256" y="484"/>
                      </a:lnTo>
                      <a:lnTo>
                        <a:pt x="256" y="484"/>
                      </a:lnTo>
                      <a:lnTo>
                        <a:pt x="260" y="492"/>
                      </a:lnTo>
                      <a:lnTo>
                        <a:pt x="264" y="498"/>
                      </a:lnTo>
                      <a:lnTo>
                        <a:pt x="268" y="500"/>
                      </a:lnTo>
                      <a:lnTo>
                        <a:pt x="272" y="502"/>
                      </a:lnTo>
                      <a:lnTo>
                        <a:pt x="272" y="502"/>
                      </a:lnTo>
                      <a:lnTo>
                        <a:pt x="276" y="504"/>
                      </a:lnTo>
                      <a:lnTo>
                        <a:pt x="278" y="506"/>
                      </a:lnTo>
                      <a:lnTo>
                        <a:pt x="282" y="514"/>
                      </a:lnTo>
                      <a:lnTo>
                        <a:pt x="282" y="524"/>
                      </a:lnTo>
                      <a:lnTo>
                        <a:pt x="286" y="540"/>
                      </a:lnTo>
                      <a:lnTo>
                        <a:pt x="286" y="540"/>
                      </a:lnTo>
                      <a:lnTo>
                        <a:pt x="288" y="542"/>
                      </a:lnTo>
                      <a:lnTo>
                        <a:pt x="292" y="546"/>
                      </a:lnTo>
                      <a:lnTo>
                        <a:pt x="300" y="550"/>
                      </a:lnTo>
                      <a:lnTo>
                        <a:pt x="306" y="550"/>
                      </a:lnTo>
                      <a:lnTo>
                        <a:pt x="312" y="550"/>
                      </a:lnTo>
                      <a:lnTo>
                        <a:pt x="312" y="550"/>
                      </a:lnTo>
                      <a:lnTo>
                        <a:pt x="318" y="550"/>
                      </a:lnTo>
                      <a:lnTo>
                        <a:pt x="322" y="552"/>
                      </a:lnTo>
                      <a:lnTo>
                        <a:pt x="326" y="554"/>
                      </a:lnTo>
                      <a:lnTo>
                        <a:pt x="328" y="558"/>
                      </a:lnTo>
                      <a:lnTo>
                        <a:pt x="330" y="566"/>
                      </a:lnTo>
                      <a:lnTo>
                        <a:pt x="330" y="570"/>
                      </a:lnTo>
                      <a:lnTo>
                        <a:pt x="330" y="570"/>
                      </a:lnTo>
                      <a:lnTo>
                        <a:pt x="332" y="580"/>
                      </a:lnTo>
                      <a:lnTo>
                        <a:pt x="334" y="588"/>
                      </a:lnTo>
                      <a:lnTo>
                        <a:pt x="336" y="594"/>
                      </a:lnTo>
                      <a:lnTo>
                        <a:pt x="336" y="594"/>
                      </a:lnTo>
                      <a:lnTo>
                        <a:pt x="340" y="598"/>
                      </a:lnTo>
                      <a:lnTo>
                        <a:pt x="344" y="598"/>
                      </a:lnTo>
                      <a:lnTo>
                        <a:pt x="350" y="598"/>
                      </a:lnTo>
                      <a:lnTo>
                        <a:pt x="350" y="598"/>
                      </a:lnTo>
                      <a:lnTo>
                        <a:pt x="358" y="598"/>
                      </a:lnTo>
                      <a:lnTo>
                        <a:pt x="364" y="598"/>
                      </a:lnTo>
                      <a:lnTo>
                        <a:pt x="370" y="600"/>
                      </a:lnTo>
                      <a:lnTo>
                        <a:pt x="372" y="604"/>
                      </a:lnTo>
                      <a:lnTo>
                        <a:pt x="372" y="604"/>
                      </a:lnTo>
                      <a:lnTo>
                        <a:pt x="374" y="608"/>
                      </a:lnTo>
                      <a:lnTo>
                        <a:pt x="378" y="612"/>
                      </a:lnTo>
                      <a:lnTo>
                        <a:pt x="378" y="616"/>
                      </a:lnTo>
                      <a:lnTo>
                        <a:pt x="380" y="622"/>
                      </a:lnTo>
                      <a:lnTo>
                        <a:pt x="378" y="628"/>
                      </a:lnTo>
                      <a:lnTo>
                        <a:pt x="376" y="636"/>
                      </a:lnTo>
                      <a:lnTo>
                        <a:pt x="376" y="636"/>
                      </a:lnTo>
                      <a:lnTo>
                        <a:pt x="364" y="668"/>
                      </a:lnTo>
                      <a:lnTo>
                        <a:pt x="360" y="680"/>
                      </a:lnTo>
                      <a:lnTo>
                        <a:pt x="354" y="684"/>
                      </a:lnTo>
                      <a:lnTo>
                        <a:pt x="354" y="684"/>
                      </a:lnTo>
                      <a:lnTo>
                        <a:pt x="348" y="692"/>
                      </a:lnTo>
                      <a:lnTo>
                        <a:pt x="344" y="702"/>
                      </a:lnTo>
                      <a:lnTo>
                        <a:pt x="338" y="716"/>
                      </a:lnTo>
                      <a:lnTo>
                        <a:pt x="338" y="716"/>
                      </a:lnTo>
                      <a:lnTo>
                        <a:pt x="336" y="720"/>
                      </a:lnTo>
                      <a:lnTo>
                        <a:pt x="334" y="734"/>
                      </a:lnTo>
                      <a:lnTo>
                        <a:pt x="336" y="748"/>
                      </a:lnTo>
                      <a:lnTo>
                        <a:pt x="338" y="754"/>
                      </a:lnTo>
                      <a:lnTo>
                        <a:pt x="342" y="760"/>
                      </a:lnTo>
                      <a:lnTo>
                        <a:pt x="342" y="760"/>
                      </a:lnTo>
                      <a:lnTo>
                        <a:pt x="348" y="764"/>
                      </a:lnTo>
                      <a:lnTo>
                        <a:pt x="356" y="768"/>
                      </a:lnTo>
                      <a:lnTo>
                        <a:pt x="364" y="768"/>
                      </a:lnTo>
                      <a:lnTo>
                        <a:pt x="364" y="768"/>
                      </a:lnTo>
                      <a:lnTo>
                        <a:pt x="372" y="764"/>
                      </a:lnTo>
                      <a:lnTo>
                        <a:pt x="378" y="758"/>
                      </a:lnTo>
                      <a:lnTo>
                        <a:pt x="386" y="746"/>
                      </a:lnTo>
                      <a:lnTo>
                        <a:pt x="390" y="730"/>
                      </a:lnTo>
                      <a:lnTo>
                        <a:pt x="390" y="730"/>
                      </a:lnTo>
                      <a:lnTo>
                        <a:pt x="398" y="700"/>
                      </a:lnTo>
                      <a:lnTo>
                        <a:pt x="406" y="678"/>
                      </a:lnTo>
                      <a:lnTo>
                        <a:pt x="412" y="662"/>
                      </a:lnTo>
                      <a:lnTo>
                        <a:pt x="412" y="662"/>
                      </a:lnTo>
                      <a:lnTo>
                        <a:pt x="414" y="660"/>
                      </a:lnTo>
                      <a:lnTo>
                        <a:pt x="418" y="658"/>
                      </a:lnTo>
                      <a:lnTo>
                        <a:pt x="428" y="654"/>
                      </a:lnTo>
                      <a:lnTo>
                        <a:pt x="434" y="654"/>
                      </a:lnTo>
                      <a:lnTo>
                        <a:pt x="444" y="656"/>
                      </a:lnTo>
                      <a:lnTo>
                        <a:pt x="444" y="656"/>
                      </a:lnTo>
                      <a:lnTo>
                        <a:pt x="454" y="660"/>
                      </a:lnTo>
                      <a:lnTo>
                        <a:pt x="456" y="660"/>
                      </a:lnTo>
                      <a:lnTo>
                        <a:pt x="456" y="662"/>
                      </a:lnTo>
                      <a:lnTo>
                        <a:pt x="454" y="662"/>
                      </a:lnTo>
                      <a:lnTo>
                        <a:pt x="456" y="662"/>
                      </a:lnTo>
                      <a:lnTo>
                        <a:pt x="456" y="662"/>
                      </a:lnTo>
                      <a:lnTo>
                        <a:pt x="462" y="660"/>
                      </a:lnTo>
                      <a:lnTo>
                        <a:pt x="466" y="658"/>
                      </a:lnTo>
                      <a:lnTo>
                        <a:pt x="470" y="654"/>
                      </a:lnTo>
                      <a:lnTo>
                        <a:pt x="470" y="654"/>
                      </a:lnTo>
                      <a:lnTo>
                        <a:pt x="474" y="652"/>
                      </a:lnTo>
                      <a:lnTo>
                        <a:pt x="478" y="648"/>
                      </a:lnTo>
                      <a:lnTo>
                        <a:pt x="482" y="648"/>
                      </a:lnTo>
                      <a:lnTo>
                        <a:pt x="482" y="648"/>
                      </a:lnTo>
                      <a:lnTo>
                        <a:pt x="492" y="648"/>
                      </a:lnTo>
                      <a:lnTo>
                        <a:pt x="498" y="650"/>
                      </a:lnTo>
                      <a:lnTo>
                        <a:pt x="498" y="650"/>
                      </a:lnTo>
                      <a:lnTo>
                        <a:pt x="500" y="650"/>
                      </a:lnTo>
                      <a:lnTo>
                        <a:pt x="504" y="652"/>
                      </a:lnTo>
                      <a:lnTo>
                        <a:pt x="510" y="650"/>
                      </a:lnTo>
                      <a:lnTo>
                        <a:pt x="514" y="648"/>
                      </a:lnTo>
                      <a:lnTo>
                        <a:pt x="516" y="644"/>
                      </a:lnTo>
                      <a:lnTo>
                        <a:pt x="516" y="644"/>
                      </a:lnTo>
                      <a:lnTo>
                        <a:pt x="520" y="632"/>
                      </a:lnTo>
                      <a:lnTo>
                        <a:pt x="522" y="620"/>
                      </a:lnTo>
                      <a:lnTo>
                        <a:pt x="522" y="606"/>
                      </a:lnTo>
                      <a:lnTo>
                        <a:pt x="530" y="582"/>
                      </a:lnTo>
                      <a:lnTo>
                        <a:pt x="530" y="572"/>
                      </a:lnTo>
                      <a:lnTo>
                        <a:pt x="544" y="570"/>
                      </a:lnTo>
                      <a:lnTo>
                        <a:pt x="550" y="534"/>
                      </a:lnTo>
                      <a:lnTo>
                        <a:pt x="556" y="474"/>
                      </a:lnTo>
                      <a:lnTo>
                        <a:pt x="558" y="398"/>
                      </a:lnTo>
                      <a:lnTo>
                        <a:pt x="558" y="340"/>
                      </a:lnTo>
                      <a:lnTo>
                        <a:pt x="558" y="340"/>
                      </a:lnTo>
                      <a:lnTo>
                        <a:pt x="560" y="332"/>
                      </a:lnTo>
                      <a:lnTo>
                        <a:pt x="562" y="322"/>
                      </a:lnTo>
                      <a:lnTo>
                        <a:pt x="562" y="308"/>
                      </a:lnTo>
                      <a:lnTo>
                        <a:pt x="562" y="308"/>
                      </a:lnTo>
                      <a:lnTo>
                        <a:pt x="560" y="300"/>
                      </a:lnTo>
                      <a:lnTo>
                        <a:pt x="562" y="296"/>
                      </a:lnTo>
                      <a:lnTo>
                        <a:pt x="564" y="294"/>
                      </a:lnTo>
                      <a:lnTo>
                        <a:pt x="568" y="294"/>
                      </a:lnTo>
                      <a:lnTo>
                        <a:pt x="568" y="306"/>
                      </a:lnTo>
                      <a:lnTo>
                        <a:pt x="570" y="338"/>
                      </a:lnTo>
                      <a:lnTo>
                        <a:pt x="574" y="348"/>
                      </a:lnTo>
                      <a:lnTo>
                        <a:pt x="570" y="362"/>
                      </a:lnTo>
                      <a:lnTo>
                        <a:pt x="574" y="384"/>
                      </a:lnTo>
                      <a:lnTo>
                        <a:pt x="576" y="390"/>
                      </a:lnTo>
                      <a:lnTo>
                        <a:pt x="580" y="422"/>
                      </a:lnTo>
                      <a:lnTo>
                        <a:pt x="586" y="422"/>
                      </a:lnTo>
                      <a:lnTo>
                        <a:pt x="586" y="428"/>
                      </a:lnTo>
                      <a:lnTo>
                        <a:pt x="582" y="432"/>
                      </a:lnTo>
                      <a:lnTo>
                        <a:pt x="586" y="448"/>
                      </a:lnTo>
                      <a:lnTo>
                        <a:pt x="590" y="472"/>
                      </a:lnTo>
                      <a:lnTo>
                        <a:pt x="602" y="490"/>
                      </a:lnTo>
                      <a:lnTo>
                        <a:pt x="620" y="500"/>
                      </a:lnTo>
                      <a:lnTo>
                        <a:pt x="620" y="486"/>
                      </a:lnTo>
                      <a:lnTo>
                        <a:pt x="624" y="498"/>
                      </a:lnTo>
                      <a:lnTo>
                        <a:pt x="636" y="484"/>
                      </a:lnTo>
                      <a:lnTo>
                        <a:pt x="642" y="462"/>
                      </a:lnTo>
                      <a:lnTo>
                        <a:pt x="638" y="438"/>
                      </a:lnTo>
                      <a:lnTo>
                        <a:pt x="636" y="424"/>
                      </a:lnTo>
                      <a:lnTo>
                        <a:pt x="632" y="420"/>
                      </a:lnTo>
                      <a:lnTo>
                        <a:pt x="630" y="416"/>
                      </a:lnTo>
                      <a:lnTo>
                        <a:pt x="636" y="412"/>
                      </a:lnTo>
                      <a:lnTo>
                        <a:pt x="630" y="382"/>
                      </a:lnTo>
                      <a:lnTo>
                        <a:pt x="628" y="376"/>
                      </a:lnTo>
                      <a:lnTo>
                        <a:pt x="626" y="354"/>
                      </a:lnTo>
                      <a:lnTo>
                        <a:pt x="618" y="340"/>
                      </a:lnTo>
                      <a:lnTo>
                        <a:pt x="618" y="330"/>
                      </a:lnTo>
                      <a:lnTo>
                        <a:pt x="610" y="300"/>
                      </a:lnTo>
                      <a:lnTo>
                        <a:pt x="606" y="288"/>
                      </a:lnTo>
                      <a:lnTo>
                        <a:pt x="606" y="288"/>
                      </a:lnTo>
                      <a:lnTo>
                        <a:pt x="610" y="286"/>
                      </a:lnTo>
                      <a:lnTo>
                        <a:pt x="612" y="288"/>
                      </a:lnTo>
                      <a:lnTo>
                        <a:pt x="616" y="292"/>
                      </a:lnTo>
                      <a:lnTo>
                        <a:pt x="618" y="298"/>
                      </a:lnTo>
                      <a:lnTo>
                        <a:pt x="618" y="298"/>
                      </a:lnTo>
                      <a:lnTo>
                        <a:pt x="622" y="312"/>
                      </a:lnTo>
                      <a:lnTo>
                        <a:pt x="626" y="322"/>
                      </a:lnTo>
                      <a:lnTo>
                        <a:pt x="632" y="328"/>
                      </a:lnTo>
                      <a:lnTo>
                        <a:pt x="652" y="384"/>
                      </a:lnTo>
                      <a:lnTo>
                        <a:pt x="678" y="454"/>
                      </a:lnTo>
                      <a:lnTo>
                        <a:pt x="702" y="508"/>
                      </a:lnTo>
                      <a:lnTo>
                        <a:pt x="720" y="540"/>
                      </a:lnTo>
                      <a:lnTo>
                        <a:pt x="732" y="540"/>
                      </a:lnTo>
                      <a:lnTo>
                        <a:pt x="736" y="548"/>
                      </a:lnTo>
                      <a:lnTo>
                        <a:pt x="752" y="568"/>
                      </a:lnTo>
                      <a:lnTo>
                        <a:pt x="752" y="568"/>
                      </a:lnTo>
                      <a:lnTo>
                        <a:pt x="756" y="582"/>
                      </a:lnTo>
                      <a:lnTo>
                        <a:pt x="762" y="592"/>
                      </a:lnTo>
                      <a:lnTo>
                        <a:pt x="768" y="602"/>
                      </a:lnTo>
                      <a:lnTo>
                        <a:pt x="768" y="602"/>
                      </a:lnTo>
                      <a:lnTo>
                        <a:pt x="774" y="604"/>
                      </a:lnTo>
                      <a:lnTo>
                        <a:pt x="776" y="606"/>
                      </a:lnTo>
                      <a:lnTo>
                        <a:pt x="784" y="604"/>
                      </a:lnTo>
                      <a:lnTo>
                        <a:pt x="788" y="602"/>
                      </a:lnTo>
                      <a:lnTo>
                        <a:pt x="790" y="602"/>
                      </a:lnTo>
                      <a:lnTo>
                        <a:pt x="790" y="602"/>
                      </a:lnTo>
                      <a:lnTo>
                        <a:pt x="794" y="598"/>
                      </a:lnTo>
                      <a:lnTo>
                        <a:pt x="804" y="594"/>
                      </a:lnTo>
                      <a:lnTo>
                        <a:pt x="804" y="594"/>
                      </a:lnTo>
                      <a:lnTo>
                        <a:pt x="808" y="594"/>
                      </a:lnTo>
                      <a:lnTo>
                        <a:pt x="812" y="594"/>
                      </a:lnTo>
                      <a:lnTo>
                        <a:pt x="816" y="596"/>
                      </a:lnTo>
                      <a:lnTo>
                        <a:pt x="816" y="596"/>
                      </a:lnTo>
                      <a:lnTo>
                        <a:pt x="820" y="598"/>
                      </a:lnTo>
                      <a:lnTo>
                        <a:pt x="826" y="600"/>
                      </a:lnTo>
                      <a:lnTo>
                        <a:pt x="832" y="600"/>
                      </a:lnTo>
                      <a:lnTo>
                        <a:pt x="832" y="600"/>
                      </a:lnTo>
                      <a:lnTo>
                        <a:pt x="836" y="600"/>
                      </a:lnTo>
                      <a:lnTo>
                        <a:pt x="834" y="598"/>
                      </a:lnTo>
                      <a:lnTo>
                        <a:pt x="832" y="598"/>
                      </a:lnTo>
                      <a:lnTo>
                        <a:pt x="834" y="596"/>
                      </a:lnTo>
                      <a:lnTo>
                        <a:pt x="842" y="590"/>
                      </a:lnTo>
                      <a:lnTo>
                        <a:pt x="842" y="590"/>
                      </a:lnTo>
                      <a:lnTo>
                        <a:pt x="850" y="586"/>
                      </a:lnTo>
                      <a:lnTo>
                        <a:pt x="856" y="582"/>
                      </a:lnTo>
                      <a:lnTo>
                        <a:pt x="866" y="582"/>
                      </a:lnTo>
                      <a:lnTo>
                        <a:pt x="872" y="584"/>
                      </a:lnTo>
                      <a:lnTo>
                        <a:pt x="874" y="586"/>
                      </a:lnTo>
                      <a:lnTo>
                        <a:pt x="874" y="586"/>
                      </a:lnTo>
                      <a:lnTo>
                        <a:pt x="886" y="598"/>
                      </a:lnTo>
                      <a:lnTo>
                        <a:pt x="898" y="616"/>
                      </a:lnTo>
                      <a:lnTo>
                        <a:pt x="916" y="642"/>
                      </a:lnTo>
                      <a:lnTo>
                        <a:pt x="916" y="642"/>
                      </a:lnTo>
                      <a:lnTo>
                        <a:pt x="926" y="656"/>
                      </a:lnTo>
                      <a:lnTo>
                        <a:pt x="934" y="664"/>
                      </a:lnTo>
                      <a:lnTo>
                        <a:pt x="944" y="668"/>
                      </a:lnTo>
                      <a:lnTo>
                        <a:pt x="952" y="670"/>
                      </a:lnTo>
                      <a:lnTo>
                        <a:pt x="958" y="668"/>
                      </a:lnTo>
                      <a:lnTo>
                        <a:pt x="964" y="666"/>
                      </a:lnTo>
                      <a:lnTo>
                        <a:pt x="968" y="660"/>
                      </a:lnTo>
                      <a:lnTo>
                        <a:pt x="972" y="654"/>
                      </a:lnTo>
                      <a:lnTo>
                        <a:pt x="972" y="654"/>
                      </a:lnTo>
                      <a:lnTo>
                        <a:pt x="974" y="648"/>
                      </a:lnTo>
                      <a:lnTo>
                        <a:pt x="974" y="642"/>
                      </a:lnTo>
                      <a:lnTo>
                        <a:pt x="970" y="628"/>
                      </a:lnTo>
                      <a:lnTo>
                        <a:pt x="964" y="616"/>
                      </a:lnTo>
                      <a:lnTo>
                        <a:pt x="962" y="612"/>
                      </a:lnTo>
                      <a:lnTo>
                        <a:pt x="962" y="612"/>
                      </a:lnTo>
                      <a:lnTo>
                        <a:pt x="952" y="600"/>
                      </a:lnTo>
                      <a:lnTo>
                        <a:pt x="944" y="592"/>
                      </a:lnTo>
                      <a:lnTo>
                        <a:pt x="936" y="588"/>
                      </a:lnTo>
                      <a:lnTo>
                        <a:pt x="936" y="588"/>
                      </a:lnTo>
                      <a:lnTo>
                        <a:pt x="928" y="584"/>
                      </a:lnTo>
                      <a:lnTo>
                        <a:pt x="920" y="576"/>
                      </a:lnTo>
                      <a:lnTo>
                        <a:pt x="900" y="550"/>
                      </a:lnTo>
                      <a:lnTo>
                        <a:pt x="900" y="550"/>
                      </a:lnTo>
                      <a:lnTo>
                        <a:pt x="894" y="542"/>
                      </a:lnTo>
                      <a:lnTo>
                        <a:pt x="892" y="536"/>
                      </a:lnTo>
                      <a:lnTo>
                        <a:pt x="890" y="530"/>
                      </a:lnTo>
                      <a:lnTo>
                        <a:pt x="890" y="526"/>
                      </a:lnTo>
                      <a:lnTo>
                        <a:pt x="892" y="520"/>
                      </a:lnTo>
                      <a:lnTo>
                        <a:pt x="894" y="516"/>
                      </a:lnTo>
                      <a:lnTo>
                        <a:pt x="894" y="516"/>
                      </a:lnTo>
                      <a:lnTo>
                        <a:pt x="894" y="514"/>
                      </a:lnTo>
                      <a:lnTo>
                        <a:pt x="898" y="510"/>
                      </a:lnTo>
                      <a:lnTo>
                        <a:pt x="904" y="508"/>
                      </a:lnTo>
                      <a:lnTo>
                        <a:pt x="912" y="506"/>
                      </a:lnTo>
                      <a:lnTo>
                        <a:pt x="912" y="506"/>
                      </a:lnTo>
                      <a:lnTo>
                        <a:pt x="918" y="504"/>
                      </a:lnTo>
                      <a:lnTo>
                        <a:pt x="920" y="500"/>
                      </a:lnTo>
                      <a:lnTo>
                        <a:pt x="924" y="496"/>
                      </a:lnTo>
                      <a:lnTo>
                        <a:pt x="924" y="496"/>
                      </a:lnTo>
                      <a:lnTo>
                        <a:pt x="924" y="490"/>
                      </a:lnTo>
                      <a:lnTo>
                        <a:pt x="924" y="482"/>
                      </a:lnTo>
                      <a:lnTo>
                        <a:pt x="920" y="472"/>
                      </a:lnTo>
                      <a:lnTo>
                        <a:pt x="920" y="472"/>
                      </a:lnTo>
                      <a:lnTo>
                        <a:pt x="920" y="468"/>
                      </a:lnTo>
                      <a:lnTo>
                        <a:pt x="920" y="460"/>
                      </a:lnTo>
                      <a:lnTo>
                        <a:pt x="920" y="456"/>
                      </a:lnTo>
                      <a:lnTo>
                        <a:pt x="924" y="452"/>
                      </a:lnTo>
                      <a:lnTo>
                        <a:pt x="926" y="448"/>
                      </a:lnTo>
                      <a:lnTo>
                        <a:pt x="932" y="446"/>
                      </a:lnTo>
                      <a:lnTo>
                        <a:pt x="932" y="446"/>
                      </a:lnTo>
                      <a:lnTo>
                        <a:pt x="938" y="446"/>
                      </a:lnTo>
                      <a:lnTo>
                        <a:pt x="942" y="442"/>
                      </a:lnTo>
                      <a:lnTo>
                        <a:pt x="950" y="436"/>
                      </a:lnTo>
                      <a:lnTo>
                        <a:pt x="952" y="432"/>
                      </a:lnTo>
                      <a:lnTo>
                        <a:pt x="952" y="428"/>
                      </a:lnTo>
                      <a:lnTo>
                        <a:pt x="952" y="412"/>
                      </a:lnTo>
                      <a:lnTo>
                        <a:pt x="952" y="412"/>
                      </a:lnTo>
                      <a:lnTo>
                        <a:pt x="948" y="402"/>
                      </a:lnTo>
                      <a:lnTo>
                        <a:pt x="950" y="394"/>
                      </a:lnTo>
                      <a:lnTo>
                        <a:pt x="952" y="392"/>
                      </a:lnTo>
                      <a:lnTo>
                        <a:pt x="956" y="388"/>
                      </a:lnTo>
                      <a:lnTo>
                        <a:pt x="956" y="388"/>
                      </a:lnTo>
                      <a:lnTo>
                        <a:pt x="958" y="386"/>
                      </a:lnTo>
                      <a:lnTo>
                        <a:pt x="962" y="382"/>
                      </a:lnTo>
                      <a:lnTo>
                        <a:pt x="964" y="374"/>
                      </a:lnTo>
                      <a:lnTo>
                        <a:pt x="962" y="366"/>
                      </a:lnTo>
                      <a:lnTo>
                        <a:pt x="954" y="344"/>
                      </a:lnTo>
                      <a:lnTo>
                        <a:pt x="944" y="332"/>
                      </a:lnTo>
                      <a:lnTo>
                        <a:pt x="934" y="318"/>
                      </a:lnTo>
                      <a:lnTo>
                        <a:pt x="930" y="310"/>
                      </a:lnTo>
                      <a:lnTo>
                        <a:pt x="930" y="302"/>
                      </a:lnTo>
                      <a:lnTo>
                        <a:pt x="884" y="252"/>
                      </a:lnTo>
                      <a:lnTo>
                        <a:pt x="884" y="252"/>
                      </a:lnTo>
                      <a:lnTo>
                        <a:pt x="884" y="250"/>
                      </a:lnTo>
                      <a:lnTo>
                        <a:pt x="882" y="248"/>
                      </a:lnTo>
                      <a:lnTo>
                        <a:pt x="876" y="244"/>
                      </a:lnTo>
                      <a:lnTo>
                        <a:pt x="866" y="238"/>
                      </a:lnTo>
                      <a:lnTo>
                        <a:pt x="850" y="228"/>
                      </a:lnTo>
                      <a:lnTo>
                        <a:pt x="792" y="204"/>
                      </a:lnTo>
                      <a:lnTo>
                        <a:pt x="800" y="202"/>
                      </a:lnTo>
                      <a:lnTo>
                        <a:pt x="834" y="194"/>
                      </a:lnTo>
                      <a:lnTo>
                        <a:pt x="860" y="190"/>
                      </a:lnTo>
                      <a:lnTo>
                        <a:pt x="888" y="186"/>
                      </a:lnTo>
                      <a:lnTo>
                        <a:pt x="914" y="178"/>
                      </a:lnTo>
                      <a:lnTo>
                        <a:pt x="914" y="178"/>
                      </a:lnTo>
                      <a:lnTo>
                        <a:pt x="924" y="172"/>
                      </a:lnTo>
                      <a:lnTo>
                        <a:pt x="932" y="166"/>
                      </a:lnTo>
                      <a:lnTo>
                        <a:pt x="936" y="160"/>
                      </a:lnTo>
                      <a:lnTo>
                        <a:pt x="936" y="160"/>
                      </a:lnTo>
                      <a:lnTo>
                        <a:pt x="942" y="148"/>
                      </a:lnTo>
                      <a:lnTo>
                        <a:pt x="952" y="130"/>
                      </a:lnTo>
                      <a:lnTo>
                        <a:pt x="952" y="130"/>
                      </a:lnTo>
                      <a:lnTo>
                        <a:pt x="958" y="118"/>
                      </a:lnTo>
                      <a:lnTo>
                        <a:pt x="960" y="110"/>
                      </a:lnTo>
                      <a:lnTo>
                        <a:pt x="962" y="104"/>
                      </a:lnTo>
                      <a:lnTo>
                        <a:pt x="962" y="104"/>
                      </a:lnTo>
                      <a:lnTo>
                        <a:pt x="962" y="94"/>
                      </a:lnTo>
                      <a:lnTo>
                        <a:pt x="964" y="88"/>
                      </a:lnTo>
                      <a:lnTo>
                        <a:pt x="966" y="84"/>
                      </a:lnTo>
                      <a:lnTo>
                        <a:pt x="966" y="84"/>
                      </a:lnTo>
                      <a:lnTo>
                        <a:pt x="970" y="78"/>
                      </a:lnTo>
                      <a:lnTo>
                        <a:pt x="974" y="68"/>
                      </a:lnTo>
                      <a:lnTo>
                        <a:pt x="974" y="58"/>
                      </a:lnTo>
                      <a:lnTo>
                        <a:pt x="974" y="54"/>
                      </a:lnTo>
                      <a:lnTo>
                        <a:pt x="972" y="50"/>
                      </a:lnTo>
                      <a:lnTo>
                        <a:pt x="972" y="50"/>
                      </a:lnTo>
                      <a:lnTo>
                        <a:pt x="970" y="48"/>
                      </a:lnTo>
                      <a:lnTo>
                        <a:pt x="970" y="44"/>
                      </a:lnTo>
                      <a:lnTo>
                        <a:pt x="970" y="38"/>
                      </a:lnTo>
                      <a:lnTo>
                        <a:pt x="974" y="30"/>
                      </a:lnTo>
                      <a:lnTo>
                        <a:pt x="974" y="30"/>
                      </a:lnTo>
                      <a:lnTo>
                        <a:pt x="978" y="24"/>
                      </a:lnTo>
                      <a:lnTo>
                        <a:pt x="980" y="20"/>
                      </a:lnTo>
                      <a:lnTo>
                        <a:pt x="982" y="18"/>
                      </a:lnTo>
                      <a:lnTo>
                        <a:pt x="980" y="16"/>
                      </a:lnTo>
                      <a:lnTo>
                        <a:pt x="980" y="16"/>
                      </a:lnTo>
                      <a:lnTo>
                        <a:pt x="978" y="14"/>
                      </a:lnTo>
                      <a:lnTo>
                        <a:pt x="978" y="10"/>
                      </a:lnTo>
                      <a:lnTo>
                        <a:pt x="976" y="0"/>
                      </a:lnTo>
                      <a:lnTo>
                        <a:pt x="676" y="0"/>
                      </a:lnTo>
                      <a:close/>
                      <a:moveTo>
                        <a:pt x="562" y="150"/>
                      </a:moveTo>
                      <a:lnTo>
                        <a:pt x="562" y="150"/>
                      </a:lnTo>
                      <a:lnTo>
                        <a:pt x="562" y="150"/>
                      </a:lnTo>
                      <a:lnTo>
                        <a:pt x="562" y="150"/>
                      </a:lnTo>
                      <a:lnTo>
                        <a:pt x="562" y="150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72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/>
                <a:lstStyle/>
                <a:p>
                  <a:pPr defTabSz="457200">
                    <a:defRPr/>
                  </a:pPr>
                  <a:endParaRPr lang="en-US">
                    <a:latin typeface="+mn-lt"/>
                    <a:cs typeface="Arial" charset="0"/>
                  </a:endParaRPr>
                </a:p>
              </p:txBody>
            </p:sp>
          </p:grpSp>
          <p:grpSp>
            <p:nvGrpSpPr>
              <p:cNvPr id="30" name="Group 63"/>
              <p:cNvGrpSpPr>
                <a:grpSpLocks noChangeAspect="1"/>
              </p:cNvGrpSpPr>
              <p:nvPr/>
            </p:nvGrpSpPr>
            <p:grpSpPr>
              <a:xfrm>
                <a:off x="8324137" y="990588"/>
                <a:ext cx="819855" cy="1066798"/>
                <a:chOff x="7315200" y="5334000"/>
                <a:chExt cx="1054100" cy="1371600"/>
              </a:xfrm>
              <a:solidFill>
                <a:schemeClr val="bg2">
                  <a:lumMod val="50000"/>
                  <a:lumOff val="50000"/>
                  <a:alpha val="18000"/>
                </a:schemeClr>
              </a:solidFill>
            </p:grpSpPr>
            <p:sp>
              <p:nvSpPr>
                <p:cNvPr id="147" name="Freeform 70"/>
                <p:cNvSpPr>
                  <a:spLocks/>
                </p:cNvSpPr>
                <p:nvPr/>
              </p:nvSpPr>
              <p:spPr bwMode="auto">
                <a:xfrm>
                  <a:off x="7810500" y="5715000"/>
                  <a:ext cx="241300" cy="158750"/>
                </a:xfrm>
                <a:custGeom>
                  <a:avLst/>
                  <a:gdLst>
                    <a:gd name="T0" fmla="*/ 152 w 152"/>
                    <a:gd name="T1" fmla="*/ 100 h 100"/>
                    <a:gd name="T2" fmla="*/ 152 w 152"/>
                    <a:gd name="T3" fmla="*/ 100 h 100"/>
                    <a:gd name="T4" fmla="*/ 152 w 152"/>
                    <a:gd name="T5" fmla="*/ 100 h 100"/>
                    <a:gd name="T6" fmla="*/ 152 w 152"/>
                    <a:gd name="T7" fmla="*/ 100 h 100"/>
                    <a:gd name="T8" fmla="*/ 138 w 152"/>
                    <a:gd name="T9" fmla="*/ 90 h 100"/>
                    <a:gd name="T10" fmla="*/ 34 w 152"/>
                    <a:gd name="T11" fmla="*/ 18 h 100"/>
                    <a:gd name="T12" fmla="*/ 34 w 152"/>
                    <a:gd name="T13" fmla="*/ 18 h 100"/>
                    <a:gd name="T14" fmla="*/ 16 w 152"/>
                    <a:gd name="T15" fmla="*/ 6 h 100"/>
                    <a:gd name="T16" fmla="*/ 16 w 152"/>
                    <a:gd name="T17" fmla="*/ 6 h 100"/>
                    <a:gd name="T18" fmla="*/ 10 w 152"/>
                    <a:gd name="T19" fmla="*/ 2 h 100"/>
                    <a:gd name="T20" fmla="*/ 4 w 152"/>
                    <a:gd name="T21" fmla="*/ 0 h 100"/>
                    <a:gd name="T22" fmla="*/ 4 w 152"/>
                    <a:gd name="T23" fmla="*/ 0 h 100"/>
                    <a:gd name="T24" fmla="*/ 0 w 152"/>
                    <a:gd name="T25" fmla="*/ 0 h 100"/>
                    <a:gd name="T26" fmla="*/ 0 w 152"/>
                    <a:gd name="T27" fmla="*/ 2 h 100"/>
                    <a:gd name="T28" fmla="*/ 0 w 152"/>
                    <a:gd name="T29" fmla="*/ 2 h 100"/>
                    <a:gd name="T30" fmla="*/ 4 w 152"/>
                    <a:gd name="T31" fmla="*/ 6 h 100"/>
                    <a:gd name="T32" fmla="*/ 8 w 152"/>
                    <a:gd name="T33" fmla="*/ 8 h 100"/>
                    <a:gd name="T34" fmla="*/ 8 w 152"/>
                    <a:gd name="T35" fmla="*/ 8 h 100"/>
                    <a:gd name="T36" fmla="*/ 24 w 152"/>
                    <a:gd name="T37" fmla="*/ 18 h 100"/>
                    <a:gd name="T38" fmla="*/ 138 w 152"/>
                    <a:gd name="T39" fmla="*/ 92 h 100"/>
                    <a:gd name="T40" fmla="*/ 138 w 152"/>
                    <a:gd name="T41" fmla="*/ 92 h 100"/>
                    <a:gd name="T42" fmla="*/ 152 w 152"/>
                    <a:gd name="T43" fmla="*/ 100 h 100"/>
                    <a:gd name="T44" fmla="*/ 152 w 152"/>
                    <a:gd name="T45" fmla="*/ 10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152" h="100">
                      <a:moveTo>
                        <a:pt x="152" y="100"/>
                      </a:moveTo>
                      <a:lnTo>
                        <a:pt x="152" y="100"/>
                      </a:lnTo>
                      <a:lnTo>
                        <a:pt x="152" y="100"/>
                      </a:lnTo>
                      <a:lnTo>
                        <a:pt x="152" y="100"/>
                      </a:lnTo>
                      <a:lnTo>
                        <a:pt x="138" y="90"/>
                      </a:lnTo>
                      <a:lnTo>
                        <a:pt x="34" y="18"/>
                      </a:lnTo>
                      <a:lnTo>
                        <a:pt x="34" y="18"/>
                      </a:lnTo>
                      <a:lnTo>
                        <a:pt x="16" y="6"/>
                      </a:lnTo>
                      <a:lnTo>
                        <a:pt x="16" y="6"/>
                      </a:lnTo>
                      <a:lnTo>
                        <a:pt x="10" y="2"/>
                      </a:ln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4" y="6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24" y="18"/>
                      </a:lnTo>
                      <a:lnTo>
                        <a:pt x="138" y="92"/>
                      </a:lnTo>
                      <a:lnTo>
                        <a:pt x="138" y="92"/>
                      </a:lnTo>
                      <a:lnTo>
                        <a:pt x="152" y="100"/>
                      </a:lnTo>
                      <a:lnTo>
                        <a:pt x="152" y="10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charset="0"/>
                    <a:cs typeface="Arial" charset="0"/>
                  </a:endParaRPr>
                </a:p>
              </p:txBody>
            </p:sp>
            <p:sp>
              <p:nvSpPr>
                <p:cNvPr id="148" name="Freeform 71"/>
                <p:cNvSpPr>
                  <a:spLocks/>
                </p:cNvSpPr>
                <p:nvPr/>
              </p:nvSpPr>
              <p:spPr bwMode="auto">
                <a:xfrm>
                  <a:off x="8054975" y="5880100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charset="0"/>
                    <a:cs typeface="Arial" charset="0"/>
                  </a:endParaRPr>
                </a:p>
              </p:txBody>
            </p:sp>
            <p:sp>
              <p:nvSpPr>
                <p:cNvPr id="149" name="Freeform 72"/>
                <p:cNvSpPr>
                  <a:spLocks/>
                </p:cNvSpPr>
                <p:nvPr/>
              </p:nvSpPr>
              <p:spPr bwMode="auto">
                <a:xfrm>
                  <a:off x="8064500" y="5584825"/>
                  <a:ext cx="53975" cy="285750"/>
                </a:xfrm>
                <a:custGeom>
                  <a:avLst/>
                  <a:gdLst>
                    <a:gd name="T0" fmla="*/ 0 w 34"/>
                    <a:gd name="T1" fmla="*/ 178 h 180"/>
                    <a:gd name="T2" fmla="*/ 0 w 34"/>
                    <a:gd name="T3" fmla="*/ 178 h 180"/>
                    <a:gd name="T4" fmla="*/ 4 w 34"/>
                    <a:gd name="T5" fmla="*/ 162 h 180"/>
                    <a:gd name="T6" fmla="*/ 28 w 34"/>
                    <a:gd name="T7" fmla="*/ 30 h 180"/>
                    <a:gd name="T8" fmla="*/ 28 w 34"/>
                    <a:gd name="T9" fmla="*/ 30 h 180"/>
                    <a:gd name="T10" fmla="*/ 34 w 34"/>
                    <a:gd name="T11" fmla="*/ 10 h 180"/>
                    <a:gd name="T12" fmla="*/ 34 w 34"/>
                    <a:gd name="T13" fmla="*/ 10 h 180"/>
                    <a:gd name="T14" fmla="*/ 34 w 34"/>
                    <a:gd name="T15" fmla="*/ 6 h 180"/>
                    <a:gd name="T16" fmla="*/ 34 w 34"/>
                    <a:gd name="T17" fmla="*/ 2 h 180"/>
                    <a:gd name="T18" fmla="*/ 34 w 34"/>
                    <a:gd name="T19" fmla="*/ 2 h 180"/>
                    <a:gd name="T20" fmla="*/ 32 w 34"/>
                    <a:gd name="T21" fmla="*/ 0 h 180"/>
                    <a:gd name="T22" fmla="*/ 30 w 34"/>
                    <a:gd name="T23" fmla="*/ 2 h 180"/>
                    <a:gd name="T24" fmla="*/ 30 w 34"/>
                    <a:gd name="T25" fmla="*/ 2 h 180"/>
                    <a:gd name="T26" fmla="*/ 28 w 34"/>
                    <a:gd name="T27" fmla="*/ 8 h 180"/>
                    <a:gd name="T28" fmla="*/ 26 w 34"/>
                    <a:gd name="T29" fmla="*/ 14 h 180"/>
                    <a:gd name="T30" fmla="*/ 26 w 34"/>
                    <a:gd name="T31" fmla="*/ 14 h 180"/>
                    <a:gd name="T32" fmla="*/ 22 w 34"/>
                    <a:gd name="T33" fmla="*/ 38 h 180"/>
                    <a:gd name="T34" fmla="*/ 2 w 34"/>
                    <a:gd name="T35" fmla="*/ 162 h 180"/>
                    <a:gd name="T36" fmla="*/ 2 w 34"/>
                    <a:gd name="T37" fmla="*/ 162 h 180"/>
                    <a:gd name="T38" fmla="*/ 0 w 34"/>
                    <a:gd name="T39" fmla="*/ 178 h 180"/>
                    <a:gd name="T40" fmla="*/ 0 w 34"/>
                    <a:gd name="T41" fmla="*/ 178 h 180"/>
                    <a:gd name="T42" fmla="*/ 0 w 34"/>
                    <a:gd name="T43" fmla="*/ 180 h 180"/>
                    <a:gd name="T44" fmla="*/ 0 w 34"/>
                    <a:gd name="T45" fmla="*/ 180 h 180"/>
                    <a:gd name="T46" fmla="*/ 0 w 34"/>
                    <a:gd name="T47" fmla="*/ 178 h 180"/>
                    <a:gd name="T48" fmla="*/ 0 w 34"/>
                    <a:gd name="T49" fmla="*/ 178 h 1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34" h="180">
                      <a:moveTo>
                        <a:pt x="0" y="178"/>
                      </a:moveTo>
                      <a:lnTo>
                        <a:pt x="0" y="178"/>
                      </a:lnTo>
                      <a:lnTo>
                        <a:pt x="4" y="162"/>
                      </a:lnTo>
                      <a:lnTo>
                        <a:pt x="28" y="30"/>
                      </a:lnTo>
                      <a:lnTo>
                        <a:pt x="28" y="30"/>
                      </a:lnTo>
                      <a:lnTo>
                        <a:pt x="34" y="10"/>
                      </a:lnTo>
                      <a:lnTo>
                        <a:pt x="34" y="10"/>
                      </a:lnTo>
                      <a:lnTo>
                        <a:pt x="34" y="6"/>
                      </a:lnTo>
                      <a:lnTo>
                        <a:pt x="34" y="2"/>
                      </a:lnTo>
                      <a:lnTo>
                        <a:pt x="34" y="2"/>
                      </a:lnTo>
                      <a:lnTo>
                        <a:pt x="32" y="0"/>
                      </a:lnTo>
                      <a:lnTo>
                        <a:pt x="30" y="2"/>
                      </a:lnTo>
                      <a:lnTo>
                        <a:pt x="30" y="2"/>
                      </a:lnTo>
                      <a:lnTo>
                        <a:pt x="28" y="8"/>
                      </a:lnTo>
                      <a:lnTo>
                        <a:pt x="26" y="14"/>
                      </a:lnTo>
                      <a:lnTo>
                        <a:pt x="26" y="14"/>
                      </a:lnTo>
                      <a:lnTo>
                        <a:pt x="22" y="38"/>
                      </a:lnTo>
                      <a:lnTo>
                        <a:pt x="2" y="162"/>
                      </a:lnTo>
                      <a:lnTo>
                        <a:pt x="2" y="162"/>
                      </a:lnTo>
                      <a:lnTo>
                        <a:pt x="0" y="178"/>
                      </a:lnTo>
                      <a:lnTo>
                        <a:pt x="0" y="178"/>
                      </a:lnTo>
                      <a:lnTo>
                        <a:pt x="0" y="180"/>
                      </a:lnTo>
                      <a:lnTo>
                        <a:pt x="0" y="180"/>
                      </a:lnTo>
                      <a:lnTo>
                        <a:pt x="0" y="178"/>
                      </a:lnTo>
                      <a:lnTo>
                        <a:pt x="0" y="1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charset="0"/>
                    <a:cs typeface="Arial" charset="0"/>
                  </a:endParaRPr>
                </a:p>
              </p:txBody>
            </p:sp>
            <p:sp>
              <p:nvSpPr>
                <p:cNvPr id="150" name="Freeform 73"/>
                <p:cNvSpPr>
                  <a:spLocks noEditPoints="1"/>
                </p:cNvSpPr>
                <p:nvPr/>
              </p:nvSpPr>
              <p:spPr bwMode="auto">
                <a:xfrm>
                  <a:off x="7315200" y="5334000"/>
                  <a:ext cx="1054100" cy="1371600"/>
                </a:xfrm>
                <a:custGeom>
                  <a:avLst/>
                  <a:gdLst>
                    <a:gd name="T0" fmla="*/ 582 w 664"/>
                    <a:gd name="T1" fmla="*/ 488 h 864"/>
                    <a:gd name="T2" fmla="*/ 664 w 664"/>
                    <a:gd name="T3" fmla="*/ 356 h 864"/>
                    <a:gd name="T4" fmla="*/ 664 w 664"/>
                    <a:gd name="T5" fmla="*/ 0 h 864"/>
                    <a:gd name="T6" fmla="*/ 608 w 664"/>
                    <a:gd name="T7" fmla="*/ 50 h 864"/>
                    <a:gd name="T8" fmla="*/ 548 w 664"/>
                    <a:gd name="T9" fmla="*/ 146 h 864"/>
                    <a:gd name="T10" fmla="*/ 508 w 664"/>
                    <a:gd name="T11" fmla="*/ 294 h 864"/>
                    <a:gd name="T12" fmla="*/ 498 w 664"/>
                    <a:gd name="T13" fmla="*/ 358 h 864"/>
                    <a:gd name="T14" fmla="*/ 490 w 664"/>
                    <a:gd name="T15" fmla="*/ 342 h 864"/>
                    <a:gd name="T16" fmla="*/ 476 w 664"/>
                    <a:gd name="T17" fmla="*/ 338 h 864"/>
                    <a:gd name="T18" fmla="*/ 472 w 664"/>
                    <a:gd name="T19" fmla="*/ 338 h 864"/>
                    <a:gd name="T20" fmla="*/ 464 w 664"/>
                    <a:gd name="T21" fmla="*/ 338 h 864"/>
                    <a:gd name="T22" fmla="*/ 464 w 664"/>
                    <a:gd name="T23" fmla="*/ 344 h 864"/>
                    <a:gd name="T24" fmla="*/ 454 w 664"/>
                    <a:gd name="T25" fmla="*/ 350 h 864"/>
                    <a:gd name="T26" fmla="*/ 458 w 664"/>
                    <a:gd name="T27" fmla="*/ 362 h 864"/>
                    <a:gd name="T28" fmla="*/ 456 w 664"/>
                    <a:gd name="T29" fmla="*/ 376 h 864"/>
                    <a:gd name="T30" fmla="*/ 336 w 664"/>
                    <a:gd name="T31" fmla="*/ 294 h 864"/>
                    <a:gd name="T32" fmla="*/ 204 w 664"/>
                    <a:gd name="T33" fmla="*/ 246 h 864"/>
                    <a:gd name="T34" fmla="*/ 116 w 664"/>
                    <a:gd name="T35" fmla="*/ 242 h 864"/>
                    <a:gd name="T36" fmla="*/ 8 w 664"/>
                    <a:gd name="T37" fmla="*/ 282 h 864"/>
                    <a:gd name="T38" fmla="*/ 28 w 664"/>
                    <a:gd name="T39" fmla="*/ 358 h 864"/>
                    <a:gd name="T40" fmla="*/ 46 w 664"/>
                    <a:gd name="T41" fmla="*/ 368 h 864"/>
                    <a:gd name="T42" fmla="*/ 64 w 664"/>
                    <a:gd name="T43" fmla="*/ 380 h 864"/>
                    <a:gd name="T44" fmla="*/ 92 w 664"/>
                    <a:gd name="T45" fmla="*/ 390 h 864"/>
                    <a:gd name="T46" fmla="*/ 112 w 664"/>
                    <a:gd name="T47" fmla="*/ 406 h 864"/>
                    <a:gd name="T48" fmla="*/ 130 w 664"/>
                    <a:gd name="T49" fmla="*/ 430 h 864"/>
                    <a:gd name="T50" fmla="*/ 142 w 664"/>
                    <a:gd name="T51" fmla="*/ 438 h 864"/>
                    <a:gd name="T52" fmla="*/ 152 w 664"/>
                    <a:gd name="T53" fmla="*/ 456 h 864"/>
                    <a:gd name="T54" fmla="*/ 170 w 664"/>
                    <a:gd name="T55" fmla="*/ 474 h 864"/>
                    <a:gd name="T56" fmla="*/ 186 w 664"/>
                    <a:gd name="T57" fmla="*/ 490 h 864"/>
                    <a:gd name="T58" fmla="*/ 224 w 664"/>
                    <a:gd name="T59" fmla="*/ 516 h 864"/>
                    <a:gd name="T60" fmla="*/ 268 w 664"/>
                    <a:gd name="T61" fmla="*/ 512 h 864"/>
                    <a:gd name="T62" fmla="*/ 350 w 664"/>
                    <a:gd name="T63" fmla="*/ 482 h 864"/>
                    <a:gd name="T64" fmla="*/ 302 w 664"/>
                    <a:gd name="T65" fmla="*/ 566 h 864"/>
                    <a:gd name="T66" fmla="*/ 302 w 664"/>
                    <a:gd name="T67" fmla="*/ 586 h 864"/>
                    <a:gd name="T68" fmla="*/ 344 w 664"/>
                    <a:gd name="T69" fmla="*/ 630 h 864"/>
                    <a:gd name="T70" fmla="*/ 384 w 664"/>
                    <a:gd name="T71" fmla="*/ 646 h 864"/>
                    <a:gd name="T72" fmla="*/ 404 w 664"/>
                    <a:gd name="T73" fmla="*/ 662 h 864"/>
                    <a:gd name="T74" fmla="*/ 434 w 664"/>
                    <a:gd name="T75" fmla="*/ 676 h 864"/>
                    <a:gd name="T76" fmla="*/ 460 w 664"/>
                    <a:gd name="T77" fmla="*/ 704 h 864"/>
                    <a:gd name="T78" fmla="*/ 472 w 664"/>
                    <a:gd name="T79" fmla="*/ 740 h 864"/>
                    <a:gd name="T80" fmla="*/ 460 w 664"/>
                    <a:gd name="T81" fmla="*/ 788 h 864"/>
                    <a:gd name="T82" fmla="*/ 452 w 664"/>
                    <a:gd name="T83" fmla="*/ 824 h 864"/>
                    <a:gd name="T84" fmla="*/ 466 w 664"/>
                    <a:gd name="T85" fmla="*/ 864 h 864"/>
                    <a:gd name="T86" fmla="*/ 476 w 664"/>
                    <a:gd name="T87" fmla="*/ 860 h 864"/>
                    <a:gd name="T88" fmla="*/ 492 w 664"/>
                    <a:gd name="T89" fmla="*/ 792 h 864"/>
                    <a:gd name="T90" fmla="*/ 506 w 664"/>
                    <a:gd name="T91" fmla="*/ 770 h 864"/>
                    <a:gd name="T92" fmla="*/ 520 w 664"/>
                    <a:gd name="T93" fmla="*/ 726 h 864"/>
                    <a:gd name="T94" fmla="*/ 504 w 664"/>
                    <a:gd name="T95" fmla="*/ 578 h 864"/>
                    <a:gd name="T96" fmla="*/ 494 w 664"/>
                    <a:gd name="T97" fmla="*/ 502 h 864"/>
                    <a:gd name="T98" fmla="*/ 518 w 664"/>
                    <a:gd name="T99" fmla="*/ 508 h 864"/>
                    <a:gd name="T100" fmla="*/ 542 w 664"/>
                    <a:gd name="T101" fmla="*/ 568 h 864"/>
                    <a:gd name="T102" fmla="*/ 570 w 664"/>
                    <a:gd name="T103" fmla="*/ 620 h 864"/>
                    <a:gd name="T104" fmla="*/ 598 w 664"/>
                    <a:gd name="T105" fmla="*/ 590 h 864"/>
                    <a:gd name="T106" fmla="*/ 582 w 664"/>
                    <a:gd name="T107" fmla="*/ 548 h 864"/>
                    <a:gd name="T108" fmla="*/ 550 w 664"/>
                    <a:gd name="T109" fmla="*/ 484 h 864"/>
                    <a:gd name="T110" fmla="*/ 566 w 664"/>
                    <a:gd name="T111" fmla="*/ 472 h 864"/>
                    <a:gd name="T112" fmla="*/ 466 w 664"/>
                    <a:gd name="T113" fmla="*/ 344 h 8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664" h="864">
                      <a:moveTo>
                        <a:pt x="566" y="472"/>
                      </a:moveTo>
                      <a:lnTo>
                        <a:pt x="566" y="472"/>
                      </a:lnTo>
                      <a:lnTo>
                        <a:pt x="568" y="472"/>
                      </a:lnTo>
                      <a:lnTo>
                        <a:pt x="572" y="476"/>
                      </a:lnTo>
                      <a:lnTo>
                        <a:pt x="582" y="488"/>
                      </a:lnTo>
                      <a:lnTo>
                        <a:pt x="612" y="532"/>
                      </a:lnTo>
                      <a:lnTo>
                        <a:pt x="660" y="604"/>
                      </a:lnTo>
                      <a:lnTo>
                        <a:pt x="660" y="604"/>
                      </a:lnTo>
                      <a:lnTo>
                        <a:pt x="664" y="608"/>
                      </a:lnTo>
                      <a:lnTo>
                        <a:pt x="664" y="356"/>
                      </a:lnTo>
                      <a:lnTo>
                        <a:pt x="664" y="356"/>
                      </a:lnTo>
                      <a:lnTo>
                        <a:pt x="650" y="354"/>
                      </a:lnTo>
                      <a:lnTo>
                        <a:pt x="650" y="354"/>
                      </a:lnTo>
                      <a:lnTo>
                        <a:pt x="664" y="346"/>
                      </a:lnTo>
                      <a:lnTo>
                        <a:pt x="664" y="0"/>
                      </a:lnTo>
                      <a:lnTo>
                        <a:pt x="664" y="0"/>
                      </a:lnTo>
                      <a:lnTo>
                        <a:pt x="638" y="20"/>
                      </a:lnTo>
                      <a:lnTo>
                        <a:pt x="624" y="34"/>
                      </a:lnTo>
                      <a:lnTo>
                        <a:pt x="608" y="50"/>
                      </a:lnTo>
                      <a:lnTo>
                        <a:pt x="608" y="50"/>
                      </a:lnTo>
                      <a:lnTo>
                        <a:pt x="594" y="68"/>
                      </a:lnTo>
                      <a:lnTo>
                        <a:pt x="580" y="86"/>
                      </a:lnTo>
                      <a:lnTo>
                        <a:pt x="568" y="104"/>
                      </a:lnTo>
                      <a:lnTo>
                        <a:pt x="558" y="124"/>
                      </a:lnTo>
                      <a:lnTo>
                        <a:pt x="548" y="146"/>
                      </a:lnTo>
                      <a:lnTo>
                        <a:pt x="540" y="166"/>
                      </a:lnTo>
                      <a:lnTo>
                        <a:pt x="524" y="214"/>
                      </a:lnTo>
                      <a:lnTo>
                        <a:pt x="524" y="214"/>
                      </a:lnTo>
                      <a:lnTo>
                        <a:pt x="514" y="254"/>
                      </a:lnTo>
                      <a:lnTo>
                        <a:pt x="508" y="294"/>
                      </a:lnTo>
                      <a:lnTo>
                        <a:pt x="504" y="330"/>
                      </a:lnTo>
                      <a:lnTo>
                        <a:pt x="502" y="356"/>
                      </a:lnTo>
                      <a:lnTo>
                        <a:pt x="502" y="356"/>
                      </a:lnTo>
                      <a:lnTo>
                        <a:pt x="498" y="358"/>
                      </a:lnTo>
                      <a:lnTo>
                        <a:pt x="498" y="358"/>
                      </a:lnTo>
                      <a:lnTo>
                        <a:pt x="490" y="350"/>
                      </a:lnTo>
                      <a:lnTo>
                        <a:pt x="490" y="350"/>
                      </a:lnTo>
                      <a:lnTo>
                        <a:pt x="490" y="346"/>
                      </a:lnTo>
                      <a:lnTo>
                        <a:pt x="490" y="342"/>
                      </a:lnTo>
                      <a:lnTo>
                        <a:pt x="490" y="342"/>
                      </a:lnTo>
                      <a:lnTo>
                        <a:pt x="488" y="340"/>
                      </a:lnTo>
                      <a:lnTo>
                        <a:pt x="484" y="338"/>
                      </a:lnTo>
                      <a:lnTo>
                        <a:pt x="480" y="336"/>
                      </a:lnTo>
                      <a:lnTo>
                        <a:pt x="476" y="338"/>
                      </a:lnTo>
                      <a:lnTo>
                        <a:pt x="476" y="338"/>
                      </a:lnTo>
                      <a:lnTo>
                        <a:pt x="476" y="338"/>
                      </a:lnTo>
                      <a:lnTo>
                        <a:pt x="476" y="336"/>
                      </a:lnTo>
                      <a:lnTo>
                        <a:pt x="474" y="336"/>
                      </a:lnTo>
                      <a:lnTo>
                        <a:pt x="472" y="338"/>
                      </a:lnTo>
                      <a:lnTo>
                        <a:pt x="472" y="338"/>
                      </a:lnTo>
                      <a:lnTo>
                        <a:pt x="468" y="336"/>
                      </a:lnTo>
                      <a:lnTo>
                        <a:pt x="468" y="336"/>
                      </a:lnTo>
                      <a:lnTo>
                        <a:pt x="468" y="336"/>
                      </a:lnTo>
                      <a:lnTo>
                        <a:pt x="466" y="338"/>
                      </a:lnTo>
                      <a:lnTo>
                        <a:pt x="464" y="338"/>
                      </a:lnTo>
                      <a:lnTo>
                        <a:pt x="464" y="340"/>
                      </a:lnTo>
                      <a:lnTo>
                        <a:pt x="462" y="340"/>
                      </a:lnTo>
                      <a:lnTo>
                        <a:pt x="462" y="342"/>
                      </a:lnTo>
                      <a:lnTo>
                        <a:pt x="464" y="344"/>
                      </a:lnTo>
                      <a:lnTo>
                        <a:pt x="464" y="344"/>
                      </a:lnTo>
                      <a:lnTo>
                        <a:pt x="464" y="344"/>
                      </a:lnTo>
                      <a:lnTo>
                        <a:pt x="460" y="344"/>
                      </a:lnTo>
                      <a:lnTo>
                        <a:pt x="460" y="344"/>
                      </a:lnTo>
                      <a:lnTo>
                        <a:pt x="456" y="346"/>
                      </a:lnTo>
                      <a:lnTo>
                        <a:pt x="454" y="350"/>
                      </a:lnTo>
                      <a:lnTo>
                        <a:pt x="454" y="354"/>
                      </a:lnTo>
                      <a:lnTo>
                        <a:pt x="456" y="358"/>
                      </a:lnTo>
                      <a:lnTo>
                        <a:pt x="456" y="358"/>
                      </a:lnTo>
                      <a:lnTo>
                        <a:pt x="458" y="362"/>
                      </a:lnTo>
                      <a:lnTo>
                        <a:pt x="458" y="362"/>
                      </a:lnTo>
                      <a:lnTo>
                        <a:pt x="458" y="370"/>
                      </a:lnTo>
                      <a:lnTo>
                        <a:pt x="458" y="374"/>
                      </a:lnTo>
                      <a:lnTo>
                        <a:pt x="458" y="374"/>
                      </a:lnTo>
                      <a:lnTo>
                        <a:pt x="456" y="376"/>
                      </a:lnTo>
                      <a:lnTo>
                        <a:pt x="456" y="376"/>
                      </a:lnTo>
                      <a:lnTo>
                        <a:pt x="434" y="360"/>
                      </a:lnTo>
                      <a:lnTo>
                        <a:pt x="406" y="338"/>
                      </a:lnTo>
                      <a:lnTo>
                        <a:pt x="372" y="314"/>
                      </a:lnTo>
                      <a:lnTo>
                        <a:pt x="336" y="294"/>
                      </a:lnTo>
                      <a:lnTo>
                        <a:pt x="336" y="294"/>
                      </a:lnTo>
                      <a:lnTo>
                        <a:pt x="292" y="272"/>
                      </a:lnTo>
                      <a:lnTo>
                        <a:pt x="270" y="264"/>
                      </a:lnTo>
                      <a:lnTo>
                        <a:pt x="248" y="256"/>
                      </a:lnTo>
                      <a:lnTo>
                        <a:pt x="226" y="250"/>
                      </a:lnTo>
                      <a:lnTo>
                        <a:pt x="204" y="246"/>
                      </a:lnTo>
                      <a:lnTo>
                        <a:pt x="182" y="244"/>
                      </a:lnTo>
                      <a:lnTo>
                        <a:pt x="160" y="242"/>
                      </a:lnTo>
                      <a:lnTo>
                        <a:pt x="160" y="242"/>
                      </a:lnTo>
                      <a:lnTo>
                        <a:pt x="138" y="242"/>
                      </a:lnTo>
                      <a:lnTo>
                        <a:pt x="116" y="242"/>
                      </a:lnTo>
                      <a:lnTo>
                        <a:pt x="84" y="248"/>
                      </a:lnTo>
                      <a:lnTo>
                        <a:pt x="62" y="252"/>
                      </a:lnTo>
                      <a:lnTo>
                        <a:pt x="56" y="256"/>
                      </a:lnTo>
                      <a:lnTo>
                        <a:pt x="30" y="266"/>
                      </a:lnTo>
                      <a:lnTo>
                        <a:pt x="8" y="282"/>
                      </a:lnTo>
                      <a:lnTo>
                        <a:pt x="0" y="296"/>
                      </a:lnTo>
                      <a:lnTo>
                        <a:pt x="0" y="324"/>
                      </a:lnTo>
                      <a:lnTo>
                        <a:pt x="2" y="330"/>
                      </a:lnTo>
                      <a:lnTo>
                        <a:pt x="14" y="344"/>
                      </a:lnTo>
                      <a:lnTo>
                        <a:pt x="28" y="358"/>
                      </a:lnTo>
                      <a:lnTo>
                        <a:pt x="28" y="358"/>
                      </a:lnTo>
                      <a:lnTo>
                        <a:pt x="36" y="364"/>
                      </a:lnTo>
                      <a:lnTo>
                        <a:pt x="42" y="366"/>
                      </a:lnTo>
                      <a:lnTo>
                        <a:pt x="46" y="368"/>
                      </a:lnTo>
                      <a:lnTo>
                        <a:pt x="46" y="368"/>
                      </a:lnTo>
                      <a:lnTo>
                        <a:pt x="52" y="368"/>
                      </a:lnTo>
                      <a:lnTo>
                        <a:pt x="56" y="372"/>
                      </a:lnTo>
                      <a:lnTo>
                        <a:pt x="60" y="376"/>
                      </a:lnTo>
                      <a:lnTo>
                        <a:pt x="60" y="376"/>
                      </a:lnTo>
                      <a:lnTo>
                        <a:pt x="64" y="380"/>
                      </a:lnTo>
                      <a:lnTo>
                        <a:pt x="70" y="384"/>
                      </a:lnTo>
                      <a:lnTo>
                        <a:pt x="78" y="386"/>
                      </a:lnTo>
                      <a:lnTo>
                        <a:pt x="78" y="386"/>
                      </a:lnTo>
                      <a:lnTo>
                        <a:pt x="84" y="386"/>
                      </a:lnTo>
                      <a:lnTo>
                        <a:pt x="92" y="390"/>
                      </a:lnTo>
                      <a:lnTo>
                        <a:pt x="98" y="394"/>
                      </a:lnTo>
                      <a:lnTo>
                        <a:pt x="100" y="398"/>
                      </a:lnTo>
                      <a:lnTo>
                        <a:pt x="100" y="398"/>
                      </a:lnTo>
                      <a:lnTo>
                        <a:pt x="104" y="402"/>
                      </a:lnTo>
                      <a:lnTo>
                        <a:pt x="112" y="406"/>
                      </a:lnTo>
                      <a:lnTo>
                        <a:pt x="120" y="410"/>
                      </a:lnTo>
                      <a:lnTo>
                        <a:pt x="120" y="410"/>
                      </a:lnTo>
                      <a:lnTo>
                        <a:pt x="126" y="418"/>
                      </a:lnTo>
                      <a:lnTo>
                        <a:pt x="130" y="426"/>
                      </a:lnTo>
                      <a:lnTo>
                        <a:pt x="130" y="430"/>
                      </a:lnTo>
                      <a:lnTo>
                        <a:pt x="130" y="430"/>
                      </a:lnTo>
                      <a:lnTo>
                        <a:pt x="132" y="434"/>
                      </a:lnTo>
                      <a:lnTo>
                        <a:pt x="136" y="436"/>
                      </a:lnTo>
                      <a:lnTo>
                        <a:pt x="142" y="438"/>
                      </a:lnTo>
                      <a:lnTo>
                        <a:pt x="142" y="438"/>
                      </a:lnTo>
                      <a:lnTo>
                        <a:pt x="146" y="442"/>
                      </a:lnTo>
                      <a:lnTo>
                        <a:pt x="150" y="446"/>
                      </a:lnTo>
                      <a:lnTo>
                        <a:pt x="152" y="452"/>
                      </a:lnTo>
                      <a:lnTo>
                        <a:pt x="152" y="452"/>
                      </a:lnTo>
                      <a:lnTo>
                        <a:pt x="152" y="456"/>
                      </a:lnTo>
                      <a:lnTo>
                        <a:pt x="154" y="458"/>
                      </a:lnTo>
                      <a:lnTo>
                        <a:pt x="158" y="466"/>
                      </a:lnTo>
                      <a:lnTo>
                        <a:pt x="166" y="472"/>
                      </a:lnTo>
                      <a:lnTo>
                        <a:pt x="170" y="474"/>
                      </a:lnTo>
                      <a:lnTo>
                        <a:pt x="170" y="474"/>
                      </a:lnTo>
                      <a:lnTo>
                        <a:pt x="174" y="476"/>
                      </a:lnTo>
                      <a:lnTo>
                        <a:pt x="178" y="480"/>
                      </a:lnTo>
                      <a:lnTo>
                        <a:pt x="182" y="486"/>
                      </a:lnTo>
                      <a:lnTo>
                        <a:pt x="182" y="486"/>
                      </a:lnTo>
                      <a:lnTo>
                        <a:pt x="186" y="490"/>
                      </a:lnTo>
                      <a:lnTo>
                        <a:pt x="192" y="494"/>
                      </a:lnTo>
                      <a:lnTo>
                        <a:pt x="200" y="500"/>
                      </a:lnTo>
                      <a:lnTo>
                        <a:pt x="200" y="500"/>
                      </a:lnTo>
                      <a:lnTo>
                        <a:pt x="216" y="510"/>
                      </a:lnTo>
                      <a:lnTo>
                        <a:pt x="224" y="516"/>
                      </a:lnTo>
                      <a:lnTo>
                        <a:pt x="224" y="516"/>
                      </a:lnTo>
                      <a:lnTo>
                        <a:pt x="230" y="518"/>
                      </a:lnTo>
                      <a:lnTo>
                        <a:pt x="238" y="518"/>
                      </a:lnTo>
                      <a:lnTo>
                        <a:pt x="246" y="518"/>
                      </a:lnTo>
                      <a:lnTo>
                        <a:pt x="268" y="512"/>
                      </a:lnTo>
                      <a:lnTo>
                        <a:pt x="288" y="504"/>
                      </a:lnTo>
                      <a:lnTo>
                        <a:pt x="306" y="496"/>
                      </a:lnTo>
                      <a:lnTo>
                        <a:pt x="332" y="486"/>
                      </a:lnTo>
                      <a:lnTo>
                        <a:pt x="350" y="482"/>
                      </a:lnTo>
                      <a:lnTo>
                        <a:pt x="350" y="482"/>
                      </a:lnTo>
                      <a:lnTo>
                        <a:pt x="350" y="482"/>
                      </a:lnTo>
                      <a:lnTo>
                        <a:pt x="334" y="504"/>
                      </a:lnTo>
                      <a:lnTo>
                        <a:pt x="320" y="526"/>
                      </a:lnTo>
                      <a:lnTo>
                        <a:pt x="320" y="526"/>
                      </a:lnTo>
                      <a:lnTo>
                        <a:pt x="302" y="566"/>
                      </a:lnTo>
                      <a:lnTo>
                        <a:pt x="298" y="576"/>
                      </a:lnTo>
                      <a:lnTo>
                        <a:pt x="298" y="582"/>
                      </a:lnTo>
                      <a:lnTo>
                        <a:pt x="298" y="586"/>
                      </a:lnTo>
                      <a:lnTo>
                        <a:pt x="300" y="586"/>
                      </a:lnTo>
                      <a:lnTo>
                        <a:pt x="302" y="586"/>
                      </a:lnTo>
                      <a:lnTo>
                        <a:pt x="310" y="598"/>
                      </a:lnTo>
                      <a:lnTo>
                        <a:pt x="310" y="598"/>
                      </a:lnTo>
                      <a:lnTo>
                        <a:pt x="318" y="604"/>
                      </a:lnTo>
                      <a:lnTo>
                        <a:pt x="334" y="622"/>
                      </a:lnTo>
                      <a:lnTo>
                        <a:pt x="344" y="630"/>
                      </a:lnTo>
                      <a:lnTo>
                        <a:pt x="356" y="638"/>
                      </a:lnTo>
                      <a:lnTo>
                        <a:pt x="366" y="644"/>
                      </a:lnTo>
                      <a:lnTo>
                        <a:pt x="376" y="646"/>
                      </a:lnTo>
                      <a:lnTo>
                        <a:pt x="376" y="646"/>
                      </a:lnTo>
                      <a:lnTo>
                        <a:pt x="384" y="646"/>
                      </a:lnTo>
                      <a:lnTo>
                        <a:pt x="390" y="648"/>
                      </a:lnTo>
                      <a:lnTo>
                        <a:pt x="396" y="650"/>
                      </a:lnTo>
                      <a:lnTo>
                        <a:pt x="398" y="654"/>
                      </a:lnTo>
                      <a:lnTo>
                        <a:pt x="402" y="660"/>
                      </a:lnTo>
                      <a:lnTo>
                        <a:pt x="404" y="662"/>
                      </a:lnTo>
                      <a:lnTo>
                        <a:pt x="404" y="662"/>
                      </a:lnTo>
                      <a:lnTo>
                        <a:pt x="414" y="670"/>
                      </a:lnTo>
                      <a:lnTo>
                        <a:pt x="424" y="676"/>
                      </a:lnTo>
                      <a:lnTo>
                        <a:pt x="428" y="678"/>
                      </a:lnTo>
                      <a:lnTo>
                        <a:pt x="434" y="676"/>
                      </a:lnTo>
                      <a:lnTo>
                        <a:pt x="434" y="676"/>
                      </a:lnTo>
                      <a:lnTo>
                        <a:pt x="438" y="678"/>
                      </a:lnTo>
                      <a:lnTo>
                        <a:pt x="444" y="680"/>
                      </a:lnTo>
                      <a:lnTo>
                        <a:pt x="454" y="692"/>
                      </a:lnTo>
                      <a:lnTo>
                        <a:pt x="460" y="704"/>
                      </a:lnTo>
                      <a:lnTo>
                        <a:pt x="464" y="710"/>
                      </a:lnTo>
                      <a:lnTo>
                        <a:pt x="464" y="710"/>
                      </a:lnTo>
                      <a:lnTo>
                        <a:pt x="466" y="716"/>
                      </a:lnTo>
                      <a:lnTo>
                        <a:pt x="470" y="730"/>
                      </a:lnTo>
                      <a:lnTo>
                        <a:pt x="472" y="740"/>
                      </a:lnTo>
                      <a:lnTo>
                        <a:pt x="472" y="750"/>
                      </a:lnTo>
                      <a:lnTo>
                        <a:pt x="470" y="760"/>
                      </a:lnTo>
                      <a:lnTo>
                        <a:pt x="468" y="770"/>
                      </a:lnTo>
                      <a:lnTo>
                        <a:pt x="468" y="770"/>
                      </a:lnTo>
                      <a:lnTo>
                        <a:pt x="460" y="788"/>
                      </a:lnTo>
                      <a:lnTo>
                        <a:pt x="456" y="800"/>
                      </a:lnTo>
                      <a:lnTo>
                        <a:pt x="454" y="810"/>
                      </a:lnTo>
                      <a:lnTo>
                        <a:pt x="454" y="810"/>
                      </a:lnTo>
                      <a:lnTo>
                        <a:pt x="452" y="816"/>
                      </a:lnTo>
                      <a:lnTo>
                        <a:pt x="452" y="824"/>
                      </a:lnTo>
                      <a:lnTo>
                        <a:pt x="454" y="832"/>
                      </a:lnTo>
                      <a:lnTo>
                        <a:pt x="454" y="832"/>
                      </a:lnTo>
                      <a:lnTo>
                        <a:pt x="458" y="852"/>
                      </a:lnTo>
                      <a:lnTo>
                        <a:pt x="462" y="858"/>
                      </a:lnTo>
                      <a:lnTo>
                        <a:pt x="466" y="864"/>
                      </a:lnTo>
                      <a:lnTo>
                        <a:pt x="466" y="864"/>
                      </a:lnTo>
                      <a:lnTo>
                        <a:pt x="468" y="864"/>
                      </a:lnTo>
                      <a:lnTo>
                        <a:pt x="472" y="864"/>
                      </a:lnTo>
                      <a:lnTo>
                        <a:pt x="472" y="864"/>
                      </a:lnTo>
                      <a:lnTo>
                        <a:pt x="476" y="860"/>
                      </a:lnTo>
                      <a:lnTo>
                        <a:pt x="480" y="858"/>
                      </a:lnTo>
                      <a:lnTo>
                        <a:pt x="496" y="810"/>
                      </a:lnTo>
                      <a:lnTo>
                        <a:pt x="490" y="798"/>
                      </a:lnTo>
                      <a:lnTo>
                        <a:pt x="490" y="798"/>
                      </a:lnTo>
                      <a:lnTo>
                        <a:pt x="492" y="792"/>
                      </a:lnTo>
                      <a:lnTo>
                        <a:pt x="494" y="786"/>
                      </a:lnTo>
                      <a:lnTo>
                        <a:pt x="498" y="784"/>
                      </a:lnTo>
                      <a:lnTo>
                        <a:pt x="498" y="784"/>
                      </a:lnTo>
                      <a:lnTo>
                        <a:pt x="502" y="778"/>
                      </a:lnTo>
                      <a:lnTo>
                        <a:pt x="506" y="770"/>
                      </a:lnTo>
                      <a:lnTo>
                        <a:pt x="508" y="758"/>
                      </a:lnTo>
                      <a:lnTo>
                        <a:pt x="508" y="758"/>
                      </a:lnTo>
                      <a:lnTo>
                        <a:pt x="512" y="748"/>
                      </a:lnTo>
                      <a:lnTo>
                        <a:pt x="520" y="726"/>
                      </a:lnTo>
                      <a:lnTo>
                        <a:pt x="520" y="726"/>
                      </a:lnTo>
                      <a:lnTo>
                        <a:pt x="524" y="694"/>
                      </a:lnTo>
                      <a:lnTo>
                        <a:pt x="526" y="676"/>
                      </a:lnTo>
                      <a:lnTo>
                        <a:pt x="524" y="662"/>
                      </a:lnTo>
                      <a:lnTo>
                        <a:pt x="524" y="662"/>
                      </a:lnTo>
                      <a:lnTo>
                        <a:pt x="504" y="578"/>
                      </a:lnTo>
                      <a:lnTo>
                        <a:pt x="494" y="526"/>
                      </a:lnTo>
                      <a:lnTo>
                        <a:pt x="492" y="510"/>
                      </a:lnTo>
                      <a:lnTo>
                        <a:pt x="492" y="504"/>
                      </a:lnTo>
                      <a:lnTo>
                        <a:pt x="494" y="502"/>
                      </a:lnTo>
                      <a:lnTo>
                        <a:pt x="494" y="502"/>
                      </a:lnTo>
                      <a:lnTo>
                        <a:pt x="498" y="498"/>
                      </a:lnTo>
                      <a:lnTo>
                        <a:pt x="500" y="492"/>
                      </a:lnTo>
                      <a:lnTo>
                        <a:pt x="504" y="474"/>
                      </a:lnTo>
                      <a:lnTo>
                        <a:pt x="512" y="500"/>
                      </a:lnTo>
                      <a:lnTo>
                        <a:pt x="518" y="508"/>
                      </a:lnTo>
                      <a:lnTo>
                        <a:pt x="518" y="520"/>
                      </a:lnTo>
                      <a:lnTo>
                        <a:pt x="526" y="538"/>
                      </a:lnTo>
                      <a:lnTo>
                        <a:pt x="528" y="542"/>
                      </a:lnTo>
                      <a:lnTo>
                        <a:pt x="538" y="568"/>
                      </a:lnTo>
                      <a:lnTo>
                        <a:pt x="542" y="568"/>
                      </a:lnTo>
                      <a:lnTo>
                        <a:pt x="544" y="572"/>
                      </a:lnTo>
                      <a:lnTo>
                        <a:pt x="542" y="576"/>
                      </a:lnTo>
                      <a:lnTo>
                        <a:pt x="548" y="588"/>
                      </a:lnTo>
                      <a:lnTo>
                        <a:pt x="556" y="608"/>
                      </a:lnTo>
                      <a:lnTo>
                        <a:pt x="570" y="620"/>
                      </a:lnTo>
                      <a:lnTo>
                        <a:pt x="588" y="626"/>
                      </a:lnTo>
                      <a:lnTo>
                        <a:pt x="584" y="614"/>
                      </a:lnTo>
                      <a:lnTo>
                        <a:pt x="590" y="624"/>
                      </a:lnTo>
                      <a:lnTo>
                        <a:pt x="598" y="608"/>
                      </a:lnTo>
                      <a:lnTo>
                        <a:pt x="598" y="590"/>
                      </a:lnTo>
                      <a:lnTo>
                        <a:pt x="590" y="570"/>
                      </a:lnTo>
                      <a:lnTo>
                        <a:pt x="586" y="558"/>
                      </a:lnTo>
                      <a:lnTo>
                        <a:pt x="580" y="556"/>
                      </a:lnTo>
                      <a:lnTo>
                        <a:pt x="580" y="552"/>
                      </a:lnTo>
                      <a:lnTo>
                        <a:pt x="582" y="548"/>
                      </a:lnTo>
                      <a:lnTo>
                        <a:pt x="572" y="524"/>
                      </a:lnTo>
                      <a:lnTo>
                        <a:pt x="570" y="520"/>
                      </a:lnTo>
                      <a:lnTo>
                        <a:pt x="562" y="502"/>
                      </a:lnTo>
                      <a:lnTo>
                        <a:pt x="554" y="492"/>
                      </a:lnTo>
                      <a:lnTo>
                        <a:pt x="550" y="484"/>
                      </a:lnTo>
                      <a:lnTo>
                        <a:pt x="538" y="460"/>
                      </a:lnTo>
                      <a:lnTo>
                        <a:pt x="538" y="460"/>
                      </a:lnTo>
                      <a:lnTo>
                        <a:pt x="554" y="470"/>
                      </a:lnTo>
                      <a:lnTo>
                        <a:pt x="560" y="472"/>
                      </a:lnTo>
                      <a:lnTo>
                        <a:pt x="566" y="472"/>
                      </a:lnTo>
                      <a:lnTo>
                        <a:pt x="566" y="472"/>
                      </a:lnTo>
                      <a:close/>
                      <a:moveTo>
                        <a:pt x="466" y="344"/>
                      </a:moveTo>
                      <a:lnTo>
                        <a:pt x="466" y="344"/>
                      </a:lnTo>
                      <a:lnTo>
                        <a:pt x="466" y="344"/>
                      </a:lnTo>
                      <a:lnTo>
                        <a:pt x="466" y="344"/>
                      </a:lnTo>
                      <a:lnTo>
                        <a:pt x="466" y="344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72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/>
                <a:lstStyle/>
                <a:p>
                  <a:pPr defTabSz="457200">
                    <a:defRPr/>
                  </a:pPr>
                  <a:endParaRPr lang="en-US">
                    <a:latin typeface="+mn-lt"/>
                    <a:cs typeface="Arial" charset="0"/>
                  </a:endParaRPr>
                </a:p>
              </p:txBody>
            </p:sp>
          </p:grpSp>
        </p:grpSp>
      </p:grpSp>
      <p:sp>
        <p:nvSpPr>
          <p:cNvPr id="21507" name="Title Placeholder 1"/>
          <p:cNvSpPr>
            <a:spLocks noGrp="1"/>
          </p:cNvSpPr>
          <p:nvPr>
            <p:ph type="title"/>
          </p:nvPr>
        </p:nvSpPr>
        <p:spPr bwMode="auto">
          <a:xfrm>
            <a:off x="1093789" y="676278"/>
            <a:ext cx="7718425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21508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093789" y="1806575"/>
            <a:ext cx="7718425" cy="4052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973756" y="5951541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79527" y="5951541"/>
            <a:ext cx="5694231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0845" y="5951541"/>
            <a:ext cx="65868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fld id="{28603036-375B-4F63-A60E-63B5834C9B3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  <p:sldLayoutId id="2147483687" r:id="rId14"/>
  </p:sldLayoutIdLst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3200" kern="1200">
          <a:solidFill>
            <a:srgbClr val="404040"/>
          </a:solidFill>
          <a:latin typeface="+mj-lt"/>
          <a:ea typeface="Trebuchet MS" pitchFamily="34" charset="0"/>
          <a:cs typeface="Trebuchet MS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3200">
          <a:solidFill>
            <a:srgbClr val="404040"/>
          </a:solidFill>
          <a:latin typeface="Verdana" pitchFamily="34" charset="0"/>
          <a:ea typeface="Trebuchet MS" pitchFamily="34" charset="0"/>
          <a:cs typeface="Trebuchet MS" pitchFamily="34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3200">
          <a:solidFill>
            <a:srgbClr val="404040"/>
          </a:solidFill>
          <a:latin typeface="Verdana" pitchFamily="34" charset="0"/>
          <a:ea typeface="Trebuchet MS" pitchFamily="34" charset="0"/>
          <a:cs typeface="Trebuchet MS" pitchFamily="34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3200">
          <a:solidFill>
            <a:srgbClr val="404040"/>
          </a:solidFill>
          <a:latin typeface="Verdana" pitchFamily="34" charset="0"/>
          <a:ea typeface="Trebuchet MS" pitchFamily="34" charset="0"/>
          <a:cs typeface="Trebuchet MS" pitchFamily="34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3200">
          <a:solidFill>
            <a:srgbClr val="404040"/>
          </a:solidFill>
          <a:latin typeface="Verdana" pitchFamily="34" charset="0"/>
          <a:ea typeface="Trebuchet MS" pitchFamily="34" charset="0"/>
          <a:cs typeface="Trebuchet MS" pitchFamily="34" charset="0"/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ts val="600"/>
        </a:spcAft>
        <a:buClr>
          <a:srgbClr val="404040"/>
        </a:buClr>
        <a:buFont typeface="Wingdings 2" pitchFamily="18" charset="2"/>
        <a:buChar char=""/>
        <a:defRPr sz="3200" kern="1200">
          <a:solidFill>
            <a:srgbClr val="404040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ts val="600"/>
        </a:spcAft>
        <a:buClr>
          <a:srgbClr val="404040"/>
        </a:buClr>
        <a:buFont typeface="Wingdings 2" pitchFamily="18" charset="2"/>
        <a:buChar char=""/>
        <a:defRPr sz="1600" kern="1200">
          <a:solidFill>
            <a:srgbClr val="404040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ts val="600"/>
        </a:spcAft>
        <a:buClr>
          <a:srgbClr val="404040"/>
        </a:buClr>
        <a:buFont typeface="Wingdings 2" pitchFamily="18" charset="2"/>
        <a:buChar char=""/>
        <a:defRPr sz="1400" kern="1200">
          <a:solidFill>
            <a:srgbClr val="404040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ts val="600"/>
        </a:spcAft>
        <a:buClr>
          <a:srgbClr val="404040"/>
        </a:buClr>
        <a:buFont typeface="Wingdings 2" pitchFamily="18" charset="2"/>
        <a:buChar char=""/>
        <a:defRPr sz="1200" kern="1200">
          <a:solidFill>
            <a:srgbClr val="404040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ts val="600"/>
        </a:spcAft>
        <a:buClr>
          <a:srgbClr val="404040"/>
        </a:buClr>
        <a:buFont typeface="Wingdings 2" pitchFamily="18" charset="2"/>
        <a:buChar char=""/>
        <a:defRPr sz="1200" kern="1200">
          <a:solidFill>
            <a:srgbClr val="404040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84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95300" y="274638"/>
            <a:ext cx="8915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95300" y="1600203"/>
            <a:ext cx="89154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291844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95300" y="6245225"/>
            <a:ext cx="2311400" cy="4762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91845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384550" y="6245225"/>
            <a:ext cx="3136900" cy="4762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9184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99300" y="6245225"/>
            <a:ext cx="2311400" cy="4762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+mn-lt"/>
              </a:defRPr>
            </a:lvl1pPr>
          </a:lstStyle>
          <a:p>
            <a:pPr>
              <a:defRPr/>
            </a:pPr>
            <a:fld id="{84B1F15F-6CD6-4063-92DD-3177830BF60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91" r:id="rId1"/>
    <p:sldLayoutId id="2147483892" r:id="rId2"/>
    <p:sldLayoutId id="2147483893" r:id="rId3"/>
    <p:sldLayoutId id="2147483894" r:id="rId4"/>
    <p:sldLayoutId id="2147483895" r:id="rId5"/>
    <p:sldLayoutId id="2147483896" r:id="rId6"/>
    <p:sldLayoutId id="2147483897" r:id="rId7"/>
    <p:sldLayoutId id="2147483898" r:id="rId8"/>
    <p:sldLayoutId id="2147483899" r:id="rId9"/>
    <p:sldLayoutId id="2147483900" r:id="rId10"/>
    <p:sldLayoutId id="2147483901" r:id="rId11"/>
  </p:sldLayoutIdLst>
  <p:transition>
    <p:cover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2918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918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918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2918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50000">
                                          <p:val>
                                            <p:strVal val="#ppt_y+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2918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1842" grpId="0"/>
    </p:bld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95300" y="274639"/>
            <a:ext cx="8915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95300" y="1600204"/>
            <a:ext cx="89154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95300" y="6245228"/>
            <a:ext cx="23114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384550" y="6245228"/>
            <a:ext cx="31369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99300" y="6245228"/>
            <a:ext cx="23114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defRPr/>
            </a:pPr>
            <a:fld id="{6B988A84-C77A-46AB-A35B-02E5578B09B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90" r:id="rId1"/>
    <p:sldLayoutId id="2147483991" r:id="rId2"/>
    <p:sldLayoutId id="2147483992" r:id="rId3"/>
    <p:sldLayoutId id="2147483993" r:id="rId4"/>
    <p:sldLayoutId id="2147483994" r:id="rId5"/>
    <p:sldLayoutId id="2147483995" r:id="rId6"/>
    <p:sldLayoutId id="2147483996" r:id="rId7"/>
    <p:sldLayoutId id="2147483997" r:id="rId8"/>
    <p:sldLayoutId id="2147483998" r:id="rId9"/>
    <p:sldLayoutId id="2147483999" r:id="rId10"/>
    <p:sldLayoutId id="2147484000" r:id="rId11"/>
    <p:sldLayoutId id="2147484001" r:id="rId12"/>
    <p:sldLayoutId id="2147484002" r:id="rId13"/>
    <p:sldLayoutId id="2147484003" r:id="rId14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95300" y="274638"/>
            <a:ext cx="8915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95300" y="1600203"/>
            <a:ext cx="89154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95300" y="6245225"/>
            <a:ext cx="23114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rgbClr val="000000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384550" y="6245225"/>
            <a:ext cx="31369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solidFill>
                  <a:srgbClr val="000000"/>
                </a:solidFill>
                <a:latin typeface="Arial" charset="0"/>
              </a:defRPr>
            </a:lvl1pPr>
          </a:lstStyle>
          <a:p>
            <a:pPr>
              <a:defRPr/>
            </a:pPr>
            <a:r>
              <a:rPr lang="en-US"/>
              <a:t>dr. Aisah Dahlan (021) 7666085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99300" y="6245225"/>
            <a:ext cx="23114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rgbClr val="000000"/>
                </a:solidFill>
                <a:latin typeface="Arial" charset="0"/>
              </a:defRPr>
            </a:lvl1pPr>
          </a:lstStyle>
          <a:p>
            <a:pPr>
              <a:defRPr/>
            </a:pPr>
            <a:fld id="{C04A1C46-B75C-43DF-9F5A-3F5E4241E85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45" r:id="rId1"/>
    <p:sldLayoutId id="2147484046" r:id="rId2"/>
    <p:sldLayoutId id="2147484047" r:id="rId3"/>
    <p:sldLayoutId id="2147484048" r:id="rId4"/>
    <p:sldLayoutId id="2147484049" r:id="rId5"/>
    <p:sldLayoutId id="2147484050" r:id="rId6"/>
    <p:sldLayoutId id="2147484051" r:id="rId7"/>
    <p:sldLayoutId id="2147484052" r:id="rId8"/>
    <p:sldLayoutId id="2147484053" r:id="rId9"/>
    <p:sldLayoutId id="2147484054" r:id="rId10"/>
    <p:sldLayoutId id="2147484055" r:id="rId11"/>
    <p:sldLayoutId id="2147484056" r:id="rId12"/>
    <p:sldLayoutId id="2147484057" r:id="rId13"/>
    <p:sldLayoutId id="2147484058" r:id="rId14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34"/>
          <p:cNvGrpSpPr>
            <a:grpSpLocks/>
          </p:cNvGrpSpPr>
          <p:nvPr/>
        </p:nvGrpSpPr>
        <p:grpSpPr bwMode="auto">
          <a:xfrm>
            <a:off x="0" y="0"/>
            <a:ext cx="10022946" cy="6858000"/>
            <a:chOff x="-9" y="-16"/>
            <a:chExt cx="9252346" cy="6858038"/>
          </a:xfrm>
        </p:grpSpPr>
        <p:grpSp>
          <p:nvGrpSpPr>
            <p:cNvPr id="3" name="Group 638"/>
            <p:cNvGrpSpPr>
              <a:grpSpLocks/>
            </p:cNvGrpSpPr>
            <p:nvPr/>
          </p:nvGrpSpPr>
          <p:grpSpPr bwMode="auto">
            <a:xfrm>
              <a:off x="8528" y="419213"/>
              <a:ext cx="9073251" cy="5913938"/>
              <a:chOff x="8528" y="419213"/>
              <a:chExt cx="9073251" cy="5913938"/>
            </a:xfrm>
          </p:grpSpPr>
          <p:grpSp>
            <p:nvGrpSpPr>
              <p:cNvPr id="7" name="Group 121"/>
              <p:cNvGrpSpPr>
                <a:grpSpLocks noChangeAspect="1"/>
              </p:cNvGrpSpPr>
              <p:nvPr/>
            </p:nvGrpSpPr>
            <p:grpSpPr>
              <a:xfrm rot="2429339">
                <a:off x="8528" y="447135"/>
                <a:ext cx="1128260" cy="875915"/>
                <a:chOff x="-162267" y="4120976"/>
                <a:chExt cx="3435350" cy="2667000"/>
              </a:xfrm>
              <a:solidFill>
                <a:schemeClr val="bg2">
                  <a:lumMod val="60000"/>
                  <a:lumOff val="40000"/>
                  <a:alpha val="1000"/>
                </a:schemeClr>
              </a:solidFill>
            </p:grpSpPr>
            <p:sp>
              <p:nvSpPr>
                <p:cNvPr id="250" name="Freeform 72"/>
                <p:cNvSpPr>
                  <a:spLocks/>
                </p:cNvSpPr>
                <p:nvPr/>
              </p:nvSpPr>
              <p:spPr bwMode="auto">
                <a:xfrm>
                  <a:off x="1644650" y="4162425"/>
                  <a:ext cx="441325" cy="657225"/>
                </a:xfrm>
                <a:custGeom>
                  <a:avLst/>
                  <a:gdLst/>
                  <a:ahLst/>
                  <a:cxnLst>
                    <a:cxn ang="0">
                      <a:pos x="276" y="414"/>
                    </a:cxn>
                    <a:cxn ang="0">
                      <a:pos x="276" y="414"/>
                    </a:cxn>
                    <a:cxn ang="0">
                      <a:pos x="278" y="414"/>
                    </a:cxn>
                    <a:cxn ang="0">
                      <a:pos x="278" y="412"/>
                    </a:cxn>
                    <a:cxn ang="0">
                      <a:pos x="278" y="412"/>
                    </a:cxn>
                    <a:cxn ang="0">
                      <a:pos x="270" y="396"/>
                    </a:cxn>
                    <a:cxn ang="0">
                      <a:pos x="54" y="60"/>
                    </a:cxn>
                    <a:cxn ang="0">
                      <a:pos x="54" y="60"/>
                    </a:cxn>
                    <a:cxn ang="0">
                      <a:pos x="38" y="32"/>
                    </a:cxn>
                    <a:cxn ang="0">
                      <a:pos x="36" y="28"/>
                    </a:cxn>
                    <a:cxn ang="0">
                      <a:pos x="36" y="28"/>
                    </a:cxn>
                    <a:cxn ang="0">
                      <a:pos x="26" y="14"/>
                    </a:cxn>
                    <a:cxn ang="0">
                      <a:pos x="14" y="4"/>
                    </a:cxn>
                    <a:cxn ang="0">
                      <a:pos x="10" y="2"/>
                    </a:cxn>
                    <a:cxn ang="0">
                      <a:pos x="10" y="2"/>
                    </a:cxn>
                    <a:cxn ang="0">
                      <a:pos x="6" y="0"/>
                    </a:cxn>
                    <a:cxn ang="0">
                      <a:pos x="2" y="0"/>
                    </a:cxn>
                    <a:cxn ang="0">
                      <a:pos x="0" y="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4" y="18"/>
                    </a:cxn>
                    <a:cxn ang="0">
                      <a:pos x="12" y="28"/>
                    </a:cxn>
                    <a:cxn ang="0">
                      <a:pos x="12" y="28"/>
                    </a:cxn>
                    <a:cxn ang="0">
                      <a:pos x="22" y="36"/>
                    </a:cxn>
                    <a:cxn ang="0">
                      <a:pos x="30" y="48"/>
                    </a:cxn>
                    <a:cxn ang="0">
                      <a:pos x="264" y="402"/>
                    </a:cxn>
                    <a:cxn ang="0">
                      <a:pos x="264" y="402"/>
                    </a:cxn>
                    <a:cxn ang="0">
                      <a:pos x="270" y="410"/>
                    </a:cxn>
                    <a:cxn ang="0">
                      <a:pos x="276" y="414"/>
                    </a:cxn>
                    <a:cxn ang="0">
                      <a:pos x="276" y="414"/>
                    </a:cxn>
                  </a:cxnLst>
                  <a:rect l="0" t="0" r="r" b="b"/>
                  <a:pathLst>
                    <a:path w="278" h="414">
                      <a:moveTo>
                        <a:pt x="276" y="414"/>
                      </a:moveTo>
                      <a:lnTo>
                        <a:pt x="276" y="414"/>
                      </a:lnTo>
                      <a:lnTo>
                        <a:pt x="278" y="414"/>
                      </a:lnTo>
                      <a:lnTo>
                        <a:pt x="278" y="412"/>
                      </a:lnTo>
                      <a:lnTo>
                        <a:pt x="278" y="412"/>
                      </a:lnTo>
                      <a:lnTo>
                        <a:pt x="270" y="396"/>
                      </a:lnTo>
                      <a:lnTo>
                        <a:pt x="54" y="60"/>
                      </a:lnTo>
                      <a:lnTo>
                        <a:pt x="54" y="60"/>
                      </a:lnTo>
                      <a:lnTo>
                        <a:pt x="38" y="32"/>
                      </a:lnTo>
                      <a:lnTo>
                        <a:pt x="36" y="28"/>
                      </a:lnTo>
                      <a:lnTo>
                        <a:pt x="36" y="28"/>
                      </a:lnTo>
                      <a:lnTo>
                        <a:pt x="26" y="14"/>
                      </a:lnTo>
                      <a:lnTo>
                        <a:pt x="14" y="4"/>
                      </a:lnTo>
                      <a:lnTo>
                        <a:pt x="10" y="2"/>
                      </a:lnTo>
                      <a:lnTo>
                        <a:pt x="10" y="2"/>
                      </a:lnTo>
                      <a:lnTo>
                        <a:pt x="6" y="0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4" y="18"/>
                      </a:lnTo>
                      <a:lnTo>
                        <a:pt x="12" y="28"/>
                      </a:lnTo>
                      <a:lnTo>
                        <a:pt x="12" y="28"/>
                      </a:lnTo>
                      <a:lnTo>
                        <a:pt x="22" y="36"/>
                      </a:lnTo>
                      <a:lnTo>
                        <a:pt x="30" y="48"/>
                      </a:lnTo>
                      <a:lnTo>
                        <a:pt x="264" y="402"/>
                      </a:lnTo>
                      <a:lnTo>
                        <a:pt x="264" y="402"/>
                      </a:lnTo>
                      <a:lnTo>
                        <a:pt x="270" y="410"/>
                      </a:lnTo>
                      <a:lnTo>
                        <a:pt x="276" y="414"/>
                      </a:lnTo>
                      <a:lnTo>
                        <a:pt x="276" y="41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charset="0"/>
                  </a:endParaRPr>
                </a:p>
              </p:txBody>
            </p:sp>
            <p:sp>
              <p:nvSpPr>
                <p:cNvPr id="251" name="Freeform 73"/>
                <p:cNvSpPr>
                  <a:spLocks/>
                </p:cNvSpPr>
                <p:nvPr/>
              </p:nvSpPr>
              <p:spPr bwMode="auto">
                <a:xfrm>
                  <a:off x="2089150" y="4835525"/>
                  <a:ext cx="1588" cy="3175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2"/>
                    </a:cxn>
                    <a:cxn ang="0">
                      <a:pos x="0" y="2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h="2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charset="0"/>
                  </a:endParaRPr>
                </a:p>
              </p:txBody>
            </p:sp>
            <p:sp>
              <p:nvSpPr>
                <p:cNvPr id="252" name="Freeform 74"/>
                <p:cNvSpPr>
                  <a:spLocks/>
                </p:cNvSpPr>
                <p:nvPr/>
              </p:nvSpPr>
              <p:spPr bwMode="auto">
                <a:xfrm>
                  <a:off x="2117725" y="4162425"/>
                  <a:ext cx="444500" cy="657225"/>
                </a:xfrm>
                <a:custGeom>
                  <a:avLst/>
                  <a:gdLst/>
                  <a:ahLst/>
                  <a:cxnLst>
                    <a:cxn ang="0">
                      <a:pos x="4" y="414"/>
                    </a:cxn>
                    <a:cxn ang="0">
                      <a:pos x="4" y="414"/>
                    </a:cxn>
                    <a:cxn ang="0">
                      <a:pos x="8" y="410"/>
                    </a:cxn>
                    <a:cxn ang="0">
                      <a:pos x="16" y="402"/>
                    </a:cxn>
                    <a:cxn ang="0">
                      <a:pos x="248" y="48"/>
                    </a:cxn>
                    <a:cxn ang="0">
                      <a:pos x="248" y="48"/>
                    </a:cxn>
                    <a:cxn ang="0">
                      <a:pos x="258" y="36"/>
                    </a:cxn>
                    <a:cxn ang="0">
                      <a:pos x="266" y="28"/>
                    </a:cxn>
                    <a:cxn ang="0">
                      <a:pos x="266" y="28"/>
                    </a:cxn>
                    <a:cxn ang="0">
                      <a:pos x="274" y="18"/>
                    </a:cxn>
                    <a:cxn ang="0">
                      <a:pos x="280" y="6"/>
                    </a:cxn>
                    <a:cxn ang="0">
                      <a:pos x="280" y="6"/>
                    </a:cxn>
                    <a:cxn ang="0">
                      <a:pos x="280" y="2"/>
                    </a:cxn>
                    <a:cxn ang="0">
                      <a:pos x="278" y="0"/>
                    </a:cxn>
                    <a:cxn ang="0">
                      <a:pos x="274" y="0"/>
                    </a:cxn>
                    <a:cxn ang="0">
                      <a:pos x="268" y="2"/>
                    </a:cxn>
                    <a:cxn ang="0">
                      <a:pos x="266" y="4"/>
                    </a:cxn>
                    <a:cxn ang="0">
                      <a:pos x="266" y="4"/>
                    </a:cxn>
                    <a:cxn ang="0">
                      <a:pos x="254" y="14"/>
                    </a:cxn>
                    <a:cxn ang="0">
                      <a:pos x="244" y="28"/>
                    </a:cxn>
                    <a:cxn ang="0">
                      <a:pos x="240" y="32"/>
                    </a:cxn>
                    <a:cxn ang="0">
                      <a:pos x="240" y="32"/>
                    </a:cxn>
                    <a:cxn ang="0">
                      <a:pos x="224" y="60"/>
                    </a:cxn>
                    <a:cxn ang="0">
                      <a:pos x="10" y="396"/>
                    </a:cxn>
                    <a:cxn ang="0">
                      <a:pos x="10" y="396"/>
                    </a:cxn>
                    <a:cxn ang="0">
                      <a:pos x="0" y="412"/>
                    </a:cxn>
                    <a:cxn ang="0">
                      <a:pos x="0" y="412"/>
                    </a:cxn>
                    <a:cxn ang="0">
                      <a:pos x="0" y="414"/>
                    </a:cxn>
                    <a:cxn ang="0">
                      <a:pos x="0" y="414"/>
                    </a:cxn>
                    <a:cxn ang="0">
                      <a:pos x="4" y="414"/>
                    </a:cxn>
                    <a:cxn ang="0">
                      <a:pos x="4" y="414"/>
                    </a:cxn>
                  </a:cxnLst>
                  <a:rect l="0" t="0" r="r" b="b"/>
                  <a:pathLst>
                    <a:path w="280" h="414">
                      <a:moveTo>
                        <a:pt x="4" y="414"/>
                      </a:moveTo>
                      <a:lnTo>
                        <a:pt x="4" y="414"/>
                      </a:lnTo>
                      <a:lnTo>
                        <a:pt x="8" y="410"/>
                      </a:lnTo>
                      <a:lnTo>
                        <a:pt x="16" y="402"/>
                      </a:lnTo>
                      <a:lnTo>
                        <a:pt x="248" y="48"/>
                      </a:lnTo>
                      <a:lnTo>
                        <a:pt x="248" y="48"/>
                      </a:lnTo>
                      <a:lnTo>
                        <a:pt x="258" y="36"/>
                      </a:lnTo>
                      <a:lnTo>
                        <a:pt x="266" y="28"/>
                      </a:lnTo>
                      <a:lnTo>
                        <a:pt x="266" y="28"/>
                      </a:lnTo>
                      <a:lnTo>
                        <a:pt x="274" y="18"/>
                      </a:lnTo>
                      <a:lnTo>
                        <a:pt x="280" y="6"/>
                      </a:lnTo>
                      <a:lnTo>
                        <a:pt x="280" y="6"/>
                      </a:lnTo>
                      <a:lnTo>
                        <a:pt x="280" y="2"/>
                      </a:lnTo>
                      <a:lnTo>
                        <a:pt x="278" y="0"/>
                      </a:lnTo>
                      <a:lnTo>
                        <a:pt x="274" y="0"/>
                      </a:lnTo>
                      <a:lnTo>
                        <a:pt x="268" y="2"/>
                      </a:lnTo>
                      <a:lnTo>
                        <a:pt x="266" y="4"/>
                      </a:lnTo>
                      <a:lnTo>
                        <a:pt x="266" y="4"/>
                      </a:lnTo>
                      <a:lnTo>
                        <a:pt x="254" y="14"/>
                      </a:lnTo>
                      <a:lnTo>
                        <a:pt x="244" y="28"/>
                      </a:lnTo>
                      <a:lnTo>
                        <a:pt x="240" y="32"/>
                      </a:lnTo>
                      <a:lnTo>
                        <a:pt x="240" y="32"/>
                      </a:lnTo>
                      <a:lnTo>
                        <a:pt x="224" y="60"/>
                      </a:lnTo>
                      <a:lnTo>
                        <a:pt x="10" y="396"/>
                      </a:lnTo>
                      <a:lnTo>
                        <a:pt x="10" y="396"/>
                      </a:lnTo>
                      <a:lnTo>
                        <a:pt x="0" y="412"/>
                      </a:lnTo>
                      <a:lnTo>
                        <a:pt x="0" y="412"/>
                      </a:lnTo>
                      <a:lnTo>
                        <a:pt x="0" y="414"/>
                      </a:lnTo>
                      <a:lnTo>
                        <a:pt x="0" y="414"/>
                      </a:lnTo>
                      <a:lnTo>
                        <a:pt x="4" y="414"/>
                      </a:lnTo>
                      <a:lnTo>
                        <a:pt x="4" y="41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charset="0"/>
                  </a:endParaRPr>
                </a:p>
              </p:txBody>
            </p:sp>
            <p:sp>
              <p:nvSpPr>
                <p:cNvPr id="253" name="Freeform 75"/>
                <p:cNvSpPr>
                  <a:spLocks noEditPoints="1"/>
                </p:cNvSpPr>
                <p:nvPr/>
              </p:nvSpPr>
              <p:spPr bwMode="auto">
                <a:xfrm>
                  <a:off x="-162267" y="4120976"/>
                  <a:ext cx="3435350" cy="2667000"/>
                </a:xfrm>
                <a:custGeom>
                  <a:avLst/>
                  <a:gdLst/>
                  <a:ahLst/>
                  <a:cxnLst>
                    <a:cxn ang="0">
                      <a:pos x="2160" y="44"/>
                    </a:cxn>
                    <a:cxn ang="0">
                      <a:pos x="2102" y="6"/>
                    </a:cxn>
                    <a:cxn ang="0">
                      <a:pos x="1752" y="118"/>
                    </a:cxn>
                    <a:cxn ang="0">
                      <a:pos x="1142" y="870"/>
                    </a:cxn>
                    <a:cxn ang="0">
                      <a:pos x="1126" y="832"/>
                    </a:cxn>
                    <a:cxn ang="0">
                      <a:pos x="1126" y="794"/>
                    </a:cxn>
                    <a:cxn ang="0">
                      <a:pos x="1100" y="780"/>
                    </a:cxn>
                    <a:cxn ang="0">
                      <a:pos x="1080" y="778"/>
                    </a:cxn>
                    <a:cxn ang="0">
                      <a:pos x="1068" y="788"/>
                    </a:cxn>
                    <a:cxn ang="0">
                      <a:pos x="1034" y="802"/>
                    </a:cxn>
                    <a:cxn ang="0">
                      <a:pos x="1024" y="846"/>
                    </a:cxn>
                    <a:cxn ang="0">
                      <a:pos x="690" y="370"/>
                    </a:cxn>
                    <a:cxn ang="0">
                      <a:pos x="118" y="0"/>
                    </a:cxn>
                    <a:cxn ang="0">
                      <a:pos x="32" y="18"/>
                    </a:cxn>
                    <a:cxn ang="0">
                      <a:pos x="2" y="64"/>
                    </a:cxn>
                    <a:cxn ang="0">
                      <a:pos x="108" y="686"/>
                    </a:cxn>
                    <a:cxn ang="0">
                      <a:pos x="348" y="952"/>
                    </a:cxn>
                    <a:cxn ang="0">
                      <a:pos x="504" y="1020"/>
                    </a:cxn>
                    <a:cxn ang="0">
                      <a:pos x="346" y="1198"/>
                    </a:cxn>
                    <a:cxn ang="0">
                      <a:pos x="330" y="1284"/>
                    </a:cxn>
                    <a:cxn ang="0">
                      <a:pos x="372" y="1442"/>
                    </a:cxn>
                    <a:cxn ang="0">
                      <a:pos x="406" y="1476"/>
                    </a:cxn>
                    <a:cxn ang="0">
                      <a:pos x="436" y="1500"/>
                    </a:cxn>
                    <a:cxn ang="0">
                      <a:pos x="478" y="1550"/>
                    </a:cxn>
                    <a:cxn ang="0">
                      <a:pos x="516" y="1562"/>
                    </a:cxn>
                    <a:cxn ang="0">
                      <a:pos x="558" y="1608"/>
                    </a:cxn>
                    <a:cxn ang="0">
                      <a:pos x="622" y="1636"/>
                    </a:cxn>
                    <a:cxn ang="0">
                      <a:pos x="708" y="1676"/>
                    </a:cxn>
                    <a:cxn ang="0">
                      <a:pos x="742" y="1660"/>
                    </a:cxn>
                    <a:cxn ang="0">
                      <a:pos x="836" y="1606"/>
                    </a:cxn>
                    <a:cxn ang="0">
                      <a:pos x="892" y="1528"/>
                    </a:cxn>
                    <a:cxn ang="0">
                      <a:pos x="1012" y="1188"/>
                    </a:cxn>
                    <a:cxn ang="0">
                      <a:pos x="1016" y="1342"/>
                    </a:cxn>
                    <a:cxn ang="0">
                      <a:pos x="1018" y="1494"/>
                    </a:cxn>
                    <a:cxn ang="0">
                      <a:pos x="1120" y="1598"/>
                    </a:cxn>
                    <a:cxn ang="0">
                      <a:pos x="1146" y="1430"/>
                    </a:cxn>
                    <a:cxn ang="0">
                      <a:pos x="1128" y="1158"/>
                    </a:cxn>
                    <a:cxn ang="0">
                      <a:pos x="1150" y="1176"/>
                    </a:cxn>
                    <a:cxn ang="0">
                      <a:pos x="1274" y="1528"/>
                    </a:cxn>
                    <a:cxn ang="0">
                      <a:pos x="1370" y="1646"/>
                    </a:cxn>
                    <a:cxn ang="0">
                      <a:pos x="1424" y="1660"/>
                    </a:cxn>
                    <a:cxn ang="0">
                      <a:pos x="1458" y="1676"/>
                    </a:cxn>
                    <a:cxn ang="0">
                      <a:pos x="1544" y="1636"/>
                    </a:cxn>
                    <a:cxn ang="0">
                      <a:pos x="1608" y="1608"/>
                    </a:cxn>
                    <a:cxn ang="0">
                      <a:pos x="1650" y="1562"/>
                    </a:cxn>
                    <a:cxn ang="0">
                      <a:pos x="1688" y="1550"/>
                    </a:cxn>
                    <a:cxn ang="0">
                      <a:pos x="1730" y="1500"/>
                    </a:cxn>
                    <a:cxn ang="0">
                      <a:pos x="1760" y="1476"/>
                    </a:cxn>
                    <a:cxn ang="0">
                      <a:pos x="1794" y="1442"/>
                    </a:cxn>
                    <a:cxn ang="0">
                      <a:pos x="1836" y="1284"/>
                    </a:cxn>
                    <a:cxn ang="0">
                      <a:pos x="1820" y="1198"/>
                    </a:cxn>
                    <a:cxn ang="0">
                      <a:pos x="1662" y="1020"/>
                    </a:cxn>
                    <a:cxn ang="0">
                      <a:pos x="1882" y="942"/>
                    </a:cxn>
                    <a:cxn ang="0">
                      <a:pos x="2086" y="544"/>
                    </a:cxn>
                    <a:cxn ang="0">
                      <a:pos x="1076" y="792"/>
                    </a:cxn>
                  </a:cxnLst>
                  <a:rect l="0" t="0" r="r" b="b"/>
                  <a:pathLst>
                    <a:path w="2164" h="1680">
                      <a:moveTo>
                        <a:pt x="2162" y="70"/>
                      </a:moveTo>
                      <a:lnTo>
                        <a:pt x="2162" y="70"/>
                      </a:lnTo>
                      <a:lnTo>
                        <a:pt x="2164" y="64"/>
                      </a:lnTo>
                      <a:lnTo>
                        <a:pt x="2164" y="60"/>
                      </a:lnTo>
                      <a:lnTo>
                        <a:pt x="2164" y="52"/>
                      </a:lnTo>
                      <a:lnTo>
                        <a:pt x="2160" y="44"/>
                      </a:lnTo>
                      <a:lnTo>
                        <a:pt x="2156" y="36"/>
                      </a:lnTo>
                      <a:lnTo>
                        <a:pt x="2146" y="28"/>
                      </a:lnTo>
                      <a:lnTo>
                        <a:pt x="2134" y="18"/>
                      </a:lnTo>
                      <a:lnTo>
                        <a:pt x="2134" y="18"/>
                      </a:lnTo>
                      <a:lnTo>
                        <a:pt x="2118" y="12"/>
                      </a:lnTo>
                      <a:lnTo>
                        <a:pt x="2102" y="6"/>
                      </a:lnTo>
                      <a:lnTo>
                        <a:pt x="2086" y="4"/>
                      </a:lnTo>
                      <a:lnTo>
                        <a:pt x="2072" y="2"/>
                      </a:lnTo>
                      <a:lnTo>
                        <a:pt x="2048" y="0"/>
                      </a:lnTo>
                      <a:lnTo>
                        <a:pt x="2038" y="0"/>
                      </a:lnTo>
                      <a:lnTo>
                        <a:pt x="1904" y="40"/>
                      </a:lnTo>
                      <a:lnTo>
                        <a:pt x="1752" y="118"/>
                      </a:lnTo>
                      <a:lnTo>
                        <a:pt x="1598" y="244"/>
                      </a:lnTo>
                      <a:lnTo>
                        <a:pt x="1476" y="370"/>
                      </a:lnTo>
                      <a:lnTo>
                        <a:pt x="1312" y="580"/>
                      </a:lnTo>
                      <a:lnTo>
                        <a:pt x="1216" y="732"/>
                      </a:lnTo>
                      <a:lnTo>
                        <a:pt x="1160" y="836"/>
                      </a:lnTo>
                      <a:lnTo>
                        <a:pt x="1142" y="870"/>
                      </a:lnTo>
                      <a:lnTo>
                        <a:pt x="1142" y="870"/>
                      </a:lnTo>
                      <a:lnTo>
                        <a:pt x="1142" y="860"/>
                      </a:lnTo>
                      <a:lnTo>
                        <a:pt x="1142" y="860"/>
                      </a:lnTo>
                      <a:lnTo>
                        <a:pt x="1142" y="856"/>
                      </a:lnTo>
                      <a:lnTo>
                        <a:pt x="1138" y="848"/>
                      </a:lnTo>
                      <a:lnTo>
                        <a:pt x="1126" y="832"/>
                      </a:lnTo>
                      <a:lnTo>
                        <a:pt x="1126" y="832"/>
                      </a:lnTo>
                      <a:lnTo>
                        <a:pt x="1132" y="822"/>
                      </a:lnTo>
                      <a:lnTo>
                        <a:pt x="1134" y="812"/>
                      </a:lnTo>
                      <a:lnTo>
                        <a:pt x="1134" y="812"/>
                      </a:lnTo>
                      <a:lnTo>
                        <a:pt x="1132" y="802"/>
                      </a:lnTo>
                      <a:lnTo>
                        <a:pt x="1126" y="794"/>
                      </a:lnTo>
                      <a:lnTo>
                        <a:pt x="1118" y="788"/>
                      </a:lnTo>
                      <a:lnTo>
                        <a:pt x="1108" y="786"/>
                      </a:lnTo>
                      <a:lnTo>
                        <a:pt x="1108" y="786"/>
                      </a:lnTo>
                      <a:lnTo>
                        <a:pt x="1104" y="786"/>
                      </a:lnTo>
                      <a:lnTo>
                        <a:pt x="1108" y="780"/>
                      </a:lnTo>
                      <a:lnTo>
                        <a:pt x="1100" y="780"/>
                      </a:lnTo>
                      <a:lnTo>
                        <a:pt x="1094" y="780"/>
                      </a:lnTo>
                      <a:lnTo>
                        <a:pt x="1094" y="780"/>
                      </a:lnTo>
                      <a:lnTo>
                        <a:pt x="1086" y="774"/>
                      </a:lnTo>
                      <a:lnTo>
                        <a:pt x="1086" y="776"/>
                      </a:lnTo>
                      <a:lnTo>
                        <a:pt x="1084" y="774"/>
                      </a:lnTo>
                      <a:lnTo>
                        <a:pt x="1080" y="778"/>
                      </a:lnTo>
                      <a:lnTo>
                        <a:pt x="1074" y="776"/>
                      </a:lnTo>
                      <a:lnTo>
                        <a:pt x="1074" y="780"/>
                      </a:lnTo>
                      <a:lnTo>
                        <a:pt x="1068" y="780"/>
                      </a:lnTo>
                      <a:lnTo>
                        <a:pt x="1064" y="780"/>
                      </a:lnTo>
                      <a:lnTo>
                        <a:pt x="1068" y="788"/>
                      </a:lnTo>
                      <a:lnTo>
                        <a:pt x="1068" y="788"/>
                      </a:lnTo>
                      <a:lnTo>
                        <a:pt x="1068" y="788"/>
                      </a:lnTo>
                      <a:lnTo>
                        <a:pt x="1058" y="786"/>
                      </a:lnTo>
                      <a:lnTo>
                        <a:pt x="1058" y="786"/>
                      </a:lnTo>
                      <a:lnTo>
                        <a:pt x="1048" y="788"/>
                      </a:lnTo>
                      <a:lnTo>
                        <a:pt x="1040" y="794"/>
                      </a:lnTo>
                      <a:lnTo>
                        <a:pt x="1034" y="802"/>
                      </a:lnTo>
                      <a:lnTo>
                        <a:pt x="1032" y="812"/>
                      </a:lnTo>
                      <a:lnTo>
                        <a:pt x="1032" y="812"/>
                      </a:lnTo>
                      <a:lnTo>
                        <a:pt x="1034" y="820"/>
                      </a:lnTo>
                      <a:lnTo>
                        <a:pt x="1036" y="828"/>
                      </a:lnTo>
                      <a:lnTo>
                        <a:pt x="1036" y="828"/>
                      </a:lnTo>
                      <a:lnTo>
                        <a:pt x="1024" y="846"/>
                      </a:lnTo>
                      <a:lnTo>
                        <a:pt x="1020" y="854"/>
                      </a:lnTo>
                      <a:lnTo>
                        <a:pt x="1018" y="860"/>
                      </a:lnTo>
                      <a:lnTo>
                        <a:pt x="1006" y="836"/>
                      </a:lnTo>
                      <a:lnTo>
                        <a:pt x="950" y="732"/>
                      </a:lnTo>
                      <a:lnTo>
                        <a:pt x="854" y="580"/>
                      </a:lnTo>
                      <a:lnTo>
                        <a:pt x="690" y="370"/>
                      </a:lnTo>
                      <a:lnTo>
                        <a:pt x="568" y="244"/>
                      </a:lnTo>
                      <a:lnTo>
                        <a:pt x="412" y="118"/>
                      </a:lnTo>
                      <a:lnTo>
                        <a:pt x="262" y="40"/>
                      </a:lnTo>
                      <a:lnTo>
                        <a:pt x="128" y="0"/>
                      </a:lnTo>
                      <a:lnTo>
                        <a:pt x="128" y="0"/>
                      </a:lnTo>
                      <a:lnTo>
                        <a:pt x="118" y="0"/>
                      </a:lnTo>
                      <a:lnTo>
                        <a:pt x="94" y="2"/>
                      </a:lnTo>
                      <a:lnTo>
                        <a:pt x="80" y="4"/>
                      </a:lnTo>
                      <a:lnTo>
                        <a:pt x="64" y="6"/>
                      </a:lnTo>
                      <a:lnTo>
                        <a:pt x="48" y="12"/>
                      </a:lnTo>
                      <a:lnTo>
                        <a:pt x="32" y="18"/>
                      </a:lnTo>
                      <a:lnTo>
                        <a:pt x="32" y="18"/>
                      </a:lnTo>
                      <a:lnTo>
                        <a:pt x="20" y="28"/>
                      </a:lnTo>
                      <a:lnTo>
                        <a:pt x="10" y="36"/>
                      </a:lnTo>
                      <a:lnTo>
                        <a:pt x="6" y="44"/>
                      </a:lnTo>
                      <a:lnTo>
                        <a:pt x="2" y="52"/>
                      </a:lnTo>
                      <a:lnTo>
                        <a:pt x="2" y="60"/>
                      </a:lnTo>
                      <a:lnTo>
                        <a:pt x="2" y="64"/>
                      </a:lnTo>
                      <a:lnTo>
                        <a:pt x="4" y="70"/>
                      </a:lnTo>
                      <a:lnTo>
                        <a:pt x="0" y="114"/>
                      </a:lnTo>
                      <a:lnTo>
                        <a:pt x="12" y="226"/>
                      </a:lnTo>
                      <a:lnTo>
                        <a:pt x="58" y="452"/>
                      </a:lnTo>
                      <a:lnTo>
                        <a:pt x="80" y="544"/>
                      </a:lnTo>
                      <a:lnTo>
                        <a:pt x="108" y="686"/>
                      </a:lnTo>
                      <a:lnTo>
                        <a:pt x="122" y="734"/>
                      </a:lnTo>
                      <a:lnTo>
                        <a:pt x="154" y="810"/>
                      </a:lnTo>
                      <a:lnTo>
                        <a:pt x="196" y="876"/>
                      </a:lnTo>
                      <a:lnTo>
                        <a:pt x="240" y="918"/>
                      </a:lnTo>
                      <a:lnTo>
                        <a:pt x="284" y="942"/>
                      </a:lnTo>
                      <a:lnTo>
                        <a:pt x="348" y="952"/>
                      </a:lnTo>
                      <a:lnTo>
                        <a:pt x="410" y="960"/>
                      </a:lnTo>
                      <a:lnTo>
                        <a:pt x="622" y="978"/>
                      </a:lnTo>
                      <a:lnTo>
                        <a:pt x="622" y="978"/>
                      </a:lnTo>
                      <a:lnTo>
                        <a:pt x="580" y="992"/>
                      </a:lnTo>
                      <a:lnTo>
                        <a:pt x="538" y="1006"/>
                      </a:lnTo>
                      <a:lnTo>
                        <a:pt x="504" y="1020"/>
                      </a:lnTo>
                      <a:lnTo>
                        <a:pt x="486" y="1028"/>
                      </a:lnTo>
                      <a:lnTo>
                        <a:pt x="486" y="1028"/>
                      </a:lnTo>
                      <a:lnTo>
                        <a:pt x="444" y="1066"/>
                      </a:lnTo>
                      <a:lnTo>
                        <a:pt x="410" y="1098"/>
                      </a:lnTo>
                      <a:lnTo>
                        <a:pt x="346" y="1198"/>
                      </a:lnTo>
                      <a:lnTo>
                        <a:pt x="346" y="1198"/>
                      </a:lnTo>
                      <a:lnTo>
                        <a:pt x="338" y="1222"/>
                      </a:lnTo>
                      <a:lnTo>
                        <a:pt x="330" y="1242"/>
                      </a:lnTo>
                      <a:lnTo>
                        <a:pt x="326" y="1256"/>
                      </a:lnTo>
                      <a:lnTo>
                        <a:pt x="326" y="1256"/>
                      </a:lnTo>
                      <a:lnTo>
                        <a:pt x="326" y="1270"/>
                      </a:lnTo>
                      <a:lnTo>
                        <a:pt x="330" y="1284"/>
                      </a:lnTo>
                      <a:lnTo>
                        <a:pt x="334" y="1302"/>
                      </a:lnTo>
                      <a:lnTo>
                        <a:pt x="334" y="1346"/>
                      </a:lnTo>
                      <a:lnTo>
                        <a:pt x="358" y="1386"/>
                      </a:lnTo>
                      <a:lnTo>
                        <a:pt x="370" y="1438"/>
                      </a:lnTo>
                      <a:lnTo>
                        <a:pt x="370" y="1438"/>
                      </a:lnTo>
                      <a:lnTo>
                        <a:pt x="372" y="1442"/>
                      </a:lnTo>
                      <a:lnTo>
                        <a:pt x="376" y="1454"/>
                      </a:lnTo>
                      <a:lnTo>
                        <a:pt x="380" y="1460"/>
                      </a:lnTo>
                      <a:lnTo>
                        <a:pt x="386" y="1466"/>
                      </a:lnTo>
                      <a:lnTo>
                        <a:pt x="396" y="1472"/>
                      </a:lnTo>
                      <a:lnTo>
                        <a:pt x="406" y="1476"/>
                      </a:lnTo>
                      <a:lnTo>
                        <a:pt x="406" y="1476"/>
                      </a:lnTo>
                      <a:lnTo>
                        <a:pt x="418" y="1480"/>
                      </a:lnTo>
                      <a:lnTo>
                        <a:pt x="424" y="1484"/>
                      </a:lnTo>
                      <a:lnTo>
                        <a:pt x="430" y="1488"/>
                      </a:lnTo>
                      <a:lnTo>
                        <a:pt x="434" y="1492"/>
                      </a:lnTo>
                      <a:lnTo>
                        <a:pt x="436" y="1498"/>
                      </a:lnTo>
                      <a:lnTo>
                        <a:pt x="436" y="1500"/>
                      </a:lnTo>
                      <a:lnTo>
                        <a:pt x="436" y="1500"/>
                      </a:lnTo>
                      <a:lnTo>
                        <a:pt x="444" y="1514"/>
                      </a:lnTo>
                      <a:lnTo>
                        <a:pt x="458" y="1534"/>
                      </a:lnTo>
                      <a:lnTo>
                        <a:pt x="458" y="1534"/>
                      </a:lnTo>
                      <a:lnTo>
                        <a:pt x="466" y="1540"/>
                      </a:lnTo>
                      <a:lnTo>
                        <a:pt x="478" y="1550"/>
                      </a:lnTo>
                      <a:lnTo>
                        <a:pt x="490" y="1556"/>
                      </a:lnTo>
                      <a:lnTo>
                        <a:pt x="498" y="1558"/>
                      </a:lnTo>
                      <a:lnTo>
                        <a:pt x="504" y="1558"/>
                      </a:lnTo>
                      <a:lnTo>
                        <a:pt x="504" y="1558"/>
                      </a:lnTo>
                      <a:lnTo>
                        <a:pt x="510" y="1558"/>
                      </a:lnTo>
                      <a:lnTo>
                        <a:pt x="516" y="1562"/>
                      </a:lnTo>
                      <a:lnTo>
                        <a:pt x="528" y="1572"/>
                      </a:lnTo>
                      <a:lnTo>
                        <a:pt x="536" y="1582"/>
                      </a:lnTo>
                      <a:lnTo>
                        <a:pt x="540" y="1588"/>
                      </a:lnTo>
                      <a:lnTo>
                        <a:pt x="540" y="1588"/>
                      </a:lnTo>
                      <a:lnTo>
                        <a:pt x="548" y="1598"/>
                      </a:lnTo>
                      <a:lnTo>
                        <a:pt x="558" y="1608"/>
                      </a:lnTo>
                      <a:lnTo>
                        <a:pt x="564" y="1612"/>
                      </a:lnTo>
                      <a:lnTo>
                        <a:pt x="570" y="1614"/>
                      </a:lnTo>
                      <a:lnTo>
                        <a:pt x="570" y="1614"/>
                      </a:lnTo>
                      <a:lnTo>
                        <a:pt x="586" y="1618"/>
                      </a:lnTo>
                      <a:lnTo>
                        <a:pt x="602" y="1626"/>
                      </a:lnTo>
                      <a:lnTo>
                        <a:pt x="622" y="1636"/>
                      </a:lnTo>
                      <a:lnTo>
                        <a:pt x="648" y="1656"/>
                      </a:lnTo>
                      <a:lnTo>
                        <a:pt x="676" y="1678"/>
                      </a:lnTo>
                      <a:lnTo>
                        <a:pt x="676" y="1678"/>
                      </a:lnTo>
                      <a:lnTo>
                        <a:pt x="682" y="1678"/>
                      </a:lnTo>
                      <a:lnTo>
                        <a:pt x="694" y="1680"/>
                      </a:lnTo>
                      <a:lnTo>
                        <a:pt x="708" y="1676"/>
                      </a:lnTo>
                      <a:lnTo>
                        <a:pt x="716" y="1674"/>
                      </a:lnTo>
                      <a:lnTo>
                        <a:pt x="724" y="1670"/>
                      </a:lnTo>
                      <a:lnTo>
                        <a:pt x="724" y="1670"/>
                      </a:lnTo>
                      <a:lnTo>
                        <a:pt x="730" y="1664"/>
                      </a:lnTo>
                      <a:lnTo>
                        <a:pt x="736" y="1662"/>
                      </a:lnTo>
                      <a:lnTo>
                        <a:pt x="742" y="1660"/>
                      </a:lnTo>
                      <a:lnTo>
                        <a:pt x="746" y="1660"/>
                      </a:lnTo>
                      <a:lnTo>
                        <a:pt x="754" y="1664"/>
                      </a:lnTo>
                      <a:lnTo>
                        <a:pt x="756" y="1664"/>
                      </a:lnTo>
                      <a:lnTo>
                        <a:pt x="772" y="1662"/>
                      </a:lnTo>
                      <a:lnTo>
                        <a:pt x="796" y="1646"/>
                      </a:lnTo>
                      <a:lnTo>
                        <a:pt x="836" y="1606"/>
                      </a:lnTo>
                      <a:lnTo>
                        <a:pt x="836" y="1606"/>
                      </a:lnTo>
                      <a:lnTo>
                        <a:pt x="840" y="1602"/>
                      </a:lnTo>
                      <a:lnTo>
                        <a:pt x="852" y="1588"/>
                      </a:lnTo>
                      <a:lnTo>
                        <a:pt x="870" y="1564"/>
                      </a:lnTo>
                      <a:lnTo>
                        <a:pt x="892" y="1528"/>
                      </a:lnTo>
                      <a:lnTo>
                        <a:pt x="892" y="1528"/>
                      </a:lnTo>
                      <a:lnTo>
                        <a:pt x="914" y="1478"/>
                      </a:lnTo>
                      <a:lnTo>
                        <a:pt x="938" y="1424"/>
                      </a:lnTo>
                      <a:lnTo>
                        <a:pt x="964" y="1362"/>
                      </a:lnTo>
                      <a:lnTo>
                        <a:pt x="964" y="1362"/>
                      </a:lnTo>
                      <a:lnTo>
                        <a:pt x="988" y="1268"/>
                      </a:lnTo>
                      <a:lnTo>
                        <a:pt x="1012" y="1188"/>
                      </a:lnTo>
                      <a:lnTo>
                        <a:pt x="1034" y="1116"/>
                      </a:lnTo>
                      <a:lnTo>
                        <a:pt x="1032" y="1158"/>
                      </a:lnTo>
                      <a:lnTo>
                        <a:pt x="1024" y="1232"/>
                      </a:lnTo>
                      <a:lnTo>
                        <a:pt x="1026" y="1256"/>
                      </a:lnTo>
                      <a:lnTo>
                        <a:pt x="1016" y="1290"/>
                      </a:lnTo>
                      <a:lnTo>
                        <a:pt x="1016" y="1342"/>
                      </a:lnTo>
                      <a:lnTo>
                        <a:pt x="1016" y="1356"/>
                      </a:lnTo>
                      <a:lnTo>
                        <a:pt x="1016" y="1430"/>
                      </a:lnTo>
                      <a:lnTo>
                        <a:pt x="1026" y="1436"/>
                      </a:lnTo>
                      <a:lnTo>
                        <a:pt x="1026" y="1446"/>
                      </a:lnTo>
                      <a:lnTo>
                        <a:pt x="1016" y="1458"/>
                      </a:lnTo>
                      <a:lnTo>
                        <a:pt x="1018" y="1494"/>
                      </a:lnTo>
                      <a:lnTo>
                        <a:pt x="1018" y="1552"/>
                      </a:lnTo>
                      <a:lnTo>
                        <a:pt x="1040" y="1598"/>
                      </a:lnTo>
                      <a:lnTo>
                        <a:pt x="1076" y="1628"/>
                      </a:lnTo>
                      <a:lnTo>
                        <a:pt x="1080" y="1596"/>
                      </a:lnTo>
                      <a:lnTo>
                        <a:pt x="1084" y="1628"/>
                      </a:lnTo>
                      <a:lnTo>
                        <a:pt x="1120" y="1598"/>
                      </a:lnTo>
                      <a:lnTo>
                        <a:pt x="1142" y="1552"/>
                      </a:lnTo>
                      <a:lnTo>
                        <a:pt x="1142" y="1494"/>
                      </a:lnTo>
                      <a:lnTo>
                        <a:pt x="1146" y="1458"/>
                      </a:lnTo>
                      <a:lnTo>
                        <a:pt x="1134" y="1446"/>
                      </a:lnTo>
                      <a:lnTo>
                        <a:pt x="1134" y="1436"/>
                      </a:lnTo>
                      <a:lnTo>
                        <a:pt x="1146" y="1430"/>
                      </a:lnTo>
                      <a:lnTo>
                        <a:pt x="1146" y="1356"/>
                      </a:lnTo>
                      <a:lnTo>
                        <a:pt x="1146" y="1342"/>
                      </a:lnTo>
                      <a:lnTo>
                        <a:pt x="1146" y="1290"/>
                      </a:lnTo>
                      <a:lnTo>
                        <a:pt x="1134" y="1256"/>
                      </a:lnTo>
                      <a:lnTo>
                        <a:pt x="1136" y="1232"/>
                      </a:lnTo>
                      <a:lnTo>
                        <a:pt x="1128" y="1158"/>
                      </a:lnTo>
                      <a:lnTo>
                        <a:pt x="1126" y="1116"/>
                      </a:lnTo>
                      <a:lnTo>
                        <a:pt x="1126" y="1116"/>
                      </a:lnTo>
                      <a:lnTo>
                        <a:pt x="1126" y="1106"/>
                      </a:lnTo>
                      <a:lnTo>
                        <a:pt x="1126" y="1106"/>
                      </a:lnTo>
                      <a:lnTo>
                        <a:pt x="1138" y="1136"/>
                      </a:lnTo>
                      <a:lnTo>
                        <a:pt x="1150" y="1176"/>
                      </a:lnTo>
                      <a:lnTo>
                        <a:pt x="1174" y="1260"/>
                      </a:lnTo>
                      <a:lnTo>
                        <a:pt x="1202" y="1362"/>
                      </a:lnTo>
                      <a:lnTo>
                        <a:pt x="1202" y="1362"/>
                      </a:lnTo>
                      <a:lnTo>
                        <a:pt x="1228" y="1424"/>
                      </a:lnTo>
                      <a:lnTo>
                        <a:pt x="1250" y="1478"/>
                      </a:lnTo>
                      <a:lnTo>
                        <a:pt x="1274" y="1528"/>
                      </a:lnTo>
                      <a:lnTo>
                        <a:pt x="1274" y="1528"/>
                      </a:lnTo>
                      <a:lnTo>
                        <a:pt x="1296" y="1564"/>
                      </a:lnTo>
                      <a:lnTo>
                        <a:pt x="1312" y="1588"/>
                      </a:lnTo>
                      <a:lnTo>
                        <a:pt x="1326" y="1602"/>
                      </a:lnTo>
                      <a:lnTo>
                        <a:pt x="1330" y="1606"/>
                      </a:lnTo>
                      <a:lnTo>
                        <a:pt x="1370" y="1646"/>
                      </a:lnTo>
                      <a:lnTo>
                        <a:pt x="1394" y="1662"/>
                      </a:lnTo>
                      <a:lnTo>
                        <a:pt x="1410" y="1664"/>
                      </a:lnTo>
                      <a:lnTo>
                        <a:pt x="1410" y="1664"/>
                      </a:lnTo>
                      <a:lnTo>
                        <a:pt x="1412" y="1664"/>
                      </a:lnTo>
                      <a:lnTo>
                        <a:pt x="1420" y="1660"/>
                      </a:lnTo>
                      <a:lnTo>
                        <a:pt x="1424" y="1660"/>
                      </a:lnTo>
                      <a:lnTo>
                        <a:pt x="1430" y="1662"/>
                      </a:lnTo>
                      <a:lnTo>
                        <a:pt x="1436" y="1664"/>
                      </a:lnTo>
                      <a:lnTo>
                        <a:pt x="1442" y="1670"/>
                      </a:lnTo>
                      <a:lnTo>
                        <a:pt x="1442" y="1670"/>
                      </a:lnTo>
                      <a:lnTo>
                        <a:pt x="1450" y="1674"/>
                      </a:lnTo>
                      <a:lnTo>
                        <a:pt x="1458" y="1676"/>
                      </a:lnTo>
                      <a:lnTo>
                        <a:pt x="1472" y="1680"/>
                      </a:lnTo>
                      <a:lnTo>
                        <a:pt x="1484" y="1678"/>
                      </a:lnTo>
                      <a:lnTo>
                        <a:pt x="1490" y="1678"/>
                      </a:lnTo>
                      <a:lnTo>
                        <a:pt x="1518" y="1656"/>
                      </a:lnTo>
                      <a:lnTo>
                        <a:pt x="1544" y="1636"/>
                      </a:lnTo>
                      <a:lnTo>
                        <a:pt x="1544" y="1636"/>
                      </a:lnTo>
                      <a:lnTo>
                        <a:pt x="1564" y="1626"/>
                      </a:lnTo>
                      <a:lnTo>
                        <a:pt x="1580" y="1618"/>
                      </a:lnTo>
                      <a:lnTo>
                        <a:pt x="1596" y="1614"/>
                      </a:lnTo>
                      <a:lnTo>
                        <a:pt x="1596" y="1614"/>
                      </a:lnTo>
                      <a:lnTo>
                        <a:pt x="1602" y="1612"/>
                      </a:lnTo>
                      <a:lnTo>
                        <a:pt x="1608" y="1608"/>
                      </a:lnTo>
                      <a:lnTo>
                        <a:pt x="1618" y="1598"/>
                      </a:lnTo>
                      <a:lnTo>
                        <a:pt x="1626" y="1588"/>
                      </a:lnTo>
                      <a:lnTo>
                        <a:pt x="1626" y="1588"/>
                      </a:lnTo>
                      <a:lnTo>
                        <a:pt x="1630" y="1582"/>
                      </a:lnTo>
                      <a:lnTo>
                        <a:pt x="1638" y="1572"/>
                      </a:lnTo>
                      <a:lnTo>
                        <a:pt x="1650" y="1562"/>
                      </a:lnTo>
                      <a:lnTo>
                        <a:pt x="1656" y="1558"/>
                      </a:lnTo>
                      <a:lnTo>
                        <a:pt x="1662" y="1558"/>
                      </a:lnTo>
                      <a:lnTo>
                        <a:pt x="1662" y="1558"/>
                      </a:lnTo>
                      <a:lnTo>
                        <a:pt x="1668" y="1558"/>
                      </a:lnTo>
                      <a:lnTo>
                        <a:pt x="1674" y="1556"/>
                      </a:lnTo>
                      <a:lnTo>
                        <a:pt x="1688" y="1550"/>
                      </a:lnTo>
                      <a:lnTo>
                        <a:pt x="1700" y="1540"/>
                      </a:lnTo>
                      <a:lnTo>
                        <a:pt x="1708" y="1534"/>
                      </a:lnTo>
                      <a:lnTo>
                        <a:pt x="1708" y="1534"/>
                      </a:lnTo>
                      <a:lnTo>
                        <a:pt x="1722" y="1514"/>
                      </a:lnTo>
                      <a:lnTo>
                        <a:pt x="1730" y="1500"/>
                      </a:lnTo>
                      <a:lnTo>
                        <a:pt x="1730" y="1500"/>
                      </a:lnTo>
                      <a:lnTo>
                        <a:pt x="1730" y="1498"/>
                      </a:lnTo>
                      <a:lnTo>
                        <a:pt x="1732" y="1492"/>
                      </a:lnTo>
                      <a:lnTo>
                        <a:pt x="1736" y="1488"/>
                      </a:lnTo>
                      <a:lnTo>
                        <a:pt x="1740" y="1484"/>
                      </a:lnTo>
                      <a:lnTo>
                        <a:pt x="1748" y="1480"/>
                      </a:lnTo>
                      <a:lnTo>
                        <a:pt x="1760" y="1476"/>
                      </a:lnTo>
                      <a:lnTo>
                        <a:pt x="1760" y="1476"/>
                      </a:lnTo>
                      <a:lnTo>
                        <a:pt x="1770" y="1472"/>
                      </a:lnTo>
                      <a:lnTo>
                        <a:pt x="1780" y="1466"/>
                      </a:lnTo>
                      <a:lnTo>
                        <a:pt x="1786" y="1460"/>
                      </a:lnTo>
                      <a:lnTo>
                        <a:pt x="1790" y="1454"/>
                      </a:lnTo>
                      <a:lnTo>
                        <a:pt x="1794" y="1442"/>
                      </a:lnTo>
                      <a:lnTo>
                        <a:pt x="1794" y="1438"/>
                      </a:lnTo>
                      <a:lnTo>
                        <a:pt x="1808" y="1386"/>
                      </a:lnTo>
                      <a:lnTo>
                        <a:pt x="1832" y="1346"/>
                      </a:lnTo>
                      <a:lnTo>
                        <a:pt x="1832" y="1302"/>
                      </a:lnTo>
                      <a:lnTo>
                        <a:pt x="1832" y="1302"/>
                      </a:lnTo>
                      <a:lnTo>
                        <a:pt x="1836" y="1284"/>
                      </a:lnTo>
                      <a:lnTo>
                        <a:pt x="1840" y="1270"/>
                      </a:lnTo>
                      <a:lnTo>
                        <a:pt x="1840" y="1256"/>
                      </a:lnTo>
                      <a:lnTo>
                        <a:pt x="1840" y="1256"/>
                      </a:lnTo>
                      <a:lnTo>
                        <a:pt x="1836" y="1242"/>
                      </a:lnTo>
                      <a:lnTo>
                        <a:pt x="1828" y="1222"/>
                      </a:lnTo>
                      <a:lnTo>
                        <a:pt x="1820" y="1198"/>
                      </a:lnTo>
                      <a:lnTo>
                        <a:pt x="1756" y="1098"/>
                      </a:lnTo>
                      <a:lnTo>
                        <a:pt x="1756" y="1098"/>
                      </a:lnTo>
                      <a:lnTo>
                        <a:pt x="1722" y="1066"/>
                      </a:lnTo>
                      <a:lnTo>
                        <a:pt x="1680" y="1028"/>
                      </a:lnTo>
                      <a:lnTo>
                        <a:pt x="1680" y="1028"/>
                      </a:lnTo>
                      <a:lnTo>
                        <a:pt x="1662" y="1020"/>
                      </a:lnTo>
                      <a:lnTo>
                        <a:pt x="1628" y="1006"/>
                      </a:lnTo>
                      <a:lnTo>
                        <a:pt x="1586" y="992"/>
                      </a:lnTo>
                      <a:lnTo>
                        <a:pt x="1544" y="978"/>
                      </a:lnTo>
                      <a:lnTo>
                        <a:pt x="1756" y="960"/>
                      </a:lnTo>
                      <a:lnTo>
                        <a:pt x="1818" y="952"/>
                      </a:lnTo>
                      <a:lnTo>
                        <a:pt x="1882" y="942"/>
                      </a:lnTo>
                      <a:lnTo>
                        <a:pt x="1926" y="918"/>
                      </a:lnTo>
                      <a:lnTo>
                        <a:pt x="1970" y="876"/>
                      </a:lnTo>
                      <a:lnTo>
                        <a:pt x="2012" y="810"/>
                      </a:lnTo>
                      <a:lnTo>
                        <a:pt x="2044" y="734"/>
                      </a:lnTo>
                      <a:lnTo>
                        <a:pt x="2058" y="686"/>
                      </a:lnTo>
                      <a:lnTo>
                        <a:pt x="2086" y="544"/>
                      </a:lnTo>
                      <a:lnTo>
                        <a:pt x="2108" y="452"/>
                      </a:lnTo>
                      <a:lnTo>
                        <a:pt x="2154" y="226"/>
                      </a:lnTo>
                      <a:lnTo>
                        <a:pt x="2164" y="114"/>
                      </a:lnTo>
                      <a:lnTo>
                        <a:pt x="2162" y="70"/>
                      </a:lnTo>
                      <a:close/>
                      <a:moveTo>
                        <a:pt x="1076" y="792"/>
                      </a:moveTo>
                      <a:lnTo>
                        <a:pt x="1076" y="792"/>
                      </a:lnTo>
                      <a:lnTo>
                        <a:pt x="1076" y="790"/>
                      </a:lnTo>
                      <a:lnTo>
                        <a:pt x="1076" y="790"/>
                      </a:lnTo>
                      <a:lnTo>
                        <a:pt x="1076" y="792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effectLst>
                  <a:glow rad="177800">
                    <a:schemeClr val="bg2">
                      <a:lumMod val="60000"/>
                      <a:lumOff val="40000"/>
                      <a:alpha val="11000"/>
                    </a:schemeClr>
                  </a:glow>
                  <a:softEdge rad="25400"/>
                </a:effectLst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charset="0"/>
                  </a:endParaRPr>
                </a:p>
              </p:txBody>
            </p:sp>
          </p:grpSp>
          <p:grpSp>
            <p:nvGrpSpPr>
              <p:cNvPr id="8" name="Group 142"/>
              <p:cNvGrpSpPr>
                <a:grpSpLocks noChangeAspect="1"/>
              </p:cNvGrpSpPr>
              <p:nvPr/>
            </p:nvGrpSpPr>
            <p:grpSpPr>
              <a:xfrm rot="19493664">
                <a:off x="353923" y="1671596"/>
                <a:ext cx="992740" cy="814144"/>
                <a:chOff x="381000" y="304800"/>
                <a:chExt cx="3317876" cy="2720975"/>
              </a:xfrm>
              <a:solidFill>
                <a:schemeClr val="bg2">
                  <a:lumMod val="60000"/>
                  <a:lumOff val="40000"/>
                  <a:alpha val="1000"/>
                </a:schemeClr>
              </a:solidFill>
            </p:grpSpPr>
            <p:sp>
              <p:nvSpPr>
                <p:cNvPr id="246" name="Freeform 79"/>
                <p:cNvSpPr>
                  <a:spLocks/>
                </p:cNvSpPr>
                <p:nvPr/>
              </p:nvSpPr>
              <p:spPr bwMode="auto">
                <a:xfrm>
                  <a:off x="1660525" y="654050"/>
                  <a:ext cx="368300" cy="546100"/>
                </a:xfrm>
                <a:custGeom>
                  <a:avLst/>
                  <a:gdLst/>
                  <a:ahLst/>
                  <a:cxnLst>
                    <a:cxn ang="0">
                      <a:pos x="230" y="344"/>
                    </a:cxn>
                    <a:cxn ang="0">
                      <a:pos x="230" y="344"/>
                    </a:cxn>
                    <a:cxn ang="0">
                      <a:pos x="232" y="344"/>
                    </a:cxn>
                    <a:cxn ang="0">
                      <a:pos x="232" y="342"/>
                    </a:cxn>
                    <a:cxn ang="0">
                      <a:pos x="232" y="342"/>
                    </a:cxn>
                    <a:cxn ang="0">
                      <a:pos x="224" y="328"/>
                    </a:cxn>
                    <a:cxn ang="0">
                      <a:pos x="48" y="50"/>
                    </a:cxn>
                    <a:cxn ang="0">
                      <a:pos x="48" y="50"/>
                    </a:cxn>
                    <a:cxn ang="0">
                      <a:pos x="30" y="24"/>
                    </a:cxn>
                    <a:cxn ang="0">
                      <a:pos x="30" y="24"/>
                    </a:cxn>
                    <a:cxn ang="0">
                      <a:pos x="22" y="12"/>
                    </a:cxn>
                    <a:cxn ang="0">
                      <a:pos x="10" y="2"/>
                    </a:cxn>
                    <a:cxn ang="0">
                      <a:pos x="10" y="2"/>
                    </a:cxn>
                    <a:cxn ang="0">
                      <a:pos x="6" y="0"/>
                    </a:cxn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4"/>
                    </a:cxn>
                    <a:cxn ang="0">
                      <a:pos x="0" y="4"/>
                    </a:cxn>
                    <a:cxn ang="0">
                      <a:pos x="4" y="14"/>
                    </a:cxn>
                    <a:cxn ang="0">
                      <a:pos x="10" y="22"/>
                    </a:cxn>
                    <a:cxn ang="0">
                      <a:pos x="10" y="22"/>
                    </a:cxn>
                    <a:cxn ang="0">
                      <a:pos x="18" y="30"/>
                    </a:cxn>
                    <a:cxn ang="0">
                      <a:pos x="26" y="42"/>
                    </a:cxn>
                    <a:cxn ang="0">
                      <a:pos x="218" y="332"/>
                    </a:cxn>
                    <a:cxn ang="0">
                      <a:pos x="218" y="332"/>
                    </a:cxn>
                    <a:cxn ang="0">
                      <a:pos x="226" y="340"/>
                    </a:cxn>
                    <a:cxn ang="0">
                      <a:pos x="230" y="344"/>
                    </a:cxn>
                    <a:cxn ang="0">
                      <a:pos x="230" y="344"/>
                    </a:cxn>
                  </a:cxnLst>
                  <a:rect l="0" t="0" r="r" b="b"/>
                  <a:pathLst>
                    <a:path w="232" h="344">
                      <a:moveTo>
                        <a:pt x="230" y="344"/>
                      </a:moveTo>
                      <a:lnTo>
                        <a:pt x="230" y="344"/>
                      </a:lnTo>
                      <a:lnTo>
                        <a:pt x="232" y="344"/>
                      </a:lnTo>
                      <a:lnTo>
                        <a:pt x="232" y="342"/>
                      </a:lnTo>
                      <a:lnTo>
                        <a:pt x="232" y="342"/>
                      </a:lnTo>
                      <a:lnTo>
                        <a:pt x="224" y="328"/>
                      </a:lnTo>
                      <a:lnTo>
                        <a:pt x="48" y="50"/>
                      </a:lnTo>
                      <a:lnTo>
                        <a:pt x="48" y="50"/>
                      </a:lnTo>
                      <a:lnTo>
                        <a:pt x="30" y="24"/>
                      </a:lnTo>
                      <a:lnTo>
                        <a:pt x="30" y="24"/>
                      </a:lnTo>
                      <a:lnTo>
                        <a:pt x="22" y="12"/>
                      </a:lnTo>
                      <a:lnTo>
                        <a:pt x="10" y="2"/>
                      </a:lnTo>
                      <a:lnTo>
                        <a:pt x="10" y="2"/>
                      </a:lnTo>
                      <a:lnTo>
                        <a:pt x="6" y="0"/>
                      </a:lnTo>
                      <a:lnTo>
                        <a:pt x="2" y="0"/>
                      </a:lnTo>
                      <a:lnTo>
                        <a:pt x="0" y="0"/>
                      </a:lnTo>
                      <a:lnTo>
                        <a:pt x="0" y="4"/>
                      </a:lnTo>
                      <a:lnTo>
                        <a:pt x="0" y="4"/>
                      </a:lnTo>
                      <a:lnTo>
                        <a:pt x="4" y="14"/>
                      </a:lnTo>
                      <a:lnTo>
                        <a:pt x="10" y="22"/>
                      </a:lnTo>
                      <a:lnTo>
                        <a:pt x="10" y="22"/>
                      </a:lnTo>
                      <a:lnTo>
                        <a:pt x="18" y="30"/>
                      </a:lnTo>
                      <a:lnTo>
                        <a:pt x="26" y="42"/>
                      </a:lnTo>
                      <a:lnTo>
                        <a:pt x="218" y="332"/>
                      </a:lnTo>
                      <a:lnTo>
                        <a:pt x="218" y="332"/>
                      </a:lnTo>
                      <a:lnTo>
                        <a:pt x="226" y="340"/>
                      </a:lnTo>
                      <a:lnTo>
                        <a:pt x="230" y="344"/>
                      </a:lnTo>
                      <a:lnTo>
                        <a:pt x="230" y="34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charset="0"/>
                  </a:endParaRPr>
                </a:p>
              </p:txBody>
            </p:sp>
            <p:sp>
              <p:nvSpPr>
                <p:cNvPr id="247" name="Freeform 80"/>
                <p:cNvSpPr>
                  <a:spLocks/>
                </p:cNvSpPr>
                <p:nvPr/>
              </p:nvSpPr>
              <p:spPr bwMode="auto">
                <a:xfrm>
                  <a:off x="2032000" y="1216025"/>
                  <a:ext cx="1588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charset="0"/>
                  </a:endParaRPr>
                </a:p>
              </p:txBody>
            </p:sp>
            <p:sp>
              <p:nvSpPr>
                <p:cNvPr id="248" name="Freeform 81"/>
                <p:cNvSpPr>
                  <a:spLocks/>
                </p:cNvSpPr>
                <p:nvPr/>
              </p:nvSpPr>
              <p:spPr bwMode="auto">
                <a:xfrm>
                  <a:off x="2057401" y="654050"/>
                  <a:ext cx="368300" cy="546100"/>
                </a:xfrm>
                <a:custGeom>
                  <a:avLst/>
                  <a:gdLst/>
                  <a:ahLst/>
                  <a:cxnLst>
                    <a:cxn ang="0">
                      <a:pos x="2" y="344"/>
                    </a:cxn>
                    <a:cxn ang="0">
                      <a:pos x="2" y="344"/>
                    </a:cxn>
                    <a:cxn ang="0">
                      <a:pos x="6" y="340"/>
                    </a:cxn>
                    <a:cxn ang="0">
                      <a:pos x="14" y="332"/>
                    </a:cxn>
                    <a:cxn ang="0">
                      <a:pos x="206" y="42"/>
                    </a:cxn>
                    <a:cxn ang="0">
                      <a:pos x="206" y="42"/>
                    </a:cxn>
                    <a:cxn ang="0">
                      <a:pos x="214" y="30"/>
                    </a:cxn>
                    <a:cxn ang="0">
                      <a:pos x="222" y="22"/>
                    </a:cxn>
                    <a:cxn ang="0">
                      <a:pos x="222" y="22"/>
                    </a:cxn>
                    <a:cxn ang="0">
                      <a:pos x="228" y="14"/>
                    </a:cxn>
                    <a:cxn ang="0">
                      <a:pos x="232" y="4"/>
                    </a:cxn>
                    <a:cxn ang="0">
                      <a:pos x="232" y="4"/>
                    </a:cxn>
                    <a:cxn ang="0">
                      <a:pos x="232" y="0"/>
                    </a:cxn>
                    <a:cxn ang="0">
                      <a:pos x="230" y="0"/>
                    </a:cxn>
                    <a:cxn ang="0">
                      <a:pos x="226" y="0"/>
                    </a:cxn>
                    <a:cxn ang="0">
                      <a:pos x="222" y="2"/>
                    </a:cxn>
                    <a:cxn ang="0">
                      <a:pos x="222" y="2"/>
                    </a:cxn>
                    <a:cxn ang="0">
                      <a:pos x="210" y="12"/>
                    </a:cxn>
                    <a:cxn ang="0">
                      <a:pos x="202" y="24"/>
                    </a:cxn>
                    <a:cxn ang="0">
                      <a:pos x="202" y="24"/>
                    </a:cxn>
                    <a:cxn ang="0">
                      <a:pos x="184" y="50"/>
                    </a:cxn>
                    <a:cxn ang="0">
                      <a:pos x="8" y="328"/>
                    </a:cxn>
                    <a:cxn ang="0">
                      <a:pos x="8" y="328"/>
                    </a:cxn>
                    <a:cxn ang="0">
                      <a:pos x="0" y="342"/>
                    </a:cxn>
                    <a:cxn ang="0">
                      <a:pos x="0" y="342"/>
                    </a:cxn>
                    <a:cxn ang="0">
                      <a:pos x="0" y="344"/>
                    </a:cxn>
                    <a:cxn ang="0">
                      <a:pos x="0" y="344"/>
                    </a:cxn>
                    <a:cxn ang="0">
                      <a:pos x="2" y="344"/>
                    </a:cxn>
                    <a:cxn ang="0">
                      <a:pos x="2" y="344"/>
                    </a:cxn>
                  </a:cxnLst>
                  <a:rect l="0" t="0" r="r" b="b"/>
                  <a:pathLst>
                    <a:path w="232" h="344">
                      <a:moveTo>
                        <a:pt x="2" y="344"/>
                      </a:moveTo>
                      <a:lnTo>
                        <a:pt x="2" y="344"/>
                      </a:lnTo>
                      <a:lnTo>
                        <a:pt x="6" y="340"/>
                      </a:lnTo>
                      <a:lnTo>
                        <a:pt x="14" y="332"/>
                      </a:lnTo>
                      <a:lnTo>
                        <a:pt x="206" y="42"/>
                      </a:lnTo>
                      <a:lnTo>
                        <a:pt x="206" y="42"/>
                      </a:lnTo>
                      <a:lnTo>
                        <a:pt x="214" y="30"/>
                      </a:lnTo>
                      <a:lnTo>
                        <a:pt x="222" y="22"/>
                      </a:lnTo>
                      <a:lnTo>
                        <a:pt x="222" y="22"/>
                      </a:lnTo>
                      <a:lnTo>
                        <a:pt x="228" y="14"/>
                      </a:lnTo>
                      <a:lnTo>
                        <a:pt x="232" y="4"/>
                      </a:lnTo>
                      <a:lnTo>
                        <a:pt x="232" y="4"/>
                      </a:lnTo>
                      <a:lnTo>
                        <a:pt x="232" y="0"/>
                      </a:lnTo>
                      <a:lnTo>
                        <a:pt x="230" y="0"/>
                      </a:lnTo>
                      <a:lnTo>
                        <a:pt x="226" y="0"/>
                      </a:lnTo>
                      <a:lnTo>
                        <a:pt x="222" y="2"/>
                      </a:lnTo>
                      <a:lnTo>
                        <a:pt x="222" y="2"/>
                      </a:lnTo>
                      <a:lnTo>
                        <a:pt x="210" y="12"/>
                      </a:lnTo>
                      <a:lnTo>
                        <a:pt x="202" y="24"/>
                      </a:lnTo>
                      <a:lnTo>
                        <a:pt x="202" y="24"/>
                      </a:lnTo>
                      <a:lnTo>
                        <a:pt x="184" y="50"/>
                      </a:lnTo>
                      <a:lnTo>
                        <a:pt x="8" y="328"/>
                      </a:lnTo>
                      <a:lnTo>
                        <a:pt x="8" y="328"/>
                      </a:lnTo>
                      <a:lnTo>
                        <a:pt x="0" y="342"/>
                      </a:lnTo>
                      <a:lnTo>
                        <a:pt x="0" y="342"/>
                      </a:lnTo>
                      <a:lnTo>
                        <a:pt x="0" y="344"/>
                      </a:lnTo>
                      <a:lnTo>
                        <a:pt x="0" y="344"/>
                      </a:lnTo>
                      <a:lnTo>
                        <a:pt x="2" y="344"/>
                      </a:lnTo>
                      <a:lnTo>
                        <a:pt x="2" y="34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charset="0"/>
                  </a:endParaRPr>
                </a:p>
              </p:txBody>
            </p:sp>
            <p:sp>
              <p:nvSpPr>
                <p:cNvPr id="249" name="Freeform 82"/>
                <p:cNvSpPr>
                  <a:spLocks noEditPoints="1"/>
                </p:cNvSpPr>
                <p:nvPr/>
              </p:nvSpPr>
              <p:spPr bwMode="auto">
                <a:xfrm>
                  <a:off x="381000" y="304800"/>
                  <a:ext cx="3317876" cy="2720975"/>
                </a:xfrm>
                <a:custGeom>
                  <a:avLst/>
                  <a:gdLst/>
                  <a:ahLst/>
                  <a:cxnLst>
                    <a:cxn ang="0">
                      <a:pos x="1784" y="18"/>
                    </a:cxn>
                    <a:cxn ang="0">
                      <a:pos x="1368" y="254"/>
                    </a:cxn>
                    <a:cxn ang="0">
                      <a:pos x="1096" y="632"/>
                    </a:cxn>
                    <a:cxn ang="0">
                      <a:pos x="1066" y="570"/>
                    </a:cxn>
                    <a:cxn ang="0">
                      <a:pos x="1044" y="562"/>
                    </a:cxn>
                    <a:cxn ang="0">
                      <a:pos x="1016" y="572"/>
                    </a:cxn>
                    <a:cxn ang="0">
                      <a:pos x="992" y="628"/>
                    </a:cxn>
                    <a:cxn ang="0">
                      <a:pos x="680" y="216"/>
                    </a:cxn>
                    <a:cxn ang="0">
                      <a:pos x="268" y="10"/>
                    </a:cxn>
                    <a:cxn ang="0">
                      <a:pos x="34" y="198"/>
                    </a:cxn>
                    <a:cxn ang="0">
                      <a:pos x="86" y="264"/>
                    </a:cxn>
                    <a:cxn ang="0">
                      <a:pos x="156" y="340"/>
                    </a:cxn>
                    <a:cxn ang="0">
                      <a:pos x="198" y="442"/>
                    </a:cxn>
                    <a:cxn ang="0">
                      <a:pos x="224" y="492"/>
                    </a:cxn>
                    <a:cxn ang="0">
                      <a:pos x="240" y="572"/>
                    </a:cxn>
                    <a:cxn ang="0">
                      <a:pos x="272" y="640"/>
                    </a:cxn>
                    <a:cxn ang="0">
                      <a:pos x="378" y="740"/>
                    </a:cxn>
                    <a:cxn ang="0">
                      <a:pos x="470" y="858"/>
                    </a:cxn>
                    <a:cxn ang="0">
                      <a:pos x="342" y="1124"/>
                    </a:cxn>
                    <a:cxn ang="0">
                      <a:pos x="376" y="1176"/>
                    </a:cxn>
                    <a:cxn ang="0">
                      <a:pos x="406" y="1268"/>
                    </a:cxn>
                    <a:cxn ang="0">
                      <a:pos x="458" y="1316"/>
                    </a:cxn>
                    <a:cxn ang="0">
                      <a:pos x="502" y="1380"/>
                    </a:cxn>
                    <a:cxn ang="0">
                      <a:pos x="536" y="1422"/>
                    </a:cxn>
                    <a:cxn ang="0">
                      <a:pos x="460" y="1554"/>
                    </a:cxn>
                    <a:cxn ang="0">
                      <a:pos x="414" y="1686"/>
                    </a:cxn>
                    <a:cxn ang="0">
                      <a:pos x="486" y="1704"/>
                    </a:cxn>
                    <a:cxn ang="0">
                      <a:pos x="586" y="1526"/>
                    </a:cxn>
                    <a:cxn ang="0">
                      <a:pos x="662" y="1528"/>
                    </a:cxn>
                    <a:cxn ang="0">
                      <a:pos x="700" y="1528"/>
                    </a:cxn>
                    <a:cxn ang="0">
                      <a:pos x="768" y="1532"/>
                    </a:cxn>
                    <a:cxn ang="0">
                      <a:pos x="816" y="1452"/>
                    </a:cxn>
                    <a:cxn ang="0">
                      <a:pos x="978" y="928"/>
                    </a:cxn>
                    <a:cxn ang="0">
                      <a:pos x="996" y="942"/>
                    </a:cxn>
                    <a:cxn ang="0">
                      <a:pos x="992" y="1208"/>
                    </a:cxn>
                    <a:cxn ang="0">
                      <a:pos x="1088" y="1112"/>
                    </a:cxn>
                    <a:cxn ang="0">
                      <a:pos x="1088" y="854"/>
                    </a:cxn>
                    <a:cxn ang="0">
                      <a:pos x="1138" y="1056"/>
                    </a:cxn>
                    <a:cxn ang="0">
                      <a:pos x="1284" y="1500"/>
                    </a:cxn>
                    <a:cxn ang="0">
                      <a:pos x="1334" y="1528"/>
                    </a:cxn>
                    <a:cxn ang="0">
                      <a:pos x="1406" y="1536"/>
                    </a:cxn>
                    <a:cxn ang="0">
                      <a:pos x="1458" y="1516"/>
                    </a:cxn>
                    <a:cxn ang="0">
                      <a:pos x="1542" y="1592"/>
                    </a:cxn>
                    <a:cxn ang="0">
                      <a:pos x="1626" y="1714"/>
                    </a:cxn>
                    <a:cxn ang="0">
                      <a:pos x="1680" y="1650"/>
                    </a:cxn>
                    <a:cxn ang="0">
                      <a:pos x="1618" y="1546"/>
                    </a:cxn>
                    <a:cxn ang="0">
                      <a:pos x="1560" y="1404"/>
                    </a:cxn>
                    <a:cxn ang="0">
                      <a:pos x="1616" y="1378"/>
                    </a:cxn>
                    <a:cxn ang="0">
                      <a:pos x="1634" y="1294"/>
                    </a:cxn>
                    <a:cxn ang="0">
                      <a:pos x="1706" y="1248"/>
                    </a:cxn>
                    <a:cxn ang="0">
                      <a:pos x="1726" y="1166"/>
                    </a:cxn>
                    <a:cxn ang="0">
                      <a:pos x="1702" y="1004"/>
                    </a:cxn>
                    <a:cxn ang="0">
                      <a:pos x="1528" y="790"/>
                    </a:cxn>
                    <a:cxn ang="0">
                      <a:pos x="1758" y="718"/>
                    </a:cxn>
                    <a:cxn ang="0">
                      <a:pos x="1830" y="612"/>
                    </a:cxn>
                    <a:cxn ang="0">
                      <a:pos x="1868" y="536"/>
                    </a:cxn>
                    <a:cxn ang="0">
                      <a:pos x="1876" y="472"/>
                    </a:cxn>
                    <a:cxn ang="0">
                      <a:pos x="1898" y="394"/>
                    </a:cxn>
                    <a:cxn ang="0">
                      <a:pos x="1964" y="304"/>
                    </a:cxn>
                    <a:cxn ang="0">
                      <a:pos x="2020" y="236"/>
                    </a:cxn>
                    <a:cxn ang="0">
                      <a:pos x="1040" y="574"/>
                    </a:cxn>
                  </a:cxnLst>
                  <a:rect l="0" t="0" r="r" b="b"/>
                  <a:pathLst>
                    <a:path w="2090" h="1714">
                      <a:moveTo>
                        <a:pt x="2088" y="78"/>
                      </a:moveTo>
                      <a:lnTo>
                        <a:pt x="2070" y="44"/>
                      </a:lnTo>
                      <a:lnTo>
                        <a:pt x="2028" y="16"/>
                      </a:lnTo>
                      <a:lnTo>
                        <a:pt x="1964" y="4"/>
                      </a:lnTo>
                      <a:lnTo>
                        <a:pt x="1896" y="0"/>
                      </a:lnTo>
                      <a:lnTo>
                        <a:pt x="1896" y="0"/>
                      </a:lnTo>
                      <a:lnTo>
                        <a:pt x="1876" y="2"/>
                      </a:lnTo>
                      <a:lnTo>
                        <a:pt x="1852" y="4"/>
                      </a:lnTo>
                      <a:lnTo>
                        <a:pt x="1822" y="10"/>
                      </a:lnTo>
                      <a:lnTo>
                        <a:pt x="1784" y="18"/>
                      </a:lnTo>
                      <a:lnTo>
                        <a:pt x="1740" y="30"/>
                      </a:lnTo>
                      <a:lnTo>
                        <a:pt x="1694" y="46"/>
                      </a:lnTo>
                      <a:lnTo>
                        <a:pt x="1642" y="66"/>
                      </a:lnTo>
                      <a:lnTo>
                        <a:pt x="1642" y="66"/>
                      </a:lnTo>
                      <a:lnTo>
                        <a:pt x="1592" y="92"/>
                      </a:lnTo>
                      <a:lnTo>
                        <a:pt x="1544" y="118"/>
                      </a:lnTo>
                      <a:lnTo>
                        <a:pt x="1498" y="148"/>
                      </a:lnTo>
                      <a:lnTo>
                        <a:pt x="1454" y="180"/>
                      </a:lnTo>
                      <a:lnTo>
                        <a:pt x="1410" y="216"/>
                      </a:lnTo>
                      <a:lnTo>
                        <a:pt x="1368" y="254"/>
                      </a:lnTo>
                      <a:lnTo>
                        <a:pt x="1328" y="296"/>
                      </a:lnTo>
                      <a:lnTo>
                        <a:pt x="1286" y="342"/>
                      </a:lnTo>
                      <a:lnTo>
                        <a:pt x="1286" y="342"/>
                      </a:lnTo>
                      <a:lnTo>
                        <a:pt x="1254" y="380"/>
                      </a:lnTo>
                      <a:lnTo>
                        <a:pt x="1224" y="420"/>
                      </a:lnTo>
                      <a:lnTo>
                        <a:pt x="1196" y="462"/>
                      </a:lnTo>
                      <a:lnTo>
                        <a:pt x="1170" y="504"/>
                      </a:lnTo>
                      <a:lnTo>
                        <a:pt x="1124" y="578"/>
                      </a:lnTo>
                      <a:lnTo>
                        <a:pt x="1096" y="632"/>
                      </a:lnTo>
                      <a:lnTo>
                        <a:pt x="1096" y="632"/>
                      </a:lnTo>
                      <a:lnTo>
                        <a:pt x="1092" y="622"/>
                      </a:lnTo>
                      <a:lnTo>
                        <a:pt x="1082" y="608"/>
                      </a:lnTo>
                      <a:lnTo>
                        <a:pt x="1082" y="608"/>
                      </a:lnTo>
                      <a:lnTo>
                        <a:pt x="1086" y="600"/>
                      </a:lnTo>
                      <a:lnTo>
                        <a:pt x="1088" y="592"/>
                      </a:lnTo>
                      <a:lnTo>
                        <a:pt x="1088" y="592"/>
                      </a:lnTo>
                      <a:lnTo>
                        <a:pt x="1086" y="584"/>
                      </a:lnTo>
                      <a:lnTo>
                        <a:pt x="1082" y="576"/>
                      </a:lnTo>
                      <a:lnTo>
                        <a:pt x="1074" y="572"/>
                      </a:lnTo>
                      <a:lnTo>
                        <a:pt x="1066" y="570"/>
                      </a:lnTo>
                      <a:lnTo>
                        <a:pt x="1066" y="570"/>
                      </a:lnTo>
                      <a:lnTo>
                        <a:pt x="1064" y="570"/>
                      </a:lnTo>
                      <a:lnTo>
                        <a:pt x="1066" y="564"/>
                      </a:lnTo>
                      <a:lnTo>
                        <a:pt x="1060" y="564"/>
                      </a:lnTo>
                      <a:lnTo>
                        <a:pt x="1056" y="564"/>
                      </a:lnTo>
                      <a:lnTo>
                        <a:pt x="1056" y="564"/>
                      </a:lnTo>
                      <a:lnTo>
                        <a:pt x="1050" y="558"/>
                      </a:lnTo>
                      <a:lnTo>
                        <a:pt x="1048" y="560"/>
                      </a:lnTo>
                      <a:lnTo>
                        <a:pt x="1048" y="558"/>
                      </a:lnTo>
                      <a:lnTo>
                        <a:pt x="1044" y="562"/>
                      </a:lnTo>
                      <a:lnTo>
                        <a:pt x="1038" y="560"/>
                      </a:lnTo>
                      <a:lnTo>
                        <a:pt x="1038" y="564"/>
                      </a:lnTo>
                      <a:lnTo>
                        <a:pt x="1034" y="564"/>
                      </a:lnTo>
                      <a:lnTo>
                        <a:pt x="1030" y="564"/>
                      </a:lnTo>
                      <a:lnTo>
                        <a:pt x="1034" y="572"/>
                      </a:lnTo>
                      <a:lnTo>
                        <a:pt x="1034" y="572"/>
                      </a:lnTo>
                      <a:lnTo>
                        <a:pt x="1034" y="572"/>
                      </a:lnTo>
                      <a:lnTo>
                        <a:pt x="1026" y="570"/>
                      </a:lnTo>
                      <a:lnTo>
                        <a:pt x="1026" y="570"/>
                      </a:lnTo>
                      <a:lnTo>
                        <a:pt x="1016" y="572"/>
                      </a:lnTo>
                      <a:lnTo>
                        <a:pt x="1010" y="576"/>
                      </a:lnTo>
                      <a:lnTo>
                        <a:pt x="1004" y="584"/>
                      </a:lnTo>
                      <a:lnTo>
                        <a:pt x="1004" y="592"/>
                      </a:lnTo>
                      <a:lnTo>
                        <a:pt x="1004" y="592"/>
                      </a:lnTo>
                      <a:lnTo>
                        <a:pt x="1004" y="598"/>
                      </a:lnTo>
                      <a:lnTo>
                        <a:pt x="1008" y="604"/>
                      </a:lnTo>
                      <a:lnTo>
                        <a:pt x="1008" y="604"/>
                      </a:lnTo>
                      <a:lnTo>
                        <a:pt x="998" y="618"/>
                      </a:lnTo>
                      <a:lnTo>
                        <a:pt x="992" y="628"/>
                      </a:lnTo>
                      <a:lnTo>
                        <a:pt x="992" y="628"/>
                      </a:lnTo>
                      <a:lnTo>
                        <a:pt x="962" y="574"/>
                      </a:lnTo>
                      <a:lnTo>
                        <a:pt x="918" y="500"/>
                      </a:lnTo>
                      <a:lnTo>
                        <a:pt x="892" y="460"/>
                      </a:lnTo>
                      <a:lnTo>
                        <a:pt x="864" y="420"/>
                      </a:lnTo>
                      <a:lnTo>
                        <a:pt x="834" y="378"/>
                      </a:lnTo>
                      <a:lnTo>
                        <a:pt x="802" y="342"/>
                      </a:lnTo>
                      <a:lnTo>
                        <a:pt x="802" y="342"/>
                      </a:lnTo>
                      <a:lnTo>
                        <a:pt x="762" y="296"/>
                      </a:lnTo>
                      <a:lnTo>
                        <a:pt x="720" y="254"/>
                      </a:lnTo>
                      <a:lnTo>
                        <a:pt x="680" y="216"/>
                      </a:lnTo>
                      <a:lnTo>
                        <a:pt x="636" y="180"/>
                      </a:lnTo>
                      <a:lnTo>
                        <a:pt x="592" y="148"/>
                      </a:lnTo>
                      <a:lnTo>
                        <a:pt x="546" y="118"/>
                      </a:lnTo>
                      <a:lnTo>
                        <a:pt x="498" y="92"/>
                      </a:lnTo>
                      <a:lnTo>
                        <a:pt x="448" y="66"/>
                      </a:lnTo>
                      <a:lnTo>
                        <a:pt x="448" y="66"/>
                      </a:lnTo>
                      <a:lnTo>
                        <a:pt x="396" y="46"/>
                      </a:lnTo>
                      <a:lnTo>
                        <a:pt x="348" y="30"/>
                      </a:lnTo>
                      <a:lnTo>
                        <a:pt x="306" y="18"/>
                      </a:lnTo>
                      <a:lnTo>
                        <a:pt x="268" y="10"/>
                      </a:lnTo>
                      <a:lnTo>
                        <a:pt x="238" y="4"/>
                      </a:lnTo>
                      <a:lnTo>
                        <a:pt x="214" y="2"/>
                      </a:lnTo>
                      <a:lnTo>
                        <a:pt x="194" y="0"/>
                      </a:lnTo>
                      <a:lnTo>
                        <a:pt x="126" y="4"/>
                      </a:lnTo>
                      <a:lnTo>
                        <a:pt x="62" y="16"/>
                      </a:lnTo>
                      <a:lnTo>
                        <a:pt x="20" y="44"/>
                      </a:lnTo>
                      <a:lnTo>
                        <a:pt x="2" y="78"/>
                      </a:lnTo>
                      <a:lnTo>
                        <a:pt x="0" y="112"/>
                      </a:lnTo>
                      <a:lnTo>
                        <a:pt x="12" y="154"/>
                      </a:lnTo>
                      <a:lnTo>
                        <a:pt x="34" y="198"/>
                      </a:lnTo>
                      <a:lnTo>
                        <a:pt x="34" y="198"/>
                      </a:lnTo>
                      <a:lnTo>
                        <a:pt x="44" y="214"/>
                      </a:lnTo>
                      <a:lnTo>
                        <a:pt x="56" y="226"/>
                      </a:lnTo>
                      <a:lnTo>
                        <a:pt x="60" y="232"/>
                      </a:lnTo>
                      <a:lnTo>
                        <a:pt x="66" y="234"/>
                      </a:lnTo>
                      <a:lnTo>
                        <a:pt x="66" y="234"/>
                      </a:lnTo>
                      <a:lnTo>
                        <a:pt x="70" y="236"/>
                      </a:lnTo>
                      <a:lnTo>
                        <a:pt x="74" y="240"/>
                      </a:lnTo>
                      <a:lnTo>
                        <a:pt x="80" y="252"/>
                      </a:lnTo>
                      <a:lnTo>
                        <a:pt x="86" y="264"/>
                      </a:lnTo>
                      <a:lnTo>
                        <a:pt x="86" y="264"/>
                      </a:lnTo>
                      <a:lnTo>
                        <a:pt x="94" y="278"/>
                      </a:lnTo>
                      <a:lnTo>
                        <a:pt x="104" y="290"/>
                      </a:lnTo>
                      <a:lnTo>
                        <a:pt x="112" y="296"/>
                      </a:lnTo>
                      <a:lnTo>
                        <a:pt x="118" y="300"/>
                      </a:lnTo>
                      <a:lnTo>
                        <a:pt x="118" y="300"/>
                      </a:lnTo>
                      <a:lnTo>
                        <a:pt x="126" y="304"/>
                      </a:lnTo>
                      <a:lnTo>
                        <a:pt x="132" y="310"/>
                      </a:lnTo>
                      <a:lnTo>
                        <a:pt x="146" y="324"/>
                      </a:lnTo>
                      <a:lnTo>
                        <a:pt x="156" y="340"/>
                      </a:lnTo>
                      <a:lnTo>
                        <a:pt x="160" y="350"/>
                      </a:lnTo>
                      <a:lnTo>
                        <a:pt x="160" y="350"/>
                      </a:lnTo>
                      <a:lnTo>
                        <a:pt x="160" y="354"/>
                      </a:lnTo>
                      <a:lnTo>
                        <a:pt x="164" y="360"/>
                      </a:lnTo>
                      <a:lnTo>
                        <a:pt x="176" y="374"/>
                      </a:lnTo>
                      <a:lnTo>
                        <a:pt x="192" y="394"/>
                      </a:lnTo>
                      <a:lnTo>
                        <a:pt x="192" y="394"/>
                      </a:lnTo>
                      <a:lnTo>
                        <a:pt x="198" y="416"/>
                      </a:lnTo>
                      <a:lnTo>
                        <a:pt x="200" y="434"/>
                      </a:lnTo>
                      <a:lnTo>
                        <a:pt x="198" y="442"/>
                      </a:lnTo>
                      <a:lnTo>
                        <a:pt x="196" y="446"/>
                      </a:lnTo>
                      <a:lnTo>
                        <a:pt x="196" y="446"/>
                      </a:lnTo>
                      <a:lnTo>
                        <a:pt x="194" y="450"/>
                      </a:lnTo>
                      <a:lnTo>
                        <a:pt x="196" y="454"/>
                      </a:lnTo>
                      <a:lnTo>
                        <a:pt x="202" y="462"/>
                      </a:lnTo>
                      <a:lnTo>
                        <a:pt x="214" y="472"/>
                      </a:lnTo>
                      <a:lnTo>
                        <a:pt x="214" y="472"/>
                      </a:lnTo>
                      <a:lnTo>
                        <a:pt x="216" y="476"/>
                      </a:lnTo>
                      <a:lnTo>
                        <a:pt x="222" y="486"/>
                      </a:lnTo>
                      <a:lnTo>
                        <a:pt x="224" y="492"/>
                      </a:lnTo>
                      <a:lnTo>
                        <a:pt x="226" y="498"/>
                      </a:lnTo>
                      <a:lnTo>
                        <a:pt x="226" y="506"/>
                      </a:lnTo>
                      <a:lnTo>
                        <a:pt x="222" y="512"/>
                      </a:lnTo>
                      <a:lnTo>
                        <a:pt x="222" y="512"/>
                      </a:lnTo>
                      <a:lnTo>
                        <a:pt x="220" y="518"/>
                      </a:lnTo>
                      <a:lnTo>
                        <a:pt x="220" y="526"/>
                      </a:lnTo>
                      <a:lnTo>
                        <a:pt x="222" y="536"/>
                      </a:lnTo>
                      <a:lnTo>
                        <a:pt x="226" y="546"/>
                      </a:lnTo>
                      <a:lnTo>
                        <a:pt x="236" y="564"/>
                      </a:lnTo>
                      <a:lnTo>
                        <a:pt x="240" y="572"/>
                      </a:lnTo>
                      <a:lnTo>
                        <a:pt x="244" y="574"/>
                      </a:lnTo>
                      <a:lnTo>
                        <a:pt x="244" y="574"/>
                      </a:lnTo>
                      <a:lnTo>
                        <a:pt x="248" y="578"/>
                      </a:lnTo>
                      <a:lnTo>
                        <a:pt x="250" y="582"/>
                      </a:lnTo>
                      <a:lnTo>
                        <a:pt x="256" y="594"/>
                      </a:lnTo>
                      <a:lnTo>
                        <a:pt x="260" y="612"/>
                      </a:lnTo>
                      <a:lnTo>
                        <a:pt x="260" y="612"/>
                      </a:lnTo>
                      <a:lnTo>
                        <a:pt x="260" y="614"/>
                      </a:lnTo>
                      <a:lnTo>
                        <a:pt x="264" y="624"/>
                      </a:lnTo>
                      <a:lnTo>
                        <a:pt x="272" y="640"/>
                      </a:lnTo>
                      <a:lnTo>
                        <a:pt x="288" y="660"/>
                      </a:lnTo>
                      <a:lnTo>
                        <a:pt x="288" y="660"/>
                      </a:lnTo>
                      <a:lnTo>
                        <a:pt x="304" y="680"/>
                      </a:lnTo>
                      <a:lnTo>
                        <a:pt x="314" y="694"/>
                      </a:lnTo>
                      <a:lnTo>
                        <a:pt x="328" y="714"/>
                      </a:lnTo>
                      <a:lnTo>
                        <a:pt x="328" y="714"/>
                      </a:lnTo>
                      <a:lnTo>
                        <a:pt x="332" y="718"/>
                      </a:lnTo>
                      <a:lnTo>
                        <a:pt x="338" y="724"/>
                      </a:lnTo>
                      <a:lnTo>
                        <a:pt x="356" y="732"/>
                      </a:lnTo>
                      <a:lnTo>
                        <a:pt x="378" y="740"/>
                      </a:lnTo>
                      <a:lnTo>
                        <a:pt x="430" y="746"/>
                      </a:lnTo>
                      <a:lnTo>
                        <a:pt x="484" y="746"/>
                      </a:lnTo>
                      <a:lnTo>
                        <a:pt x="534" y="746"/>
                      </a:lnTo>
                      <a:lnTo>
                        <a:pt x="604" y="752"/>
                      </a:lnTo>
                      <a:lnTo>
                        <a:pt x="622" y="754"/>
                      </a:lnTo>
                      <a:lnTo>
                        <a:pt x="622" y="754"/>
                      </a:lnTo>
                      <a:lnTo>
                        <a:pt x="562" y="790"/>
                      </a:lnTo>
                      <a:lnTo>
                        <a:pt x="518" y="820"/>
                      </a:lnTo>
                      <a:lnTo>
                        <a:pt x="488" y="842"/>
                      </a:lnTo>
                      <a:lnTo>
                        <a:pt x="470" y="858"/>
                      </a:lnTo>
                      <a:lnTo>
                        <a:pt x="462" y="868"/>
                      </a:lnTo>
                      <a:lnTo>
                        <a:pt x="458" y="874"/>
                      </a:lnTo>
                      <a:lnTo>
                        <a:pt x="458" y="876"/>
                      </a:lnTo>
                      <a:lnTo>
                        <a:pt x="458" y="878"/>
                      </a:lnTo>
                      <a:lnTo>
                        <a:pt x="384" y="988"/>
                      </a:lnTo>
                      <a:lnTo>
                        <a:pt x="388" y="1004"/>
                      </a:lnTo>
                      <a:lnTo>
                        <a:pt x="384" y="1022"/>
                      </a:lnTo>
                      <a:lnTo>
                        <a:pt x="366" y="1052"/>
                      </a:lnTo>
                      <a:lnTo>
                        <a:pt x="354" y="1078"/>
                      </a:lnTo>
                      <a:lnTo>
                        <a:pt x="342" y="1124"/>
                      </a:lnTo>
                      <a:lnTo>
                        <a:pt x="342" y="1124"/>
                      </a:lnTo>
                      <a:lnTo>
                        <a:pt x="342" y="1130"/>
                      </a:lnTo>
                      <a:lnTo>
                        <a:pt x="344" y="1142"/>
                      </a:lnTo>
                      <a:lnTo>
                        <a:pt x="348" y="1148"/>
                      </a:lnTo>
                      <a:lnTo>
                        <a:pt x="350" y="1156"/>
                      </a:lnTo>
                      <a:lnTo>
                        <a:pt x="356" y="1162"/>
                      </a:lnTo>
                      <a:lnTo>
                        <a:pt x="364" y="1166"/>
                      </a:lnTo>
                      <a:lnTo>
                        <a:pt x="364" y="1166"/>
                      </a:lnTo>
                      <a:lnTo>
                        <a:pt x="372" y="1170"/>
                      </a:lnTo>
                      <a:lnTo>
                        <a:pt x="376" y="1176"/>
                      </a:lnTo>
                      <a:lnTo>
                        <a:pt x="380" y="1184"/>
                      </a:lnTo>
                      <a:lnTo>
                        <a:pt x="382" y="1192"/>
                      </a:lnTo>
                      <a:lnTo>
                        <a:pt x="380" y="1206"/>
                      </a:lnTo>
                      <a:lnTo>
                        <a:pt x="380" y="1212"/>
                      </a:lnTo>
                      <a:lnTo>
                        <a:pt x="382" y="1244"/>
                      </a:lnTo>
                      <a:lnTo>
                        <a:pt x="382" y="1244"/>
                      </a:lnTo>
                      <a:lnTo>
                        <a:pt x="384" y="1248"/>
                      </a:lnTo>
                      <a:lnTo>
                        <a:pt x="392" y="1258"/>
                      </a:lnTo>
                      <a:lnTo>
                        <a:pt x="398" y="1264"/>
                      </a:lnTo>
                      <a:lnTo>
                        <a:pt x="406" y="1268"/>
                      </a:lnTo>
                      <a:lnTo>
                        <a:pt x="416" y="1272"/>
                      </a:lnTo>
                      <a:lnTo>
                        <a:pt x="428" y="1272"/>
                      </a:lnTo>
                      <a:lnTo>
                        <a:pt x="428" y="1272"/>
                      </a:lnTo>
                      <a:lnTo>
                        <a:pt x="440" y="1274"/>
                      </a:lnTo>
                      <a:lnTo>
                        <a:pt x="448" y="1280"/>
                      </a:lnTo>
                      <a:lnTo>
                        <a:pt x="452" y="1286"/>
                      </a:lnTo>
                      <a:lnTo>
                        <a:pt x="456" y="1294"/>
                      </a:lnTo>
                      <a:lnTo>
                        <a:pt x="458" y="1310"/>
                      </a:lnTo>
                      <a:lnTo>
                        <a:pt x="458" y="1316"/>
                      </a:lnTo>
                      <a:lnTo>
                        <a:pt x="458" y="1316"/>
                      </a:lnTo>
                      <a:lnTo>
                        <a:pt x="456" y="1338"/>
                      </a:lnTo>
                      <a:lnTo>
                        <a:pt x="458" y="1354"/>
                      </a:lnTo>
                      <a:lnTo>
                        <a:pt x="458" y="1360"/>
                      </a:lnTo>
                      <a:lnTo>
                        <a:pt x="460" y="1364"/>
                      </a:lnTo>
                      <a:lnTo>
                        <a:pt x="460" y="1364"/>
                      </a:lnTo>
                      <a:lnTo>
                        <a:pt x="468" y="1374"/>
                      </a:lnTo>
                      <a:lnTo>
                        <a:pt x="474" y="1378"/>
                      </a:lnTo>
                      <a:lnTo>
                        <a:pt x="486" y="1380"/>
                      </a:lnTo>
                      <a:lnTo>
                        <a:pt x="486" y="1380"/>
                      </a:lnTo>
                      <a:lnTo>
                        <a:pt x="502" y="1380"/>
                      </a:lnTo>
                      <a:lnTo>
                        <a:pt x="514" y="1384"/>
                      </a:lnTo>
                      <a:lnTo>
                        <a:pt x="522" y="1390"/>
                      </a:lnTo>
                      <a:lnTo>
                        <a:pt x="526" y="1394"/>
                      </a:lnTo>
                      <a:lnTo>
                        <a:pt x="526" y="1396"/>
                      </a:lnTo>
                      <a:lnTo>
                        <a:pt x="526" y="1396"/>
                      </a:lnTo>
                      <a:lnTo>
                        <a:pt x="526" y="1400"/>
                      </a:lnTo>
                      <a:lnTo>
                        <a:pt x="530" y="1404"/>
                      </a:lnTo>
                      <a:lnTo>
                        <a:pt x="532" y="1408"/>
                      </a:lnTo>
                      <a:lnTo>
                        <a:pt x="534" y="1414"/>
                      </a:lnTo>
                      <a:lnTo>
                        <a:pt x="536" y="1422"/>
                      </a:lnTo>
                      <a:lnTo>
                        <a:pt x="536" y="1432"/>
                      </a:lnTo>
                      <a:lnTo>
                        <a:pt x="532" y="1446"/>
                      </a:lnTo>
                      <a:lnTo>
                        <a:pt x="524" y="1462"/>
                      </a:lnTo>
                      <a:lnTo>
                        <a:pt x="524" y="1462"/>
                      </a:lnTo>
                      <a:lnTo>
                        <a:pt x="492" y="1522"/>
                      </a:lnTo>
                      <a:lnTo>
                        <a:pt x="478" y="1540"/>
                      </a:lnTo>
                      <a:lnTo>
                        <a:pt x="472" y="1546"/>
                      </a:lnTo>
                      <a:lnTo>
                        <a:pt x="466" y="1550"/>
                      </a:lnTo>
                      <a:lnTo>
                        <a:pt x="466" y="1550"/>
                      </a:lnTo>
                      <a:lnTo>
                        <a:pt x="460" y="1554"/>
                      </a:lnTo>
                      <a:lnTo>
                        <a:pt x="454" y="1560"/>
                      </a:lnTo>
                      <a:lnTo>
                        <a:pt x="440" y="1578"/>
                      </a:lnTo>
                      <a:lnTo>
                        <a:pt x="424" y="1604"/>
                      </a:lnTo>
                      <a:lnTo>
                        <a:pt x="424" y="1604"/>
                      </a:lnTo>
                      <a:lnTo>
                        <a:pt x="420" y="1614"/>
                      </a:lnTo>
                      <a:lnTo>
                        <a:pt x="412" y="1636"/>
                      </a:lnTo>
                      <a:lnTo>
                        <a:pt x="410" y="1650"/>
                      </a:lnTo>
                      <a:lnTo>
                        <a:pt x="408" y="1666"/>
                      </a:lnTo>
                      <a:lnTo>
                        <a:pt x="410" y="1680"/>
                      </a:lnTo>
                      <a:lnTo>
                        <a:pt x="414" y="1686"/>
                      </a:lnTo>
                      <a:lnTo>
                        <a:pt x="416" y="1692"/>
                      </a:lnTo>
                      <a:lnTo>
                        <a:pt x="416" y="1692"/>
                      </a:lnTo>
                      <a:lnTo>
                        <a:pt x="426" y="1702"/>
                      </a:lnTo>
                      <a:lnTo>
                        <a:pt x="438" y="1710"/>
                      </a:lnTo>
                      <a:lnTo>
                        <a:pt x="450" y="1714"/>
                      </a:lnTo>
                      <a:lnTo>
                        <a:pt x="456" y="1714"/>
                      </a:lnTo>
                      <a:lnTo>
                        <a:pt x="464" y="1714"/>
                      </a:lnTo>
                      <a:lnTo>
                        <a:pt x="470" y="1712"/>
                      </a:lnTo>
                      <a:lnTo>
                        <a:pt x="478" y="1710"/>
                      </a:lnTo>
                      <a:lnTo>
                        <a:pt x="486" y="1704"/>
                      </a:lnTo>
                      <a:lnTo>
                        <a:pt x="492" y="1698"/>
                      </a:lnTo>
                      <a:lnTo>
                        <a:pt x="500" y="1690"/>
                      </a:lnTo>
                      <a:lnTo>
                        <a:pt x="508" y="1678"/>
                      </a:lnTo>
                      <a:lnTo>
                        <a:pt x="514" y="1666"/>
                      </a:lnTo>
                      <a:lnTo>
                        <a:pt x="522" y="1650"/>
                      </a:lnTo>
                      <a:lnTo>
                        <a:pt x="522" y="1650"/>
                      </a:lnTo>
                      <a:lnTo>
                        <a:pt x="548" y="1592"/>
                      </a:lnTo>
                      <a:lnTo>
                        <a:pt x="568" y="1554"/>
                      </a:lnTo>
                      <a:lnTo>
                        <a:pt x="582" y="1532"/>
                      </a:lnTo>
                      <a:lnTo>
                        <a:pt x="586" y="1526"/>
                      </a:lnTo>
                      <a:lnTo>
                        <a:pt x="586" y="1526"/>
                      </a:lnTo>
                      <a:lnTo>
                        <a:pt x="590" y="1522"/>
                      </a:lnTo>
                      <a:lnTo>
                        <a:pt x="594" y="1518"/>
                      </a:lnTo>
                      <a:lnTo>
                        <a:pt x="600" y="1516"/>
                      </a:lnTo>
                      <a:lnTo>
                        <a:pt x="608" y="1514"/>
                      </a:lnTo>
                      <a:lnTo>
                        <a:pt x="620" y="1514"/>
                      </a:lnTo>
                      <a:lnTo>
                        <a:pt x="632" y="1516"/>
                      </a:lnTo>
                      <a:lnTo>
                        <a:pt x="648" y="1520"/>
                      </a:lnTo>
                      <a:lnTo>
                        <a:pt x="648" y="1520"/>
                      </a:lnTo>
                      <a:lnTo>
                        <a:pt x="662" y="1528"/>
                      </a:lnTo>
                      <a:lnTo>
                        <a:pt x="668" y="1532"/>
                      </a:lnTo>
                      <a:lnTo>
                        <a:pt x="670" y="1536"/>
                      </a:lnTo>
                      <a:lnTo>
                        <a:pt x="668" y="1536"/>
                      </a:lnTo>
                      <a:lnTo>
                        <a:pt x="664" y="1538"/>
                      </a:lnTo>
                      <a:lnTo>
                        <a:pt x="670" y="1538"/>
                      </a:lnTo>
                      <a:lnTo>
                        <a:pt x="670" y="1538"/>
                      </a:lnTo>
                      <a:lnTo>
                        <a:pt x="682" y="1536"/>
                      </a:lnTo>
                      <a:lnTo>
                        <a:pt x="692" y="1532"/>
                      </a:lnTo>
                      <a:lnTo>
                        <a:pt x="700" y="1528"/>
                      </a:lnTo>
                      <a:lnTo>
                        <a:pt x="700" y="1528"/>
                      </a:lnTo>
                      <a:lnTo>
                        <a:pt x="708" y="1522"/>
                      </a:lnTo>
                      <a:lnTo>
                        <a:pt x="716" y="1518"/>
                      </a:lnTo>
                      <a:lnTo>
                        <a:pt x="724" y="1516"/>
                      </a:lnTo>
                      <a:lnTo>
                        <a:pt x="724" y="1516"/>
                      </a:lnTo>
                      <a:lnTo>
                        <a:pt x="734" y="1518"/>
                      </a:lnTo>
                      <a:lnTo>
                        <a:pt x="744" y="1522"/>
                      </a:lnTo>
                      <a:lnTo>
                        <a:pt x="754" y="1528"/>
                      </a:lnTo>
                      <a:lnTo>
                        <a:pt x="754" y="1528"/>
                      </a:lnTo>
                      <a:lnTo>
                        <a:pt x="758" y="1530"/>
                      </a:lnTo>
                      <a:lnTo>
                        <a:pt x="768" y="1532"/>
                      </a:lnTo>
                      <a:lnTo>
                        <a:pt x="774" y="1532"/>
                      </a:lnTo>
                      <a:lnTo>
                        <a:pt x="780" y="1532"/>
                      </a:lnTo>
                      <a:lnTo>
                        <a:pt x="786" y="1528"/>
                      </a:lnTo>
                      <a:lnTo>
                        <a:pt x="794" y="1520"/>
                      </a:lnTo>
                      <a:lnTo>
                        <a:pt x="794" y="1520"/>
                      </a:lnTo>
                      <a:lnTo>
                        <a:pt x="800" y="1512"/>
                      </a:lnTo>
                      <a:lnTo>
                        <a:pt x="806" y="1500"/>
                      </a:lnTo>
                      <a:lnTo>
                        <a:pt x="812" y="1478"/>
                      </a:lnTo>
                      <a:lnTo>
                        <a:pt x="816" y="1458"/>
                      </a:lnTo>
                      <a:lnTo>
                        <a:pt x="816" y="1452"/>
                      </a:lnTo>
                      <a:lnTo>
                        <a:pt x="840" y="1406"/>
                      </a:lnTo>
                      <a:lnTo>
                        <a:pt x="844" y="1388"/>
                      </a:lnTo>
                      <a:lnTo>
                        <a:pt x="870" y="1386"/>
                      </a:lnTo>
                      <a:lnTo>
                        <a:pt x="894" y="1318"/>
                      </a:lnTo>
                      <a:lnTo>
                        <a:pt x="922" y="1204"/>
                      </a:lnTo>
                      <a:lnTo>
                        <a:pt x="952" y="1056"/>
                      </a:lnTo>
                      <a:lnTo>
                        <a:pt x="970" y="942"/>
                      </a:lnTo>
                      <a:lnTo>
                        <a:pt x="970" y="942"/>
                      </a:lnTo>
                      <a:lnTo>
                        <a:pt x="974" y="940"/>
                      </a:lnTo>
                      <a:lnTo>
                        <a:pt x="978" y="928"/>
                      </a:lnTo>
                      <a:lnTo>
                        <a:pt x="984" y="908"/>
                      </a:lnTo>
                      <a:lnTo>
                        <a:pt x="986" y="894"/>
                      </a:lnTo>
                      <a:lnTo>
                        <a:pt x="988" y="880"/>
                      </a:lnTo>
                      <a:lnTo>
                        <a:pt x="988" y="880"/>
                      </a:lnTo>
                      <a:lnTo>
                        <a:pt x="990" y="866"/>
                      </a:lnTo>
                      <a:lnTo>
                        <a:pt x="994" y="858"/>
                      </a:lnTo>
                      <a:lnTo>
                        <a:pt x="1000" y="856"/>
                      </a:lnTo>
                      <a:lnTo>
                        <a:pt x="1004" y="854"/>
                      </a:lnTo>
                      <a:lnTo>
                        <a:pt x="1004" y="880"/>
                      </a:lnTo>
                      <a:lnTo>
                        <a:pt x="996" y="942"/>
                      </a:lnTo>
                      <a:lnTo>
                        <a:pt x="998" y="962"/>
                      </a:lnTo>
                      <a:lnTo>
                        <a:pt x="990" y="990"/>
                      </a:lnTo>
                      <a:lnTo>
                        <a:pt x="990" y="1034"/>
                      </a:lnTo>
                      <a:lnTo>
                        <a:pt x="990" y="1046"/>
                      </a:lnTo>
                      <a:lnTo>
                        <a:pt x="990" y="1108"/>
                      </a:lnTo>
                      <a:lnTo>
                        <a:pt x="998" y="1112"/>
                      </a:lnTo>
                      <a:lnTo>
                        <a:pt x="998" y="1122"/>
                      </a:lnTo>
                      <a:lnTo>
                        <a:pt x="990" y="1130"/>
                      </a:lnTo>
                      <a:lnTo>
                        <a:pt x="992" y="1160"/>
                      </a:lnTo>
                      <a:lnTo>
                        <a:pt x="992" y="1208"/>
                      </a:lnTo>
                      <a:lnTo>
                        <a:pt x="1010" y="1248"/>
                      </a:lnTo>
                      <a:lnTo>
                        <a:pt x="1040" y="1274"/>
                      </a:lnTo>
                      <a:lnTo>
                        <a:pt x="1044" y="1246"/>
                      </a:lnTo>
                      <a:lnTo>
                        <a:pt x="1048" y="1274"/>
                      </a:lnTo>
                      <a:lnTo>
                        <a:pt x="1078" y="1248"/>
                      </a:lnTo>
                      <a:lnTo>
                        <a:pt x="1096" y="1208"/>
                      </a:lnTo>
                      <a:lnTo>
                        <a:pt x="1096" y="1160"/>
                      </a:lnTo>
                      <a:lnTo>
                        <a:pt x="1098" y="1130"/>
                      </a:lnTo>
                      <a:lnTo>
                        <a:pt x="1088" y="1122"/>
                      </a:lnTo>
                      <a:lnTo>
                        <a:pt x="1088" y="1112"/>
                      </a:lnTo>
                      <a:lnTo>
                        <a:pt x="1098" y="1108"/>
                      </a:lnTo>
                      <a:lnTo>
                        <a:pt x="1098" y="1046"/>
                      </a:lnTo>
                      <a:lnTo>
                        <a:pt x="1098" y="1034"/>
                      </a:lnTo>
                      <a:lnTo>
                        <a:pt x="1098" y="990"/>
                      </a:lnTo>
                      <a:lnTo>
                        <a:pt x="1088" y="962"/>
                      </a:lnTo>
                      <a:lnTo>
                        <a:pt x="1090" y="942"/>
                      </a:lnTo>
                      <a:lnTo>
                        <a:pt x="1084" y="880"/>
                      </a:lnTo>
                      <a:lnTo>
                        <a:pt x="1082" y="856"/>
                      </a:lnTo>
                      <a:lnTo>
                        <a:pt x="1082" y="856"/>
                      </a:lnTo>
                      <a:lnTo>
                        <a:pt x="1088" y="854"/>
                      </a:lnTo>
                      <a:lnTo>
                        <a:pt x="1094" y="858"/>
                      </a:lnTo>
                      <a:lnTo>
                        <a:pt x="1100" y="866"/>
                      </a:lnTo>
                      <a:lnTo>
                        <a:pt x="1102" y="880"/>
                      </a:lnTo>
                      <a:lnTo>
                        <a:pt x="1102" y="880"/>
                      </a:lnTo>
                      <a:lnTo>
                        <a:pt x="1102" y="894"/>
                      </a:lnTo>
                      <a:lnTo>
                        <a:pt x="1106" y="908"/>
                      </a:lnTo>
                      <a:lnTo>
                        <a:pt x="1112" y="928"/>
                      </a:lnTo>
                      <a:lnTo>
                        <a:pt x="1116" y="940"/>
                      </a:lnTo>
                      <a:lnTo>
                        <a:pt x="1120" y="942"/>
                      </a:lnTo>
                      <a:lnTo>
                        <a:pt x="1138" y="1056"/>
                      </a:lnTo>
                      <a:lnTo>
                        <a:pt x="1168" y="1204"/>
                      </a:lnTo>
                      <a:lnTo>
                        <a:pt x="1196" y="1318"/>
                      </a:lnTo>
                      <a:lnTo>
                        <a:pt x="1220" y="1386"/>
                      </a:lnTo>
                      <a:lnTo>
                        <a:pt x="1246" y="1388"/>
                      </a:lnTo>
                      <a:lnTo>
                        <a:pt x="1250" y="1406"/>
                      </a:lnTo>
                      <a:lnTo>
                        <a:pt x="1274" y="1452"/>
                      </a:lnTo>
                      <a:lnTo>
                        <a:pt x="1274" y="1452"/>
                      </a:lnTo>
                      <a:lnTo>
                        <a:pt x="1274" y="1458"/>
                      </a:lnTo>
                      <a:lnTo>
                        <a:pt x="1278" y="1478"/>
                      </a:lnTo>
                      <a:lnTo>
                        <a:pt x="1284" y="1500"/>
                      </a:lnTo>
                      <a:lnTo>
                        <a:pt x="1290" y="1512"/>
                      </a:lnTo>
                      <a:lnTo>
                        <a:pt x="1296" y="1520"/>
                      </a:lnTo>
                      <a:lnTo>
                        <a:pt x="1296" y="1520"/>
                      </a:lnTo>
                      <a:lnTo>
                        <a:pt x="1304" y="1528"/>
                      </a:lnTo>
                      <a:lnTo>
                        <a:pt x="1310" y="1532"/>
                      </a:lnTo>
                      <a:lnTo>
                        <a:pt x="1316" y="1532"/>
                      </a:lnTo>
                      <a:lnTo>
                        <a:pt x="1322" y="1532"/>
                      </a:lnTo>
                      <a:lnTo>
                        <a:pt x="1332" y="1530"/>
                      </a:lnTo>
                      <a:lnTo>
                        <a:pt x="1334" y="1528"/>
                      </a:lnTo>
                      <a:lnTo>
                        <a:pt x="1334" y="1528"/>
                      </a:lnTo>
                      <a:lnTo>
                        <a:pt x="1346" y="1522"/>
                      </a:lnTo>
                      <a:lnTo>
                        <a:pt x="1356" y="1518"/>
                      </a:lnTo>
                      <a:lnTo>
                        <a:pt x="1366" y="1516"/>
                      </a:lnTo>
                      <a:lnTo>
                        <a:pt x="1366" y="1516"/>
                      </a:lnTo>
                      <a:lnTo>
                        <a:pt x="1374" y="1518"/>
                      </a:lnTo>
                      <a:lnTo>
                        <a:pt x="1382" y="1522"/>
                      </a:lnTo>
                      <a:lnTo>
                        <a:pt x="1390" y="1528"/>
                      </a:lnTo>
                      <a:lnTo>
                        <a:pt x="1390" y="1528"/>
                      </a:lnTo>
                      <a:lnTo>
                        <a:pt x="1398" y="1532"/>
                      </a:lnTo>
                      <a:lnTo>
                        <a:pt x="1406" y="1536"/>
                      </a:lnTo>
                      <a:lnTo>
                        <a:pt x="1420" y="1538"/>
                      </a:lnTo>
                      <a:lnTo>
                        <a:pt x="1420" y="1538"/>
                      </a:lnTo>
                      <a:lnTo>
                        <a:pt x="1426" y="1538"/>
                      </a:lnTo>
                      <a:lnTo>
                        <a:pt x="1422" y="1536"/>
                      </a:lnTo>
                      <a:lnTo>
                        <a:pt x="1420" y="1536"/>
                      </a:lnTo>
                      <a:lnTo>
                        <a:pt x="1422" y="1532"/>
                      </a:lnTo>
                      <a:lnTo>
                        <a:pt x="1428" y="1528"/>
                      </a:lnTo>
                      <a:lnTo>
                        <a:pt x="1442" y="1520"/>
                      </a:lnTo>
                      <a:lnTo>
                        <a:pt x="1442" y="1520"/>
                      </a:lnTo>
                      <a:lnTo>
                        <a:pt x="1458" y="1516"/>
                      </a:lnTo>
                      <a:lnTo>
                        <a:pt x="1470" y="1514"/>
                      </a:lnTo>
                      <a:lnTo>
                        <a:pt x="1482" y="1514"/>
                      </a:lnTo>
                      <a:lnTo>
                        <a:pt x="1490" y="1516"/>
                      </a:lnTo>
                      <a:lnTo>
                        <a:pt x="1496" y="1518"/>
                      </a:lnTo>
                      <a:lnTo>
                        <a:pt x="1500" y="1522"/>
                      </a:lnTo>
                      <a:lnTo>
                        <a:pt x="1502" y="1526"/>
                      </a:lnTo>
                      <a:lnTo>
                        <a:pt x="1502" y="1526"/>
                      </a:lnTo>
                      <a:lnTo>
                        <a:pt x="1508" y="1532"/>
                      </a:lnTo>
                      <a:lnTo>
                        <a:pt x="1522" y="1554"/>
                      </a:lnTo>
                      <a:lnTo>
                        <a:pt x="1542" y="1592"/>
                      </a:lnTo>
                      <a:lnTo>
                        <a:pt x="1568" y="1650"/>
                      </a:lnTo>
                      <a:lnTo>
                        <a:pt x="1568" y="1650"/>
                      </a:lnTo>
                      <a:lnTo>
                        <a:pt x="1576" y="1666"/>
                      </a:lnTo>
                      <a:lnTo>
                        <a:pt x="1582" y="1678"/>
                      </a:lnTo>
                      <a:lnTo>
                        <a:pt x="1590" y="1690"/>
                      </a:lnTo>
                      <a:lnTo>
                        <a:pt x="1598" y="1698"/>
                      </a:lnTo>
                      <a:lnTo>
                        <a:pt x="1604" y="1704"/>
                      </a:lnTo>
                      <a:lnTo>
                        <a:pt x="1612" y="1710"/>
                      </a:lnTo>
                      <a:lnTo>
                        <a:pt x="1620" y="1712"/>
                      </a:lnTo>
                      <a:lnTo>
                        <a:pt x="1626" y="1714"/>
                      </a:lnTo>
                      <a:lnTo>
                        <a:pt x="1634" y="1714"/>
                      </a:lnTo>
                      <a:lnTo>
                        <a:pt x="1640" y="1714"/>
                      </a:lnTo>
                      <a:lnTo>
                        <a:pt x="1652" y="1710"/>
                      </a:lnTo>
                      <a:lnTo>
                        <a:pt x="1664" y="1702"/>
                      </a:lnTo>
                      <a:lnTo>
                        <a:pt x="1672" y="1692"/>
                      </a:lnTo>
                      <a:lnTo>
                        <a:pt x="1672" y="1692"/>
                      </a:lnTo>
                      <a:lnTo>
                        <a:pt x="1676" y="1686"/>
                      </a:lnTo>
                      <a:lnTo>
                        <a:pt x="1678" y="1680"/>
                      </a:lnTo>
                      <a:lnTo>
                        <a:pt x="1682" y="1666"/>
                      </a:lnTo>
                      <a:lnTo>
                        <a:pt x="1680" y="1650"/>
                      </a:lnTo>
                      <a:lnTo>
                        <a:pt x="1678" y="1636"/>
                      </a:lnTo>
                      <a:lnTo>
                        <a:pt x="1670" y="1614"/>
                      </a:lnTo>
                      <a:lnTo>
                        <a:pt x="1666" y="1604"/>
                      </a:lnTo>
                      <a:lnTo>
                        <a:pt x="1666" y="1604"/>
                      </a:lnTo>
                      <a:lnTo>
                        <a:pt x="1650" y="1578"/>
                      </a:lnTo>
                      <a:lnTo>
                        <a:pt x="1636" y="1560"/>
                      </a:lnTo>
                      <a:lnTo>
                        <a:pt x="1630" y="1554"/>
                      </a:lnTo>
                      <a:lnTo>
                        <a:pt x="1622" y="1550"/>
                      </a:lnTo>
                      <a:lnTo>
                        <a:pt x="1622" y="1550"/>
                      </a:lnTo>
                      <a:lnTo>
                        <a:pt x="1618" y="1546"/>
                      </a:lnTo>
                      <a:lnTo>
                        <a:pt x="1612" y="1540"/>
                      </a:lnTo>
                      <a:lnTo>
                        <a:pt x="1598" y="1522"/>
                      </a:lnTo>
                      <a:lnTo>
                        <a:pt x="1566" y="1462"/>
                      </a:lnTo>
                      <a:lnTo>
                        <a:pt x="1566" y="1462"/>
                      </a:lnTo>
                      <a:lnTo>
                        <a:pt x="1558" y="1446"/>
                      </a:lnTo>
                      <a:lnTo>
                        <a:pt x="1554" y="1432"/>
                      </a:lnTo>
                      <a:lnTo>
                        <a:pt x="1554" y="1422"/>
                      </a:lnTo>
                      <a:lnTo>
                        <a:pt x="1556" y="1414"/>
                      </a:lnTo>
                      <a:lnTo>
                        <a:pt x="1558" y="1408"/>
                      </a:lnTo>
                      <a:lnTo>
                        <a:pt x="1560" y="1404"/>
                      </a:lnTo>
                      <a:lnTo>
                        <a:pt x="1562" y="1400"/>
                      </a:lnTo>
                      <a:lnTo>
                        <a:pt x="1564" y="1396"/>
                      </a:lnTo>
                      <a:lnTo>
                        <a:pt x="1564" y="1396"/>
                      </a:lnTo>
                      <a:lnTo>
                        <a:pt x="1564" y="1394"/>
                      </a:lnTo>
                      <a:lnTo>
                        <a:pt x="1566" y="1390"/>
                      </a:lnTo>
                      <a:lnTo>
                        <a:pt x="1576" y="1384"/>
                      </a:lnTo>
                      <a:lnTo>
                        <a:pt x="1588" y="1380"/>
                      </a:lnTo>
                      <a:lnTo>
                        <a:pt x="1604" y="1380"/>
                      </a:lnTo>
                      <a:lnTo>
                        <a:pt x="1604" y="1380"/>
                      </a:lnTo>
                      <a:lnTo>
                        <a:pt x="1616" y="1378"/>
                      </a:lnTo>
                      <a:lnTo>
                        <a:pt x="1622" y="1374"/>
                      </a:lnTo>
                      <a:lnTo>
                        <a:pt x="1630" y="1364"/>
                      </a:lnTo>
                      <a:lnTo>
                        <a:pt x="1630" y="1364"/>
                      </a:lnTo>
                      <a:lnTo>
                        <a:pt x="1632" y="1360"/>
                      </a:lnTo>
                      <a:lnTo>
                        <a:pt x="1632" y="1354"/>
                      </a:lnTo>
                      <a:lnTo>
                        <a:pt x="1632" y="1338"/>
                      </a:lnTo>
                      <a:lnTo>
                        <a:pt x="1632" y="1316"/>
                      </a:lnTo>
                      <a:lnTo>
                        <a:pt x="1632" y="1316"/>
                      </a:lnTo>
                      <a:lnTo>
                        <a:pt x="1632" y="1310"/>
                      </a:lnTo>
                      <a:lnTo>
                        <a:pt x="1634" y="1294"/>
                      </a:lnTo>
                      <a:lnTo>
                        <a:pt x="1638" y="1286"/>
                      </a:lnTo>
                      <a:lnTo>
                        <a:pt x="1642" y="1280"/>
                      </a:lnTo>
                      <a:lnTo>
                        <a:pt x="1650" y="1274"/>
                      </a:lnTo>
                      <a:lnTo>
                        <a:pt x="1662" y="1272"/>
                      </a:lnTo>
                      <a:lnTo>
                        <a:pt x="1662" y="1272"/>
                      </a:lnTo>
                      <a:lnTo>
                        <a:pt x="1674" y="1272"/>
                      </a:lnTo>
                      <a:lnTo>
                        <a:pt x="1684" y="1268"/>
                      </a:lnTo>
                      <a:lnTo>
                        <a:pt x="1692" y="1264"/>
                      </a:lnTo>
                      <a:lnTo>
                        <a:pt x="1698" y="1258"/>
                      </a:lnTo>
                      <a:lnTo>
                        <a:pt x="1706" y="1248"/>
                      </a:lnTo>
                      <a:lnTo>
                        <a:pt x="1708" y="1244"/>
                      </a:lnTo>
                      <a:lnTo>
                        <a:pt x="1710" y="1212"/>
                      </a:lnTo>
                      <a:lnTo>
                        <a:pt x="1710" y="1212"/>
                      </a:lnTo>
                      <a:lnTo>
                        <a:pt x="1710" y="1206"/>
                      </a:lnTo>
                      <a:lnTo>
                        <a:pt x="1708" y="1192"/>
                      </a:lnTo>
                      <a:lnTo>
                        <a:pt x="1710" y="1184"/>
                      </a:lnTo>
                      <a:lnTo>
                        <a:pt x="1712" y="1176"/>
                      </a:lnTo>
                      <a:lnTo>
                        <a:pt x="1718" y="1170"/>
                      </a:lnTo>
                      <a:lnTo>
                        <a:pt x="1726" y="1166"/>
                      </a:lnTo>
                      <a:lnTo>
                        <a:pt x="1726" y="1166"/>
                      </a:lnTo>
                      <a:lnTo>
                        <a:pt x="1734" y="1162"/>
                      </a:lnTo>
                      <a:lnTo>
                        <a:pt x="1738" y="1156"/>
                      </a:lnTo>
                      <a:lnTo>
                        <a:pt x="1742" y="1148"/>
                      </a:lnTo>
                      <a:lnTo>
                        <a:pt x="1746" y="1142"/>
                      </a:lnTo>
                      <a:lnTo>
                        <a:pt x="1748" y="1130"/>
                      </a:lnTo>
                      <a:lnTo>
                        <a:pt x="1748" y="1124"/>
                      </a:lnTo>
                      <a:lnTo>
                        <a:pt x="1736" y="1078"/>
                      </a:lnTo>
                      <a:lnTo>
                        <a:pt x="1724" y="1052"/>
                      </a:lnTo>
                      <a:lnTo>
                        <a:pt x="1706" y="1022"/>
                      </a:lnTo>
                      <a:lnTo>
                        <a:pt x="1702" y="1004"/>
                      </a:lnTo>
                      <a:lnTo>
                        <a:pt x="1706" y="988"/>
                      </a:lnTo>
                      <a:lnTo>
                        <a:pt x="1632" y="878"/>
                      </a:lnTo>
                      <a:lnTo>
                        <a:pt x="1632" y="878"/>
                      </a:lnTo>
                      <a:lnTo>
                        <a:pt x="1632" y="876"/>
                      </a:lnTo>
                      <a:lnTo>
                        <a:pt x="1632" y="874"/>
                      </a:lnTo>
                      <a:lnTo>
                        <a:pt x="1628" y="868"/>
                      </a:lnTo>
                      <a:lnTo>
                        <a:pt x="1620" y="858"/>
                      </a:lnTo>
                      <a:lnTo>
                        <a:pt x="1600" y="842"/>
                      </a:lnTo>
                      <a:lnTo>
                        <a:pt x="1572" y="820"/>
                      </a:lnTo>
                      <a:lnTo>
                        <a:pt x="1528" y="790"/>
                      </a:lnTo>
                      <a:lnTo>
                        <a:pt x="1466" y="754"/>
                      </a:lnTo>
                      <a:lnTo>
                        <a:pt x="1486" y="752"/>
                      </a:lnTo>
                      <a:lnTo>
                        <a:pt x="1556" y="746"/>
                      </a:lnTo>
                      <a:lnTo>
                        <a:pt x="1606" y="746"/>
                      </a:lnTo>
                      <a:lnTo>
                        <a:pt x="1660" y="746"/>
                      </a:lnTo>
                      <a:lnTo>
                        <a:pt x="1712" y="740"/>
                      </a:lnTo>
                      <a:lnTo>
                        <a:pt x="1712" y="740"/>
                      </a:lnTo>
                      <a:lnTo>
                        <a:pt x="1734" y="732"/>
                      </a:lnTo>
                      <a:lnTo>
                        <a:pt x="1750" y="724"/>
                      </a:lnTo>
                      <a:lnTo>
                        <a:pt x="1758" y="718"/>
                      </a:lnTo>
                      <a:lnTo>
                        <a:pt x="1762" y="714"/>
                      </a:lnTo>
                      <a:lnTo>
                        <a:pt x="1762" y="714"/>
                      </a:lnTo>
                      <a:lnTo>
                        <a:pt x="1776" y="694"/>
                      </a:lnTo>
                      <a:lnTo>
                        <a:pt x="1786" y="680"/>
                      </a:lnTo>
                      <a:lnTo>
                        <a:pt x="1802" y="660"/>
                      </a:lnTo>
                      <a:lnTo>
                        <a:pt x="1802" y="660"/>
                      </a:lnTo>
                      <a:lnTo>
                        <a:pt x="1818" y="640"/>
                      </a:lnTo>
                      <a:lnTo>
                        <a:pt x="1826" y="624"/>
                      </a:lnTo>
                      <a:lnTo>
                        <a:pt x="1830" y="614"/>
                      </a:lnTo>
                      <a:lnTo>
                        <a:pt x="1830" y="612"/>
                      </a:lnTo>
                      <a:lnTo>
                        <a:pt x="1830" y="612"/>
                      </a:lnTo>
                      <a:lnTo>
                        <a:pt x="1834" y="594"/>
                      </a:lnTo>
                      <a:lnTo>
                        <a:pt x="1840" y="582"/>
                      </a:lnTo>
                      <a:lnTo>
                        <a:pt x="1842" y="578"/>
                      </a:lnTo>
                      <a:lnTo>
                        <a:pt x="1846" y="574"/>
                      </a:lnTo>
                      <a:lnTo>
                        <a:pt x="1846" y="574"/>
                      </a:lnTo>
                      <a:lnTo>
                        <a:pt x="1850" y="572"/>
                      </a:lnTo>
                      <a:lnTo>
                        <a:pt x="1854" y="564"/>
                      </a:lnTo>
                      <a:lnTo>
                        <a:pt x="1864" y="546"/>
                      </a:lnTo>
                      <a:lnTo>
                        <a:pt x="1868" y="536"/>
                      </a:lnTo>
                      <a:lnTo>
                        <a:pt x="1870" y="526"/>
                      </a:lnTo>
                      <a:lnTo>
                        <a:pt x="1870" y="518"/>
                      </a:lnTo>
                      <a:lnTo>
                        <a:pt x="1868" y="512"/>
                      </a:lnTo>
                      <a:lnTo>
                        <a:pt x="1868" y="512"/>
                      </a:lnTo>
                      <a:lnTo>
                        <a:pt x="1864" y="506"/>
                      </a:lnTo>
                      <a:lnTo>
                        <a:pt x="1864" y="498"/>
                      </a:lnTo>
                      <a:lnTo>
                        <a:pt x="1866" y="492"/>
                      </a:lnTo>
                      <a:lnTo>
                        <a:pt x="1868" y="486"/>
                      </a:lnTo>
                      <a:lnTo>
                        <a:pt x="1872" y="476"/>
                      </a:lnTo>
                      <a:lnTo>
                        <a:pt x="1876" y="472"/>
                      </a:lnTo>
                      <a:lnTo>
                        <a:pt x="1876" y="472"/>
                      </a:lnTo>
                      <a:lnTo>
                        <a:pt x="1888" y="462"/>
                      </a:lnTo>
                      <a:lnTo>
                        <a:pt x="1894" y="454"/>
                      </a:lnTo>
                      <a:lnTo>
                        <a:pt x="1894" y="450"/>
                      </a:lnTo>
                      <a:lnTo>
                        <a:pt x="1894" y="446"/>
                      </a:lnTo>
                      <a:lnTo>
                        <a:pt x="1894" y="446"/>
                      </a:lnTo>
                      <a:lnTo>
                        <a:pt x="1890" y="442"/>
                      </a:lnTo>
                      <a:lnTo>
                        <a:pt x="1890" y="434"/>
                      </a:lnTo>
                      <a:lnTo>
                        <a:pt x="1892" y="416"/>
                      </a:lnTo>
                      <a:lnTo>
                        <a:pt x="1898" y="394"/>
                      </a:lnTo>
                      <a:lnTo>
                        <a:pt x="1898" y="394"/>
                      </a:lnTo>
                      <a:lnTo>
                        <a:pt x="1914" y="374"/>
                      </a:lnTo>
                      <a:lnTo>
                        <a:pt x="1926" y="360"/>
                      </a:lnTo>
                      <a:lnTo>
                        <a:pt x="1928" y="354"/>
                      </a:lnTo>
                      <a:lnTo>
                        <a:pt x="1930" y="350"/>
                      </a:lnTo>
                      <a:lnTo>
                        <a:pt x="1930" y="350"/>
                      </a:lnTo>
                      <a:lnTo>
                        <a:pt x="1934" y="340"/>
                      </a:lnTo>
                      <a:lnTo>
                        <a:pt x="1944" y="324"/>
                      </a:lnTo>
                      <a:lnTo>
                        <a:pt x="1956" y="310"/>
                      </a:lnTo>
                      <a:lnTo>
                        <a:pt x="1964" y="304"/>
                      </a:lnTo>
                      <a:lnTo>
                        <a:pt x="1972" y="300"/>
                      </a:lnTo>
                      <a:lnTo>
                        <a:pt x="1972" y="300"/>
                      </a:lnTo>
                      <a:lnTo>
                        <a:pt x="1978" y="296"/>
                      </a:lnTo>
                      <a:lnTo>
                        <a:pt x="1986" y="290"/>
                      </a:lnTo>
                      <a:lnTo>
                        <a:pt x="1996" y="278"/>
                      </a:lnTo>
                      <a:lnTo>
                        <a:pt x="2004" y="264"/>
                      </a:lnTo>
                      <a:lnTo>
                        <a:pt x="2004" y="264"/>
                      </a:lnTo>
                      <a:lnTo>
                        <a:pt x="2010" y="252"/>
                      </a:lnTo>
                      <a:lnTo>
                        <a:pt x="2016" y="240"/>
                      </a:lnTo>
                      <a:lnTo>
                        <a:pt x="2020" y="236"/>
                      </a:lnTo>
                      <a:lnTo>
                        <a:pt x="2024" y="234"/>
                      </a:lnTo>
                      <a:lnTo>
                        <a:pt x="2024" y="234"/>
                      </a:lnTo>
                      <a:lnTo>
                        <a:pt x="2030" y="232"/>
                      </a:lnTo>
                      <a:lnTo>
                        <a:pt x="2034" y="226"/>
                      </a:lnTo>
                      <a:lnTo>
                        <a:pt x="2046" y="214"/>
                      </a:lnTo>
                      <a:lnTo>
                        <a:pt x="2056" y="198"/>
                      </a:lnTo>
                      <a:lnTo>
                        <a:pt x="2078" y="154"/>
                      </a:lnTo>
                      <a:lnTo>
                        <a:pt x="2090" y="112"/>
                      </a:lnTo>
                      <a:lnTo>
                        <a:pt x="2088" y="78"/>
                      </a:lnTo>
                      <a:close/>
                      <a:moveTo>
                        <a:pt x="1040" y="574"/>
                      </a:moveTo>
                      <a:lnTo>
                        <a:pt x="1040" y="574"/>
                      </a:lnTo>
                      <a:lnTo>
                        <a:pt x="1040" y="574"/>
                      </a:lnTo>
                      <a:lnTo>
                        <a:pt x="1040" y="574"/>
                      </a:lnTo>
                      <a:lnTo>
                        <a:pt x="1040" y="57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effectLst>
                  <a:glow rad="177800">
                    <a:schemeClr val="bg2">
                      <a:lumMod val="60000"/>
                      <a:lumOff val="40000"/>
                      <a:alpha val="11000"/>
                    </a:schemeClr>
                  </a:glow>
                  <a:softEdge rad="25400"/>
                </a:effectLst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charset="0"/>
                  </a:endParaRPr>
                </a:p>
              </p:txBody>
            </p:sp>
          </p:grpSp>
          <p:grpSp>
            <p:nvGrpSpPr>
              <p:cNvPr id="9" name="Group 147"/>
              <p:cNvGrpSpPr>
                <a:grpSpLocks noChangeAspect="1"/>
              </p:cNvGrpSpPr>
              <p:nvPr/>
            </p:nvGrpSpPr>
            <p:grpSpPr>
              <a:xfrm rot="19711069">
                <a:off x="391817" y="4560622"/>
                <a:ext cx="1094993" cy="933829"/>
                <a:chOff x="5181600" y="457200"/>
                <a:chExt cx="3235325" cy="2759075"/>
              </a:xfrm>
              <a:solidFill>
                <a:schemeClr val="bg2">
                  <a:lumMod val="60000"/>
                  <a:lumOff val="40000"/>
                  <a:alpha val="1000"/>
                </a:schemeClr>
              </a:solidFill>
            </p:grpSpPr>
            <p:sp>
              <p:nvSpPr>
                <p:cNvPr id="242" name="Freeform 86"/>
                <p:cNvSpPr>
                  <a:spLocks/>
                </p:cNvSpPr>
                <p:nvPr/>
              </p:nvSpPr>
              <p:spPr bwMode="auto">
                <a:xfrm>
                  <a:off x="6400801" y="787399"/>
                  <a:ext cx="390524" cy="581026"/>
                </a:xfrm>
                <a:custGeom>
                  <a:avLst/>
                  <a:gdLst/>
                  <a:ahLst/>
                  <a:cxnLst>
                    <a:cxn ang="0">
                      <a:pos x="242" y="366"/>
                    </a:cxn>
                    <a:cxn ang="0">
                      <a:pos x="242" y="366"/>
                    </a:cxn>
                    <a:cxn ang="0">
                      <a:pos x="244" y="364"/>
                    </a:cxn>
                    <a:cxn ang="0">
                      <a:pos x="246" y="364"/>
                    </a:cxn>
                    <a:cxn ang="0">
                      <a:pos x="246" y="364"/>
                    </a:cxn>
                    <a:cxn ang="0">
                      <a:pos x="236" y="348"/>
                    </a:cxn>
                    <a:cxn ang="0">
                      <a:pos x="50" y="54"/>
                    </a:cxn>
                    <a:cxn ang="0">
                      <a:pos x="50" y="54"/>
                    </a:cxn>
                    <a:cxn ang="0">
                      <a:pos x="32" y="28"/>
                    </a:cxn>
                    <a:cxn ang="0">
                      <a:pos x="32" y="26"/>
                    </a:cxn>
                    <a:cxn ang="0">
                      <a:pos x="32" y="26"/>
                    </a:cxn>
                    <a:cxn ang="0">
                      <a:pos x="22" y="14"/>
                    </a:cxn>
                    <a:cxn ang="0">
                      <a:pos x="10" y="4"/>
                    </a:cxn>
                    <a:cxn ang="0">
                      <a:pos x="10" y="4"/>
                    </a:cxn>
                    <a:cxn ang="0">
                      <a:pos x="6" y="2"/>
                    </a:cxn>
                    <a:cxn ang="0">
                      <a:pos x="2" y="0"/>
                    </a:cxn>
                    <a:cxn ang="0">
                      <a:pos x="0" y="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4" y="16"/>
                    </a:cxn>
                    <a:cxn ang="0">
                      <a:pos x="10" y="24"/>
                    </a:cxn>
                    <a:cxn ang="0">
                      <a:pos x="10" y="24"/>
                    </a:cxn>
                    <a:cxn ang="0">
                      <a:pos x="20" y="34"/>
                    </a:cxn>
                    <a:cxn ang="0">
                      <a:pos x="28" y="44"/>
                    </a:cxn>
                    <a:cxn ang="0">
                      <a:pos x="232" y="352"/>
                    </a:cxn>
                    <a:cxn ang="0">
                      <a:pos x="232" y="352"/>
                    </a:cxn>
                    <a:cxn ang="0">
                      <a:pos x="238" y="362"/>
                    </a:cxn>
                    <a:cxn ang="0">
                      <a:pos x="242" y="366"/>
                    </a:cxn>
                    <a:cxn ang="0">
                      <a:pos x="242" y="366"/>
                    </a:cxn>
                  </a:cxnLst>
                  <a:rect l="0" t="0" r="r" b="b"/>
                  <a:pathLst>
                    <a:path w="246" h="366">
                      <a:moveTo>
                        <a:pt x="242" y="366"/>
                      </a:moveTo>
                      <a:lnTo>
                        <a:pt x="242" y="366"/>
                      </a:lnTo>
                      <a:lnTo>
                        <a:pt x="244" y="364"/>
                      </a:lnTo>
                      <a:lnTo>
                        <a:pt x="246" y="364"/>
                      </a:lnTo>
                      <a:lnTo>
                        <a:pt x="246" y="364"/>
                      </a:lnTo>
                      <a:lnTo>
                        <a:pt x="236" y="348"/>
                      </a:lnTo>
                      <a:lnTo>
                        <a:pt x="50" y="54"/>
                      </a:lnTo>
                      <a:lnTo>
                        <a:pt x="50" y="54"/>
                      </a:lnTo>
                      <a:lnTo>
                        <a:pt x="32" y="28"/>
                      </a:lnTo>
                      <a:lnTo>
                        <a:pt x="32" y="26"/>
                      </a:lnTo>
                      <a:lnTo>
                        <a:pt x="32" y="26"/>
                      </a:lnTo>
                      <a:lnTo>
                        <a:pt x="22" y="14"/>
                      </a:lnTo>
                      <a:lnTo>
                        <a:pt x="10" y="4"/>
                      </a:lnTo>
                      <a:lnTo>
                        <a:pt x="10" y="4"/>
                      </a:lnTo>
                      <a:lnTo>
                        <a:pt x="6" y="2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4" y="16"/>
                      </a:lnTo>
                      <a:lnTo>
                        <a:pt x="10" y="24"/>
                      </a:lnTo>
                      <a:lnTo>
                        <a:pt x="10" y="24"/>
                      </a:lnTo>
                      <a:lnTo>
                        <a:pt x="20" y="34"/>
                      </a:lnTo>
                      <a:lnTo>
                        <a:pt x="28" y="44"/>
                      </a:lnTo>
                      <a:lnTo>
                        <a:pt x="232" y="352"/>
                      </a:lnTo>
                      <a:lnTo>
                        <a:pt x="232" y="352"/>
                      </a:lnTo>
                      <a:lnTo>
                        <a:pt x="238" y="362"/>
                      </a:lnTo>
                      <a:lnTo>
                        <a:pt x="242" y="366"/>
                      </a:lnTo>
                      <a:lnTo>
                        <a:pt x="242" y="36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charset="0"/>
                  </a:endParaRPr>
                </a:p>
              </p:txBody>
            </p:sp>
            <p:sp>
              <p:nvSpPr>
                <p:cNvPr id="243" name="Freeform 87"/>
                <p:cNvSpPr>
                  <a:spLocks/>
                </p:cNvSpPr>
                <p:nvPr/>
              </p:nvSpPr>
              <p:spPr bwMode="auto">
                <a:xfrm>
                  <a:off x="6791325" y="1381124"/>
                  <a:ext cx="1588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charset="0"/>
                  </a:endParaRPr>
                </a:p>
              </p:txBody>
            </p:sp>
            <p:sp>
              <p:nvSpPr>
                <p:cNvPr id="244" name="Freeform 88"/>
                <p:cNvSpPr>
                  <a:spLocks/>
                </p:cNvSpPr>
                <p:nvPr/>
              </p:nvSpPr>
              <p:spPr bwMode="auto">
                <a:xfrm>
                  <a:off x="6819900" y="787399"/>
                  <a:ext cx="387350" cy="581026"/>
                </a:xfrm>
                <a:custGeom>
                  <a:avLst/>
                  <a:gdLst/>
                  <a:ahLst/>
                  <a:cxnLst>
                    <a:cxn ang="0">
                      <a:pos x="2" y="366"/>
                    </a:cxn>
                    <a:cxn ang="0">
                      <a:pos x="2" y="366"/>
                    </a:cxn>
                    <a:cxn ang="0">
                      <a:pos x="6" y="362"/>
                    </a:cxn>
                    <a:cxn ang="0">
                      <a:pos x="14" y="352"/>
                    </a:cxn>
                    <a:cxn ang="0">
                      <a:pos x="216" y="44"/>
                    </a:cxn>
                    <a:cxn ang="0">
                      <a:pos x="216" y="44"/>
                    </a:cxn>
                    <a:cxn ang="0">
                      <a:pos x="226" y="34"/>
                    </a:cxn>
                    <a:cxn ang="0">
                      <a:pos x="234" y="24"/>
                    </a:cxn>
                    <a:cxn ang="0">
                      <a:pos x="234" y="24"/>
                    </a:cxn>
                    <a:cxn ang="0">
                      <a:pos x="240" y="16"/>
                    </a:cxn>
                    <a:cxn ang="0">
                      <a:pos x="244" y="6"/>
                    </a:cxn>
                    <a:cxn ang="0">
                      <a:pos x="244" y="6"/>
                    </a:cxn>
                    <a:cxn ang="0">
                      <a:pos x="244" y="2"/>
                    </a:cxn>
                    <a:cxn ang="0">
                      <a:pos x="242" y="0"/>
                    </a:cxn>
                    <a:cxn ang="0">
                      <a:pos x="238" y="2"/>
                    </a:cxn>
                    <a:cxn ang="0">
                      <a:pos x="234" y="4"/>
                    </a:cxn>
                    <a:cxn ang="0">
                      <a:pos x="234" y="4"/>
                    </a:cxn>
                    <a:cxn ang="0">
                      <a:pos x="222" y="14"/>
                    </a:cxn>
                    <a:cxn ang="0">
                      <a:pos x="212" y="26"/>
                    </a:cxn>
                    <a:cxn ang="0">
                      <a:pos x="212" y="28"/>
                    </a:cxn>
                    <a:cxn ang="0">
                      <a:pos x="212" y="28"/>
                    </a:cxn>
                    <a:cxn ang="0">
                      <a:pos x="194" y="54"/>
                    </a:cxn>
                    <a:cxn ang="0">
                      <a:pos x="8" y="348"/>
                    </a:cxn>
                    <a:cxn ang="0">
                      <a:pos x="8" y="348"/>
                    </a:cxn>
                    <a:cxn ang="0">
                      <a:pos x="0" y="364"/>
                    </a:cxn>
                    <a:cxn ang="0">
                      <a:pos x="0" y="364"/>
                    </a:cxn>
                    <a:cxn ang="0">
                      <a:pos x="0" y="366"/>
                    </a:cxn>
                    <a:cxn ang="0">
                      <a:pos x="0" y="366"/>
                    </a:cxn>
                    <a:cxn ang="0">
                      <a:pos x="2" y="366"/>
                    </a:cxn>
                    <a:cxn ang="0">
                      <a:pos x="2" y="366"/>
                    </a:cxn>
                  </a:cxnLst>
                  <a:rect l="0" t="0" r="r" b="b"/>
                  <a:pathLst>
                    <a:path w="244" h="366">
                      <a:moveTo>
                        <a:pt x="2" y="366"/>
                      </a:moveTo>
                      <a:lnTo>
                        <a:pt x="2" y="366"/>
                      </a:lnTo>
                      <a:lnTo>
                        <a:pt x="6" y="362"/>
                      </a:lnTo>
                      <a:lnTo>
                        <a:pt x="14" y="352"/>
                      </a:lnTo>
                      <a:lnTo>
                        <a:pt x="216" y="44"/>
                      </a:lnTo>
                      <a:lnTo>
                        <a:pt x="216" y="44"/>
                      </a:lnTo>
                      <a:lnTo>
                        <a:pt x="226" y="34"/>
                      </a:lnTo>
                      <a:lnTo>
                        <a:pt x="234" y="24"/>
                      </a:lnTo>
                      <a:lnTo>
                        <a:pt x="234" y="24"/>
                      </a:lnTo>
                      <a:lnTo>
                        <a:pt x="240" y="16"/>
                      </a:lnTo>
                      <a:lnTo>
                        <a:pt x="244" y="6"/>
                      </a:lnTo>
                      <a:lnTo>
                        <a:pt x="244" y="6"/>
                      </a:lnTo>
                      <a:lnTo>
                        <a:pt x="244" y="2"/>
                      </a:lnTo>
                      <a:lnTo>
                        <a:pt x="242" y="0"/>
                      </a:lnTo>
                      <a:lnTo>
                        <a:pt x="238" y="2"/>
                      </a:lnTo>
                      <a:lnTo>
                        <a:pt x="234" y="4"/>
                      </a:lnTo>
                      <a:lnTo>
                        <a:pt x="234" y="4"/>
                      </a:lnTo>
                      <a:lnTo>
                        <a:pt x="222" y="14"/>
                      </a:lnTo>
                      <a:lnTo>
                        <a:pt x="212" y="26"/>
                      </a:lnTo>
                      <a:lnTo>
                        <a:pt x="212" y="28"/>
                      </a:lnTo>
                      <a:lnTo>
                        <a:pt x="212" y="28"/>
                      </a:lnTo>
                      <a:lnTo>
                        <a:pt x="194" y="54"/>
                      </a:lnTo>
                      <a:lnTo>
                        <a:pt x="8" y="348"/>
                      </a:lnTo>
                      <a:lnTo>
                        <a:pt x="8" y="348"/>
                      </a:lnTo>
                      <a:lnTo>
                        <a:pt x="0" y="364"/>
                      </a:lnTo>
                      <a:lnTo>
                        <a:pt x="0" y="364"/>
                      </a:lnTo>
                      <a:lnTo>
                        <a:pt x="0" y="366"/>
                      </a:lnTo>
                      <a:lnTo>
                        <a:pt x="0" y="366"/>
                      </a:lnTo>
                      <a:lnTo>
                        <a:pt x="2" y="366"/>
                      </a:lnTo>
                      <a:lnTo>
                        <a:pt x="2" y="36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charset="0"/>
                  </a:endParaRPr>
                </a:p>
              </p:txBody>
            </p:sp>
            <p:sp>
              <p:nvSpPr>
                <p:cNvPr id="245" name="Freeform 89"/>
                <p:cNvSpPr>
                  <a:spLocks noEditPoints="1"/>
                </p:cNvSpPr>
                <p:nvPr/>
              </p:nvSpPr>
              <p:spPr bwMode="auto">
                <a:xfrm>
                  <a:off x="5181600" y="457200"/>
                  <a:ext cx="3235325" cy="2759075"/>
                </a:xfrm>
                <a:custGeom>
                  <a:avLst/>
                  <a:gdLst/>
                  <a:ahLst/>
                  <a:cxnLst>
                    <a:cxn ang="0">
                      <a:pos x="1778" y="8"/>
                    </a:cxn>
                    <a:cxn ang="0">
                      <a:pos x="1424" y="184"/>
                    </a:cxn>
                    <a:cxn ang="0">
                      <a:pos x="1152" y="514"/>
                    </a:cxn>
                    <a:cxn ang="0">
                      <a:pos x="1064" y="610"/>
                    </a:cxn>
                    <a:cxn ang="0">
                      <a:pos x="1042" y="574"/>
                    </a:cxn>
                    <a:cxn ang="0">
                      <a:pos x="1014" y="574"/>
                    </a:cxn>
                    <a:cxn ang="0">
                      <a:pos x="982" y="586"/>
                    </a:cxn>
                    <a:cxn ang="0">
                      <a:pos x="964" y="644"/>
                    </a:cxn>
                    <a:cxn ang="0">
                      <a:pos x="774" y="350"/>
                    </a:cxn>
                    <a:cxn ang="0">
                      <a:pos x="432" y="66"/>
                    </a:cxn>
                    <a:cxn ang="0">
                      <a:pos x="60" y="14"/>
                    </a:cxn>
                    <a:cxn ang="0">
                      <a:pos x="58" y="236"/>
                    </a:cxn>
                    <a:cxn ang="0">
                      <a:pos x="100" y="298"/>
                    </a:cxn>
                    <a:cxn ang="0">
                      <a:pos x="154" y="358"/>
                    </a:cxn>
                    <a:cxn ang="0">
                      <a:pos x="190" y="458"/>
                    </a:cxn>
                    <a:cxn ang="0">
                      <a:pos x="216" y="506"/>
                    </a:cxn>
                    <a:cxn ang="0">
                      <a:pos x="228" y="580"/>
                    </a:cxn>
                    <a:cxn ang="0">
                      <a:pos x="252" y="632"/>
                    </a:cxn>
                    <a:cxn ang="0">
                      <a:pos x="320" y="740"/>
                    </a:cxn>
                    <a:cxn ang="0">
                      <a:pos x="628" y="780"/>
                    </a:cxn>
                    <a:cxn ang="0">
                      <a:pos x="422" y="938"/>
                    </a:cxn>
                    <a:cxn ang="0">
                      <a:pos x="446" y="1044"/>
                    </a:cxn>
                    <a:cxn ang="0">
                      <a:pos x="548" y="1174"/>
                    </a:cxn>
                    <a:cxn ang="0">
                      <a:pos x="588" y="1256"/>
                    </a:cxn>
                    <a:cxn ang="0">
                      <a:pos x="646" y="1306"/>
                    </a:cxn>
                    <a:cxn ang="0">
                      <a:pos x="650" y="1464"/>
                    </a:cxn>
                    <a:cxn ang="0">
                      <a:pos x="562" y="1580"/>
                    </a:cxn>
                    <a:cxn ang="0">
                      <a:pos x="516" y="1698"/>
                    </a:cxn>
                    <a:cxn ang="0">
                      <a:pos x="554" y="1734"/>
                    </a:cxn>
                    <a:cxn ang="0">
                      <a:pos x="670" y="1586"/>
                    </a:cxn>
                    <a:cxn ang="0">
                      <a:pos x="770" y="1476"/>
                    </a:cxn>
                    <a:cxn ang="0">
                      <a:pos x="890" y="1070"/>
                    </a:cxn>
                    <a:cxn ang="0">
                      <a:pos x="938" y="954"/>
                    </a:cxn>
                    <a:cxn ang="0">
                      <a:pos x="962" y="1146"/>
                    </a:cxn>
                    <a:cxn ang="0">
                      <a:pos x="1022" y="1320"/>
                    </a:cxn>
                    <a:cxn ang="0">
                      <a:pos x="1076" y="1068"/>
                    </a:cxn>
                    <a:cxn ang="0">
                      <a:pos x="1106" y="958"/>
                    </a:cxn>
                    <a:cxn ang="0">
                      <a:pos x="1160" y="1136"/>
                    </a:cxn>
                    <a:cxn ang="0">
                      <a:pos x="1268" y="1476"/>
                    </a:cxn>
                    <a:cxn ang="0">
                      <a:pos x="1366" y="1586"/>
                    </a:cxn>
                    <a:cxn ang="0">
                      <a:pos x="1494" y="1738"/>
                    </a:cxn>
                    <a:cxn ang="0">
                      <a:pos x="1520" y="1676"/>
                    </a:cxn>
                    <a:cxn ang="0">
                      <a:pos x="1456" y="1558"/>
                    </a:cxn>
                    <a:cxn ang="0">
                      <a:pos x="1382" y="1442"/>
                    </a:cxn>
                    <a:cxn ang="0">
                      <a:pos x="1396" y="1300"/>
                    </a:cxn>
                    <a:cxn ang="0">
                      <a:pos x="1460" y="1236"/>
                    </a:cxn>
                    <a:cxn ang="0">
                      <a:pos x="1508" y="1166"/>
                    </a:cxn>
                    <a:cxn ang="0">
                      <a:pos x="1600" y="1020"/>
                    </a:cxn>
                    <a:cxn ang="0">
                      <a:pos x="1596" y="918"/>
                    </a:cxn>
                    <a:cxn ang="0">
                      <a:pos x="1454" y="772"/>
                    </a:cxn>
                    <a:cxn ang="0">
                      <a:pos x="1722" y="734"/>
                    </a:cxn>
                    <a:cxn ang="0">
                      <a:pos x="1788" y="628"/>
                    </a:cxn>
                    <a:cxn ang="0">
                      <a:pos x="1820" y="562"/>
                    </a:cxn>
                    <a:cxn ang="0">
                      <a:pos x="1824" y="498"/>
                    </a:cxn>
                    <a:cxn ang="0">
                      <a:pos x="1846" y="452"/>
                    </a:cxn>
                    <a:cxn ang="0">
                      <a:pos x="1884" y="358"/>
                    </a:cxn>
                    <a:cxn ang="0">
                      <a:pos x="1946" y="286"/>
                    </a:cxn>
                    <a:cxn ang="0">
                      <a:pos x="1984" y="232"/>
                    </a:cxn>
                    <a:cxn ang="0">
                      <a:pos x="1014" y="582"/>
                    </a:cxn>
                  </a:cxnLst>
                  <a:rect l="0" t="0" r="r" b="b"/>
                  <a:pathLst>
                    <a:path w="2038" h="1738">
                      <a:moveTo>
                        <a:pt x="2036" y="78"/>
                      </a:moveTo>
                      <a:lnTo>
                        <a:pt x="2018" y="44"/>
                      </a:lnTo>
                      <a:lnTo>
                        <a:pt x="1978" y="14"/>
                      </a:lnTo>
                      <a:lnTo>
                        <a:pt x="1916" y="2"/>
                      </a:lnTo>
                      <a:lnTo>
                        <a:pt x="1850" y="0"/>
                      </a:lnTo>
                      <a:lnTo>
                        <a:pt x="1850" y="0"/>
                      </a:lnTo>
                      <a:lnTo>
                        <a:pt x="1832" y="0"/>
                      </a:lnTo>
                      <a:lnTo>
                        <a:pt x="1808" y="4"/>
                      </a:lnTo>
                      <a:lnTo>
                        <a:pt x="1778" y="8"/>
                      </a:lnTo>
                      <a:lnTo>
                        <a:pt x="1742" y="16"/>
                      </a:lnTo>
                      <a:lnTo>
                        <a:pt x="1702" y="28"/>
                      </a:lnTo>
                      <a:lnTo>
                        <a:pt x="1656" y="46"/>
                      </a:lnTo>
                      <a:lnTo>
                        <a:pt x="1606" y="66"/>
                      </a:lnTo>
                      <a:lnTo>
                        <a:pt x="1606" y="66"/>
                      </a:lnTo>
                      <a:lnTo>
                        <a:pt x="1558" y="92"/>
                      </a:lnTo>
                      <a:lnTo>
                        <a:pt x="1510" y="120"/>
                      </a:lnTo>
                      <a:lnTo>
                        <a:pt x="1466" y="152"/>
                      </a:lnTo>
                      <a:lnTo>
                        <a:pt x="1424" y="184"/>
                      </a:lnTo>
                      <a:lnTo>
                        <a:pt x="1382" y="222"/>
                      </a:lnTo>
                      <a:lnTo>
                        <a:pt x="1342" y="260"/>
                      </a:lnTo>
                      <a:lnTo>
                        <a:pt x="1302" y="304"/>
                      </a:lnTo>
                      <a:lnTo>
                        <a:pt x="1264" y="350"/>
                      </a:lnTo>
                      <a:lnTo>
                        <a:pt x="1264" y="350"/>
                      </a:lnTo>
                      <a:lnTo>
                        <a:pt x="1234" y="388"/>
                      </a:lnTo>
                      <a:lnTo>
                        <a:pt x="1204" y="430"/>
                      </a:lnTo>
                      <a:lnTo>
                        <a:pt x="1176" y="472"/>
                      </a:lnTo>
                      <a:lnTo>
                        <a:pt x="1152" y="514"/>
                      </a:lnTo>
                      <a:lnTo>
                        <a:pt x="1110" y="590"/>
                      </a:lnTo>
                      <a:lnTo>
                        <a:pt x="1080" y="646"/>
                      </a:lnTo>
                      <a:lnTo>
                        <a:pt x="1080" y="646"/>
                      </a:lnTo>
                      <a:lnTo>
                        <a:pt x="1074" y="644"/>
                      </a:lnTo>
                      <a:lnTo>
                        <a:pt x="1074" y="644"/>
                      </a:lnTo>
                      <a:lnTo>
                        <a:pt x="1068" y="632"/>
                      </a:lnTo>
                      <a:lnTo>
                        <a:pt x="1060" y="618"/>
                      </a:lnTo>
                      <a:lnTo>
                        <a:pt x="1060" y="618"/>
                      </a:lnTo>
                      <a:lnTo>
                        <a:pt x="1064" y="610"/>
                      </a:lnTo>
                      <a:lnTo>
                        <a:pt x="1066" y="602"/>
                      </a:lnTo>
                      <a:lnTo>
                        <a:pt x="1066" y="602"/>
                      </a:lnTo>
                      <a:lnTo>
                        <a:pt x="1064" y="592"/>
                      </a:lnTo>
                      <a:lnTo>
                        <a:pt x="1060" y="586"/>
                      </a:lnTo>
                      <a:lnTo>
                        <a:pt x="1052" y="580"/>
                      </a:lnTo>
                      <a:lnTo>
                        <a:pt x="1042" y="578"/>
                      </a:lnTo>
                      <a:lnTo>
                        <a:pt x="1042" y="578"/>
                      </a:lnTo>
                      <a:lnTo>
                        <a:pt x="1040" y="580"/>
                      </a:lnTo>
                      <a:lnTo>
                        <a:pt x="1042" y="574"/>
                      </a:lnTo>
                      <a:lnTo>
                        <a:pt x="1036" y="574"/>
                      </a:lnTo>
                      <a:lnTo>
                        <a:pt x="1032" y="574"/>
                      </a:lnTo>
                      <a:lnTo>
                        <a:pt x="1032" y="574"/>
                      </a:lnTo>
                      <a:lnTo>
                        <a:pt x="1024" y="568"/>
                      </a:lnTo>
                      <a:lnTo>
                        <a:pt x="1024" y="568"/>
                      </a:lnTo>
                      <a:lnTo>
                        <a:pt x="1022" y="568"/>
                      </a:lnTo>
                      <a:lnTo>
                        <a:pt x="1018" y="570"/>
                      </a:lnTo>
                      <a:lnTo>
                        <a:pt x="1012" y="570"/>
                      </a:lnTo>
                      <a:lnTo>
                        <a:pt x="1014" y="574"/>
                      </a:lnTo>
                      <a:lnTo>
                        <a:pt x="1008" y="574"/>
                      </a:lnTo>
                      <a:lnTo>
                        <a:pt x="1004" y="574"/>
                      </a:lnTo>
                      <a:lnTo>
                        <a:pt x="1008" y="580"/>
                      </a:lnTo>
                      <a:lnTo>
                        <a:pt x="1008" y="580"/>
                      </a:lnTo>
                      <a:lnTo>
                        <a:pt x="1008" y="580"/>
                      </a:lnTo>
                      <a:lnTo>
                        <a:pt x="1000" y="578"/>
                      </a:lnTo>
                      <a:lnTo>
                        <a:pt x="1000" y="578"/>
                      </a:lnTo>
                      <a:lnTo>
                        <a:pt x="990" y="580"/>
                      </a:lnTo>
                      <a:lnTo>
                        <a:pt x="982" y="586"/>
                      </a:lnTo>
                      <a:lnTo>
                        <a:pt x="978" y="592"/>
                      </a:lnTo>
                      <a:lnTo>
                        <a:pt x="976" y="602"/>
                      </a:lnTo>
                      <a:lnTo>
                        <a:pt x="976" y="602"/>
                      </a:lnTo>
                      <a:lnTo>
                        <a:pt x="978" y="608"/>
                      </a:lnTo>
                      <a:lnTo>
                        <a:pt x="980" y="616"/>
                      </a:lnTo>
                      <a:lnTo>
                        <a:pt x="980" y="616"/>
                      </a:lnTo>
                      <a:lnTo>
                        <a:pt x="970" y="632"/>
                      </a:lnTo>
                      <a:lnTo>
                        <a:pt x="964" y="644"/>
                      </a:lnTo>
                      <a:lnTo>
                        <a:pt x="964" y="644"/>
                      </a:lnTo>
                      <a:lnTo>
                        <a:pt x="958" y="646"/>
                      </a:lnTo>
                      <a:lnTo>
                        <a:pt x="958" y="646"/>
                      </a:lnTo>
                      <a:lnTo>
                        <a:pt x="928" y="590"/>
                      </a:lnTo>
                      <a:lnTo>
                        <a:pt x="886" y="514"/>
                      </a:lnTo>
                      <a:lnTo>
                        <a:pt x="860" y="472"/>
                      </a:lnTo>
                      <a:lnTo>
                        <a:pt x="834" y="430"/>
                      </a:lnTo>
                      <a:lnTo>
                        <a:pt x="804" y="388"/>
                      </a:lnTo>
                      <a:lnTo>
                        <a:pt x="774" y="350"/>
                      </a:lnTo>
                      <a:lnTo>
                        <a:pt x="774" y="350"/>
                      </a:lnTo>
                      <a:lnTo>
                        <a:pt x="736" y="304"/>
                      </a:lnTo>
                      <a:lnTo>
                        <a:pt x="696" y="260"/>
                      </a:lnTo>
                      <a:lnTo>
                        <a:pt x="656" y="222"/>
                      </a:lnTo>
                      <a:lnTo>
                        <a:pt x="614" y="184"/>
                      </a:lnTo>
                      <a:lnTo>
                        <a:pt x="572" y="152"/>
                      </a:lnTo>
                      <a:lnTo>
                        <a:pt x="528" y="120"/>
                      </a:lnTo>
                      <a:lnTo>
                        <a:pt x="480" y="92"/>
                      </a:lnTo>
                      <a:lnTo>
                        <a:pt x="432" y="66"/>
                      </a:lnTo>
                      <a:lnTo>
                        <a:pt x="432" y="66"/>
                      </a:lnTo>
                      <a:lnTo>
                        <a:pt x="382" y="46"/>
                      </a:lnTo>
                      <a:lnTo>
                        <a:pt x="336" y="28"/>
                      </a:lnTo>
                      <a:lnTo>
                        <a:pt x="296" y="16"/>
                      </a:lnTo>
                      <a:lnTo>
                        <a:pt x="260" y="8"/>
                      </a:lnTo>
                      <a:lnTo>
                        <a:pt x="230" y="4"/>
                      </a:lnTo>
                      <a:lnTo>
                        <a:pt x="206" y="0"/>
                      </a:lnTo>
                      <a:lnTo>
                        <a:pt x="188" y="0"/>
                      </a:lnTo>
                      <a:lnTo>
                        <a:pt x="122" y="2"/>
                      </a:lnTo>
                      <a:lnTo>
                        <a:pt x="60" y="14"/>
                      </a:lnTo>
                      <a:lnTo>
                        <a:pt x="20" y="44"/>
                      </a:lnTo>
                      <a:lnTo>
                        <a:pt x="2" y="78"/>
                      </a:lnTo>
                      <a:lnTo>
                        <a:pt x="0" y="114"/>
                      </a:lnTo>
                      <a:lnTo>
                        <a:pt x="10" y="156"/>
                      </a:lnTo>
                      <a:lnTo>
                        <a:pt x="32" y="202"/>
                      </a:lnTo>
                      <a:lnTo>
                        <a:pt x="32" y="202"/>
                      </a:lnTo>
                      <a:lnTo>
                        <a:pt x="42" y="218"/>
                      </a:lnTo>
                      <a:lnTo>
                        <a:pt x="54" y="232"/>
                      </a:lnTo>
                      <a:lnTo>
                        <a:pt x="58" y="236"/>
                      </a:lnTo>
                      <a:lnTo>
                        <a:pt x="64" y="240"/>
                      </a:lnTo>
                      <a:lnTo>
                        <a:pt x="64" y="240"/>
                      </a:lnTo>
                      <a:lnTo>
                        <a:pt x="68" y="242"/>
                      </a:lnTo>
                      <a:lnTo>
                        <a:pt x="72" y="246"/>
                      </a:lnTo>
                      <a:lnTo>
                        <a:pt x="78" y="258"/>
                      </a:lnTo>
                      <a:lnTo>
                        <a:pt x="82" y="272"/>
                      </a:lnTo>
                      <a:lnTo>
                        <a:pt x="82" y="272"/>
                      </a:lnTo>
                      <a:lnTo>
                        <a:pt x="90" y="286"/>
                      </a:lnTo>
                      <a:lnTo>
                        <a:pt x="100" y="298"/>
                      </a:lnTo>
                      <a:lnTo>
                        <a:pt x="108" y="302"/>
                      </a:lnTo>
                      <a:lnTo>
                        <a:pt x="114" y="308"/>
                      </a:lnTo>
                      <a:lnTo>
                        <a:pt x="114" y="308"/>
                      </a:lnTo>
                      <a:lnTo>
                        <a:pt x="122" y="312"/>
                      </a:lnTo>
                      <a:lnTo>
                        <a:pt x="128" y="318"/>
                      </a:lnTo>
                      <a:lnTo>
                        <a:pt x="140" y="332"/>
                      </a:lnTo>
                      <a:lnTo>
                        <a:pt x="150" y="348"/>
                      </a:lnTo>
                      <a:lnTo>
                        <a:pt x="154" y="358"/>
                      </a:lnTo>
                      <a:lnTo>
                        <a:pt x="154" y="358"/>
                      </a:lnTo>
                      <a:lnTo>
                        <a:pt x="156" y="364"/>
                      </a:lnTo>
                      <a:lnTo>
                        <a:pt x="158" y="370"/>
                      </a:lnTo>
                      <a:lnTo>
                        <a:pt x="170" y="384"/>
                      </a:lnTo>
                      <a:lnTo>
                        <a:pt x="186" y="404"/>
                      </a:lnTo>
                      <a:lnTo>
                        <a:pt x="186" y="404"/>
                      </a:lnTo>
                      <a:lnTo>
                        <a:pt x="190" y="428"/>
                      </a:lnTo>
                      <a:lnTo>
                        <a:pt x="192" y="446"/>
                      </a:lnTo>
                      <a:lnTo>
                        <a:pt x="192" y="452"/>
                      </a:lnTo>
                      <a:lnTo>
                        <a:pt x="190" y="458"/>
                      </a:lnTo>
                      <a:lnTo>
                        <a:pt x="190" y="458"/>
                      </a:lnTo>
                      <a:lnTo>
                        <a:pt x="188" y="462"/>
                      </a:lnTo>
                      <a:lnTo>
                        <a:pt x="188" y="466"/>
                      </a:lnTo>
                      <a:lnTo>
                        <a:pt x="194" y="474"/>
                      </a:lnTo>
                      <a:lnTo>
                        <a:pt x="206" y="484"/>
                      </a:lnTo>
                      <a:lnTo>
                        <a:pt x="206" y="484"/>
                      </a:lnTo>
                      <a:lnTo>
                        <a:pt x="210" y="488"/>
                      </a:lnTo>
                      <a:lnTo>
                        <a:pt x="214" y="498"/>
                      </a:lnTo>
                      <a:lnTo>
                        <a:pt x="216" y="506"/>
                      </a:lnTo>
                      <a:lnTo>
                        <a:pt x="218" y="512"/>
                      </a:lnTo>
                      <a:lnTo>
                        <a:pt x="218" y="518"/>
                      </a:lnTo>
                      <a:lnTo>
                        <a:pt x="214" y="526"/>
                      </a:lnTo>
                      <a:lnTo>
                        <a:pt x="214" y="526"/>
                      </a:lnTo>
                      <a:lnTo>
                        <a:pt x="212" y="532"/>
                      </a:lnTo>
                      <a:lnTo>
                        <a:pt x="212" y="542"/>
                      </a:lnTo>
                      <a:lnTo>
                        <a:pt x="214" y="552"/>
                      </a:lnTo>
                      <a:lnTo>
                        <a:pt x="218" y="562"/>
                      </a:lnTo>
                      <a:lnTo>
                        <a:pt x="228" y="580"/>
                      </a:lnTo>
                      <a:lnTo>
                        <a:pt x="232" y="586"/>
                      </a:lnTo>
                      <a:lnTo>
                        <a:pt x="236" y="590"/>
                      </a:lnTo>
                      <a:lnTo>
                        <a:pt x="236" y="590"/>
                      </a:lnTo>
                      <a:lnTo>
                        <a:pt x="238" y="594"/>
                      </a:lnTo>
                      <a:lnTo>
                        <a:pt x="242" y="598"/>
                      </a:lnTo>
                      <a:lnTo>
                        <a:pt x="246" y="612"/>
                      </a:lnTo>
                      <a:lnTo>
                        <a:pt x="250" y="628"/>
                      </a:lnTo>
                      <a:lnTo>
                        <a:pt x="250" y="628"/>
                      </a:lnTo>
                      <a:lnTo>
                        <a:pt x="252" y="632"/>
                      </a:lnTo>
                      <a:lnTo>
                        <a:pt x="254" y="642"/>
                      </a:lnTo>
                      <a:lnTo>
                        <a:pt x="264" y="656"/>
                      </a:lnTo>
                      <a:lnTo>
                        <a:pt x="278" y="678"/>
                      </a:lnTo>
                      <a:lnTo>
                        <a:pt x="278" y="678"/>
                      </a:lnTo>
                      <a:lnTo>
                        <a:pt x="294" y="698"/>
                      </a:lnTo>
                      <a:lnTo>
                        <a:pt x="304" y="712"/>
                      </a:lnTo>
                      <a:lnTo>
                        <a:pt x="316" y="734"/>
                      </a:lnTo>
                      <a:lnTo>
                        <a:pt x="316" y="734"/>
                      </a:lnTo>
                      <a:lnTo>
                        <a:pt x="320" y="740"/>
                      </a:lnTo>
                      <a:lnTo>
                        <a:pt x="326" y="744"/>
                      </a:lnTo>
                      <a:lnTo>
                        <a:pt x="344" y="752"/>
                      </a:lnTo>
                      <a:lnTo>
                        <a:pt x="364" y="760"/>
                      </a:lnTo>
                      <a:lnTo>
                        <a:pt x="414" y="768"/>
                      </a:lnTo>
                      <a:lnTo>
                        <a:pt x="468" y="768"/>
                      </a:lnTo>
                      <a:lnTo>
                        <a:pt x="516" y="768"/>
                      </a:lnTo>
                      <a:lnTo>
                        <a:pt x="584" y="772"/>
                      </a:lnTo>
                      <a:lnTo>
                        <a:pt x="626" y="778"/>
                      </a:lnTo>
                      <a:lnTo>
                        <a:pt x="628" y="780"/>
                      </a:lnTo>
                      <a:lnTo>
                        <a:pt x="628" y="780"/>
                      </a:lnTo>
                      <a:lnTo>
                        <a:pt x="596" y="796"/>
                      </a:lnTo>
                      <a:lnTo>
                        <a:pt x="568" y="814"/>
                      </a:lnTo>
                      <a:lnTo>
                        <a:pt x="542" y="832"/>
                      </a:lnTo>
                      <a:lnTo>
                        <a:pt x="518" y="850"/>
                      </a:lnTo>
                      <a:lnTo>
                        <a:pt x="518" y="850"/>
                      </a:lnTo>
                      <a:lnTo>
                        <a:pt x="472" y="890"/>
                      </a:lnTo>
                      <a:lnTo>
                        <a:pt x="442" y="918"/>
                      </a:lnTo>
                      <a:lnTo>
                        <a:pt x="422" y="938"/>
                      </a:lnTo>
                      <a:lnTo>
                        <a:pt x="414" y="952"/>
                      </a:lnTo>
                      <a:lnTo>
                        <a:pt x="412" y="958"/>
                      </a:lnTo>
                      <a:lnTo>
                        <a:pt x="416" y="962"/>
                      </a:lnTo>
                      <a:lnTo>
                        <a:pt x="418" y="962"/>
                      </a:lnTo>
                      <a:lnTo>
                        <a:pt x="420" y="962"/>
                      </a:lnTo>
                      <a:lnTo>
                        <a:pt x="430" y="996"/>
                      </a:lnTo>
                      <a:lnTo>
                        <a:pt x="430" y="996"/>
                      </a:lnTo>
                      <a:lnTo>
                        <a:pt x="438" y="1020"/>
                      </a:lnTo>
                      <a:lnTo>
                        <a:pt x="446" y="1044"/>
                      </a:lnTo>
                      <a:lnTo>
                        <a:pt x="458" y="1074"/>
                      </a:lnTo>
                      <a:lnTo>
                        <a:pt x="474" y="1102"/>
                      </a:lnTo>
                      <a:lnTo>
                        <a:pt x="490" y="1130"/>
                      </a:lnTo>
                      <a:lnTo>
                        <a:pt x="500" y="1142"/>
                      </a:lnTo>
                      <a:lnTo>
                        <a:pt x="510" y="1152"/>
                      </a:lnTo>
                      <a:lnTo>
                        <a:pt x="520" y="1160"/>
                      </a:lnTo>
                      <a:lnTo>
                        <a:pt x="530" y="1166"/>
                      </a:lnTo>
                      <a:lnTo>
                        <a:pt x="530" y="1166"/>
                      </a:lnTo>
                      <a:lnTo>
                        <a:pt x="548" y="1174"/>
                      </a:lnTo>
                      <a:lnTo>
                        <a:pt x="560" y="1184"/>
                      </a:lnTo>
                      <a:lnTo>
                        <a:pt x="568" y="1194"/>
                      </a:lnTo>
                      <a:lnTo>
                        <a:pt x="572" y="1204"/>
                      </a:lnTo>
                      <a:lnTo>
                        <a:pt x="574" y="1214"/>
                      </a:lnTo>
                      <a:lnTo>
                        <a:pt x="574" y="1222"/>
                      </a:lnTo>
                      <a:lnTo>
                        <a:pt x="574" y="1228"/>
                      </a:lnTo>
                      <a:lnTo>
                        <a:pt x="574" y="1228"/>
                      </a:lnTo>
                      <a:lnTo>
                        <a:pt x="578" y="1236"/>
                      </a:lnTo>
                      <a:lnTo>
                        <a:pt x="588" y="1256"/>
                      </a:lnTo>
                      <a:lnTo>
                        <a:pt x="596" y="1268"/>
                      </a:lnTo>
                      <a:lnTo>
                        <a:pt x="604" y="1278"/>
                      </a:lnTo>
                      <a:lnTo>
                        <a:pt x="616" y="1284"/>
                      </a:lnTo>
                      <a:lnTo>
                        <a:pt x="626" y="1288"/>
                      </a:lnTo>
                      <a:lnTo>
                        <a:pt x="626" y="1288"/>
                      </a:lnTo>
                      <a:lnTo>
                        <a:pt x="632" y="1290"/>
                      </a:lnTo>
                      <a:lnTo>
                        <a:pt x="638" y="1294"/>
                      </a:lnTo>
                      <a:lnTo>
                        <a:pt x="642" y="1300"/>
                      </a:lnTo>
                      <a:lnTo>
                        <a:pt x="646" y="1306"/>
                      </a:lnTo>
                      <a:lnTo>
                        <a:pt x="652" y="1322"/>
                      </a:lnTo>
                      <a:lnTo>
                        <a:pt x="656" y="1340"/>
                      </a:lnTo>
                      <a:lnTo>
                        <a:pt x="660" y="1374"/>
                      </a:lnTo>
                      <a:lnTo>
                        <a:pt x="662" y="1388"/>
                      </a:lnTo>
                      <a:lnTo>
                        <a:pt x="662" y="1388"/>
                      </a:lnTo>
                      <a:lnTo>
                        <a:pt x="662" y="1404"/>
                      </a:lnTo>
                      <a:lnTo>
                        <a:pt x="660" y="1420"/>
                      </a:lnTo>
                      <a:lnTo>
                        <a:pt x="656" y="1442"/>
                      </a:lnTo>
                      <a:lnTo>
                        <a:pt x="650" y="1464"/>
                      </a:lnTo>
                      <a:lnTo>
                        <a:pt x="642" y="1486"/>
                      </a:lnTo>
                      <a:lnTo>
                        <a:pt x="636" y="1498"/>
                      </a:lnTo>
                      <a:lnTo>
                        <a:pt x="630" y="1508"/>
                      </a:lnTo>
                      <a:lnTo>
                        <a:pt x="622" y="1518"/>
                      </a:lnTo>
                      <a:lnTo>
                        <a:pt x="612" y="1528"/>
                      </a:lnTo>
                      <a:lnTo>
                        <a:pt x="612" y="1528"/>
                      </a:lnTo>
                      <a:lnTo>
                        <a:pt x="596" y="1544"/>
                      </a:lnTo>
                      <a:lnTo>
                        <a:pt x="582" y="1558"/>
                      </a:lnTo>
                      <a:lnTo>
                        <a:pt x="562" y="1580"/>
                      </a:lnTo>
                      <a:lnTo>
                        <a:pt x="550" y="1596"/>
                      </a:lnTo>
                      <a:lnTo>
                        <a:pt x="548" y="1602"/>
                      </a:lnTo>
                      <a:lnTo>
                        <a:pt x="548" y="1602"/>
                      </a:lnTo>
                      <a:lnTo>
                        <a:pt x="538" y="1616"/>
                      </a:lnTo>
                      <a:lnTo>
                        <a:pt x="530" y="1632"/>
                      </a:lnTo>
                      <a:lnTo>
                        <a:pt x="522" y="1652"/>
                      </a:lnTo>
                      <a:lnTo>
                        <a:pt x="522" y="1652"/>
                      </a:lnTo>
                      <a:lnTo>
                        <a:pt x="518" y="1676"/>
                      </a:lnTo>
                      <a:lnTo>
                        <a:pt x="516" y="1698"/>
                      </a:lnTo>
                      <a:lnTo>
                        <a:pt x="518" y="1716"/>
                      </a:lnTo>
                      <a:lnTo>
                        <a:pt x="520" y="1724"/>
                      </a:lnTo>
                      <a:lnTo>
                        <a:pt x="522" y="1732"/>
                      </a:lnTo>
                      <a:lnTo>
                        <a:pt x="522" y="1732"/>
                      </a:lnTo>
                      <a:lnTo>
                        <a:pt x="526" y="1736"/>
                      </a:lnTo>
                      <a:lnTo>
                        <a:pt x="532" y="1738"/>
                      </a:lnTo>
                      <a:lnTo>
                        <a:pt x="538" y="1738"/>
                      </a:lnTo>
                      <a:lnTo>
                        <a:pt x="544" y="1738"/>
                      </a:lnTo>
                      <a:lnTo>
                        <a:pt x="554" y="1734"/>
                      </a:lnTo>
                      <a:lnTo>
                        <a:pt x="558" y="1732"/>
                      </a:lnTo>
                      <a:lnTo>
                        <a:pt x="640" y="1640"/>
                      </a:lnTo>
                      <a:lnTo>
                        <a:pt x="636" y="1610"/>
                      </a:lnTo>
                      <a:lnTo>
                        <a:pt x="636" y="1610"/>
                      </a:lnTo>
                      <a:lnTo>
                        <a:pt x="648" y="1598"/>
                      </a:lnTo>
                      <a:lnTo>
                        <a:pt x="658" y="1590"/>
                      </a:lnTo>
                      <a:lnTo>
                        <a:pt x="664" y="1588"/>
                      </a:lnTo>
                      <a:lnTo>
                        <a:pt x="670" y="1586"/>
                      </a:lnTo>
                      <a:lnTo>
                        <a:pt x="670" y="1586"/>
                      </a:lnTo>
                      <a:lnTo>
                        <a:pt x="678" y="1582"/>
                      </a:lnTo>
                      <a:lnTo>
                        <a:pt x="684" y="1578"/>
                      </a:lnTo>
                      <a:lnTo>
                        <a:pt x="698" y="1562"/>
                      </a:lnTo>
                      <a:lnTo>
                        <a:pt x="712" y="1538"/>
                      </a:lnTo>
                      <a:lnTo>
                        <a:pt x="712" y="1538"/>
                      </a:lnTo>
                      <a:lnTo>
                        <a:pt x="732" y="1520"/>
                      </a:lnTo>
                      <a:lnTo>
                        <a:pt x="752" y="1500"/>
                      </a:lnTo>
                      <a:lnTo>
                        <a:pt x="770" y="1476"/>
                      </a:lnTo>
                      <a:lnTo>
                        <a:pt x="770" y="1476"/>
                      </a:lnTo>
                      <a:lnTo>
                        <a:pt x="790" y="1446"/>
                      </a:lnTo>
                      <a:lnTo>
                        <a:pt x="812" y="1410"/>
                      </a:lnTo>
                      <a:lnTo>
                        <a:pt x="830" y="1374"/>
                      </a:lnTo>
                      <a:lnTo>
                        <a:pt x="836" y="1356"/>
                      </a:lnTo>
                      <a:lnTo>
                        <a:pt x="840" y="1342"/>
                      </a:lnTo>
                      <a:lnTo>
                        <a:pt x="840" y="1342"/>
                      </a:lnTo>
                      <a:lnTo>
                        <a:pt x="854" y="1266"/>
                      </a:lnTo>
                      <a:lnTo>
                        <a:pt x="878" y="1136"/>
                      </a:lnTo>
                      <a:lnTo>
                        <a:pt x="890" y="1070"/>
                      </a:lnTo>
                      <a:lnTo>
                        <a:pt x="904" y="1014"/>
                      </a:lnTo>
                      <a:lnTo>
                        <a:pt x="910" y="992"/>
                      </a:lnTo>
                      <a:lnTo>
                        <a:pt x="916" y="974"/>
                      </a:lnTo>
                      <a:lnTo>
                        <a:pt x="922" y="964"/>
                      </a:lnTo>
                      <a:lnTo>
                        <a:pt x="924" y="960"/>
                      </a:lnTo>
                      <a:lnTo>
                        <a:pt x="926" y="960"/>
                      </a:lnTo>
                      <a:lnTo>
                        <a:pt x="926" y="960"/>
                      </a:lnTo>
                      <a:lnTo>
                        <a:pt x="932" y="958"/>
                      </a:lnTo>
                      <a:lnTo>
                        <a:pt x="938" y="954"/>
                      </a:lnTo>
                      <a:lnTo>
                        <a:pt x="950" y="942"/>
                      </a:lnTo>
                      <a:lnTo>
                        <a:pt x="964" y="926"/>
                      </a:lnTo>
                      <a:lnTo>
                        <a:pt x="976" y="908"/>
                      </a:lnTo>
                      <a:lnTo>
                        <a:pt x="968" y="972"/>
                      </a:lnTo>
                      <a:lnTo>
                        <a:pt x="972" y="994"/>
                      </a:lnTo>
                      <a:lnTo>
                        <a:pt x="962" y="1022"/>
                      </a:lnTo>
                      <a:lnTo>
                        <a:pt x="962" y="1068"/>
                      </a:lnTo>
                      <a:lnTo>
                        <a:pt x="962" y="1080"/>
                      </a:lnTo>
                      <a:lnTo>
                        <a:pt x="962" y="1146"/>
                      </a:lnTo>
                      <a:lnTo>
                        <a:pt x="972" y="1150"/>
                      </a:lnTo>
                      <a:lnTo>
                        <a:pt x="972" y="1160"/>
                      </a:lnTo>
                      <a:lnTo>
                        <a:pt x="962" y="1170"/>
                      </a:lnTo>
                      <a:lnTo>
                        <a:pt x="964" y="1202"/>
                      </a:lnTo>
                      <a:lnTo>
                        <a:pt x="964" y="1252"/>
                      </a:lnTo>
                      <a:lnTo>
                        <a:pt x="984" y="1294"/>
                      </a:lnTo>
                      <a:lnTo>
                        <a:pt x="1016" y="1320"/>
                      </a:lnTo>
                      <a:lnTo>
                        <a:pt x="1018" y="1292"/>
                      </a:lnTo>
                      <a:lnTo>
                        <a:pt x="1022" y="1320"/>
                      </a:lnTo>
                      <a:lnTo>
                        <a:pt x="1054" y="1294"/>
                      </a:lnTo>
                      <a:lnTo>
                        <a:pt x="1074" y="1252"/>
                      </a:lnTo>
                      <a:lnTo>
                        <a:pt x="1074" y="1202"/>
                      </a:lnTo>
                      <a:lnTo>
                        <a:pt x="1076" y="1170"/>
                      </a:lnTo>
                      <a:lnTo>
                        <a:pt x="1066" y="1160"/>
                      </a:lnTo>
                      <a:lnTo>
                        <a:pt x="1066" y="1150"/>
                      </a:lnTo>
                      <a:lnTo>
                        <a:pt x="1076" y="1146"/>
                      </a:lnTo>
                      <a:lnTo>
                        <a:pt x="1076" y="1080"/>
                      </a:lnTo>
                      <a:lnTo>
                        <a:pt x="1076" y="1068"/>
                      </a:lnTo>
                      <a:lnTo>
                        <a:pt x="1076" y="1022"/>
                      </a:lnTo>
                      <a:lnTo>
                        <a:pt x="1066" y="994"/>
                      </a:lnTo>
                      <a:lnTo>
                        <a:pt x="1068" y="972"/>
                      </a:lnTo>
                      <a:lnTo>
                        <a:pt x="1062" y="908"/>
                      </a:lnTo>
                      <a:lnTo>
                        <a:pt x="1062" y="908"/>
                      </a:lnTo>
                      <a:lnTo>
                        <a:pt x="1074" y="926"/>
                      </a:lnTo>
                      <a:lnTo>
                        <a:pt x="1088" y="942"/>
                      </a:lnTo>
                      <a:lnTo>
                        <a:pt x="1100" y="954"/>
                      </a:lnTo>
                      <a:lnTo>
                        <a:pt x="1106" y="958"/>
                      </a:lnTo>
                      <a:lnTo>
                        <a:pt x="1112" y="960"/>
                      </a:lnTo>
                      <a:lnTo>
                        <a:pt x="1112" y="960"/>
                      </a:lnTo>
                      <a:lnTo>
                        <a:pt x="1114" y="960"/>
                      </a:lnTo>
                      <a:lnTo>
                        <a:pt x="1116" y="964"/>
                      </a:lnTo>
                      <a:lnTo>
                        <a:pt x="1122" y="974"/>
                      </a:lnTo>
                      <a:lnTo>
                        <a:pt x="1128" y="992"/>
                      </a:lnTo>
                      <a:lnTo>
                        <a:pt x="1134" y="1014"/>
                      </a:lnTo>
                      <a:lnTo>
                        <a:pt x="1148" y="1070"/>
                      </a:lnTo>
                      <a:lnTo>
                        <a:pt x="1160" y="1136"/>
                      </a:lnTo>
                      <a:lnTo>
                        <a:pt x="1184" y="1266"/>
                      </a:lnTo>
                      <a:lnTo>
                        <a:pt x="1198" y="1342"/>
                      </a:lnTo>
                      <a:lnTo>
                        <a:pt x="1198" y="1342"/>
                      </a:lnTo>
                      <a:lnTo>
                        <a:pt x="1202" y="1356"/>
                      </a:lnTo>
                      <a:lnTo>
                        <a:pt x="1208" y="1374"/>
                      </a:lnTo>
                      <a:lnTo>
                        <a:pt x="1226" y="1410"/>
                      </a:lnTo>
                      <a:lnTo>
                        <a:pt x="1248" y="1446"/>
                      </a:lnTo>
                      <a:lnTo>
                        <a:pt x="1268" y="1476"/>
                      </a:lnTo>
                      <a:lnTo>
                        <a:pt x="1268" y="1476"/>
                      </a:lnTo>
                      <a:lnTo>
                        <a:pt x="1286" y="1500"/>
                      </a:lnTo>
                      <a:lnTo>
                        <a:pt x="1304" y="1520"/>
                      </a:lnTo>
                      <a:lnTo>
                        <a:pt x="1326" y="1538"/>
                      </a:lnTo>
                      <a:lnTo>
                        <a:pt x="1326" y="1538"/>
                      </a:lnTo>
                      <a:lnTo>
                        <a:pt x="1340" y="1562"/>
                      </a:lnTo>
                      <a:lnTo>
                        <a:pt x="1354" y="1578"/>
                      </a:lnTo>
                      <a:lnTo>
                        <a:pt x="1360" y="1582"/>
                      </a:lnTo>
                      <a:lnTo>
                        <a:pt x="1366" y="1586"/>
                      </a:lnTo>
                      <a:lnTo>
                        <a:pt x="1366" y="1586"/>
                      </a:lnTo>
                      <a:lnTo>
                        <a:pt x="1374" y="1588"/>
                      </a:lnTo>
                      <a:lnTo>
                        <a:pt x="1380" y="1590"/>
                      </a:lnTo>
                      <a:lnTo>
                        <a:pt x="1390" y="1598"/>
                      </a:lnTo>
                      <a:lnTo>
                        <a:pt x="1402" y="1610"/>
                      </a:lnTo>
                      <a:lnTo>
                        <a:pt x="1398" y="1640"/>
                      </a:lnTo>
                      <a:lnTo>
                        <a:pt x="1480" y="1732"/>
                      </a:lnTo>
                      <a:lnTo>
                        <a:pt x="1480" y="1732"/>
                      </a:lnTo>
                      <a:lnTo>
                        <a:pt x="1484" y="1734"/>
                      </a:lnTo>
                      <a:lnTo>
                        <a:pt x="1494" y="1738"/>
                      </a:lnTo>
                      <a:lnTo>
                        <a:pt x="1500" y="1738"/>
                      </a:lnTo>
                      <a:lnTo>
                        <a:pt x="1506" y="1738"/>
                      </a:lnTo>
                      <a:lnTo>
                        <a:pt x="1512" y="1736"/>
                      </a:lnTo>
                      <a:lnTo>
                        <a:pt x="1516" y="1732"/>
                      </a:lnTo>
                      <a:lnTo>
                        <a:pt x="1516" y="1732"/>
                      </a:lnTo>
                      <a:lnTo>
                        <a:pt x="1518" y="1724"/>
                      </a:lnTo>
                      <a:lnTo>
                        <a:pt x="1520" y="1716"/>
                      </a:lnTo>
                      <a:lnTo>
                        <a:pt x="1522" y="1698"/>
                      </a:lnTo>
                      <a:lnTo>
                        <a:pt x="1520" y="1676"/>
                      </a:lnTo>
                      <a:lnTo>
                        <a:pt x="1516" y="1652"/>
                      </a:lnTo>
                      <a:lnTo>
                        <a:pt x="1516" y="1652"/>
                      </a:lnTo>
                      <a:lnTo>
                        <a:pt x="1508" y="1632"/>
                      </a:lnTo>
                      <a:lnTo>
                        <a:pt x="1500" y="1616"/>
                      </a:lnTo>
                      <a:lnTo>
                        <a:pt x="1490" y="1602"/>
                      </a:lnTo>
                      <a:lnTo>
                        <a:pt x="1490" y="1602"/>
                      </a:lnTo>
                      <a:lnTo>
                        <a:pt x="1486" y="1596"/>
                      </a:lnTo>
                      <a:lnTo>
                        <a:pt x="1476" y="1580"/>
                      </a:lnTo>
                      <a:lnTo>
                        <a:pt x="1456" y="1558"/>
                      </a:lnTo>
                      <a:lnTo>
                        <a:pt x="1442" y="1544"/>
                      </a:lnTo>
                      <a:lnTo>
                        <a:pt x="1424" y="1528"/>
                      </a:lnTo>
                      <a:lnTo>
                        <a:pt x="1424" y="1528"/>
                      </a:lnTo>
                      <a:lnTo>
                        <a:pt x="1416" y="1518"/>
                      </a:lnTo>
                      <a:lnTo>
                        <a:pt x="1408" y="1508"/>
                      </a:lnTo>
                      <a:lnTo>
                        <a:pt x="1402" y="1498"/>
                      </a:lnTo>
                      <a:lnTo>
                        <a:pt x="1396" y="1486"/>
                      </a:lnTo>
                      <a:lnTo>
                        <a:pt x="1386" y="1464"/>
                      </a:lnTo>
                      <a:lnTo>
                        <a:pt x="1382" y="1442"/>
                      </a:lnTo>
                      <a:lnTo>
                        <a:pt x="1378" y="1420"/>
                      </a:lnTo>
                      <a:lnTo>
                        <a:pt x="1376" y="1404"/>
                      </a:lnTo>
                      <a:lnTo>
                        <a:pt x="1376" y="1388"/>
                      </a:lnTo>
                      <a:lnTo>
                        <a:pt x="1376" y="1388"/>
                      </a:lnTo>
                      <a:lnTo>
                        <a:pt x="1378" y="1374"/>
                      </a:lnTo>
                      <a:lnTo>
                        <a:pt x="1382" y="1340"/>
                      </a:lnTo>
                      <a:lnTo>
                        <a:pt x="1386" y="1322"/>
                      </a:lnTo>
                      <a:lnTo>
                        <a:pt x="1392" y="1306"/>
                      </a:lnTo>
                      <a:lnTo>
                        <a:pt x="1396" y="1300"/>
                      </a:lnTo>
                      <a:lnTo>
                        <a:pt x="1400" y="1294"/>
                      </a:lnTo>
                      <a:lnTo>
                        <a:pt x="1406" y="1290"/>
                      </a:lnTo>
                      <a:lnTo>
                        <a:pt x="1410" y="1288"/>
                      </a:lnTo>
                      <a:lnTo>
                        <a:pt x="1410" y="1288"/>
                      </a:lnTo>
                      <a:lnTo>
                        <a:pt x="1422" y="1284"/>
                      </a:lnTo>
                      <a:lnTo>
                        <a:pt x="1432" y="1278"/>
                      </a:lnTo>
                      <a:lnTo>
                        <a:pt x="1442" y="1268"/>
                      </a:lnTo>
                      <a:lnTo>
                        <a:pt x="1450" y="1256"/>
                      </a:lnTo>
                      <a:lnTo>
                        <a:pt x="1460" y="1236"/>
                      </a:lnTo>
                      <a:lnTo>
                        <a:pt x="1464" y="1228"/>
                      </a:lnTo>
                      <a:lnTo>
                        <a:pt x="1464" y="1228"/>
                      </a:lnTo>
                      <a:lnTo>
                        <a:pt x="1464" y="1222"/>
                      </a:lnTo>
                      <a:lnTo>
                        <a:pt x="1464" y="1214"/>
                      </a:lnTo>
                      <a:lnTo>
                        <a:pt x="1466" y="1204"/>
                      </a:lnTo>
                      <a:lnTo>
                        <a:pt x="1470" y="1194"/>
                      </a:lnTo>
                      <a:lnTo>
                        <a:pt x="1478" y="1184"/>
                      </a:lnTo>
                      <a:lnTo>
                        <a:pt x="1490" y="1174"/>
                      </a:lnTo>
                      <a:lnTo>
                        <a:pt x="1508" y="1166"/>
                      </a:lnTo>
                      <a:lnTo>
                        <a:pt x="1508" y="1166"/>
                      </a:lnTo>
                      <a:lnTo>
                        <a:pt x="1518" y="1160"/>
                      </a:lnTo>
                      <a:lnTo>
                        <a:pt x="1528" y="1152"/>
                      </a:lnTo>
                      <a:lnTo>
                        <a:pt x="1538" y="1142"/>
                      </a:lnTo>
                      <a:lnTo>
                        <a:pt x="1548" y="1130"/>
                      </a:lnTo>
                      <a:lnTo>
                        <a:pt x="1564" y="1102"/>
                      </a:lnTo>
                      <a:lnTo>
                        <a:pt x="1580" y="1074"/>
                      </a:lnTo>
                      <a:lnTo>
                        <a:pt x="1592" y="1044"/>
                      </a:lnTo>
                      <a:lnTo>
                        <a:pt x="1600" y="1020"/>
                      </a:lnTo>
                      <a:lnTo>
                        <a:pt x="1608" y="996"/>
                      </a:lnTo>
                      <a:lnTo>
                        <a:pt x="1618" y="962"/>
                      </a:lnTo>
                      <a:lnTo>
                        <a:pt x="1618" y="962"/>
                      </a:lnTo>
                      <a:lnTo>
                        <a:pt x="1620" y="962"/>
                      </a:lnTo>
                      <a:lnTo>
                        <a:pt x="1622" y="962"/>
                      </a:lnTo>
                      <a:lnTo>
                        <a:pt x="1626" y="958"/>
                      </a:lnTo>
                      <a:lnTo>
                        <a:pt x="1624" y="952"/>
                      </a:lnTo>
                      <a:lnTo>
                        <a:pt x="1614" y="938"/>
                      </a:lnTo>
                      <a:lnTo>
                        <a:pt x="1596" y="918"/>
                      </a:lnTo>
                      <a:lnTo>
                        <a:pt x="1566" y="890"/>
                      </a:lnTo>
                      <a:lnTo>
                        <a:pt x="1520" y="850"/>
                      </a:lnTo>
                      <a:lnTo>
                        <a:pt x="1520" y="850"/>
                      </a:lnTo>
                      <a:lnTo>
                        <a:pt x="1496" y="832"/>
                      </a:lnTo>
                      <a:lnTo>
                        <a:pt x="1470" y="814"/>
                      </a:lnTo>
                      <a:lnTo>
                        <a:pt x="1440" y="796"/>
                      </a:lnTo>
                      <a:lnTo>
                        <a:pt x="1410" y="780"/>
                      </a:lnTo>
                      <a:lnTo>
                        <a:pt x="1412" y="778"/>
                      </a:lnTo>
                      <a:lnTo>
                        <a:pt x="1454" y="772"/>
                      </a:lnTo>
                      <a:lnTo>
                        <a:pt x="1522" y="768"/>
                      </a:lnTo>
                      <a:lnTo>
                        <a:pt x="1570" y="768"/>
                      </a:lnTo>
                      <a:lnTo>
                        <a:pt x="1624" y="768"/>
                      </a:lnTo>
                      <a:lnTo>
                        <a:pt x="1674" y="760"/>
                      </a:lnTo>
                      <a:lnTo>
                        <a:pt x="1674" y="760"/>
                      </a:lnTo>
                      <a:lnTo>
                        <a:pt x="1694" y="752"/>
                      </a:lnTo>
                      <a:lnTo>
                        <a:pt x="1710" y="744"/>
                      </a:lnTo>
                      <a:lnTo>
                        <a:pt x="1718" y="740"/>
                      </a:lnTo>
                      <a:lnTo>
                        <a:pt x="1722" y="734"/>
                      </a:lnTo>
                      <a:lnTo>
                        <a:pt x="1722" y="734"/>
                      </a:lnTo>
                      <a:lnTo>
                        <a:pt x="1734" y="712"/>
                      </a:lnTo>
                      <a:lnTo>
                        <a:pt x="1744" y="698"/>
                      </a:lnTo>
                      <a:lnTo>
                        <a:pt x="1760" y="678"/>
                      </a:lnTo>
                      <a:lnTo>
                        <a:pt x="1760" y="678"/>
                      </a:lnTo>
                      <a:lnTo>
                        <a:pt x="1774" y="656"/>
                      </a:lnTo>
                      <a:lnTo>
                        <a:pt x="1782" y="642"/>
                      </a:lnTo>
                      <a:lnTo>
                        <a:pt x="1786" y="632"/>
                      </a:lnTo>
                      <a:lnTo>
                        <a:pt x="1788" y="628"/>
                      </a:lnTo>
                      <a:lnTo>
                        <a:pt x="1788" y="628"/>
                      </a:lnTo>
                      <a:lnTo>
                        <a:pt x="1792" y="612"/>
                      </a:lnTo>
                      <a:lnTo>
                        <a:pt x="1796" y="598"/>
                      </a:lnTo>
                      <a:lnTo>
                        <a:pt x="1798" y="594"/>
                      </a:lnTo>
                      <a:lnTo>
                        <a:pt x="1802" y="590"/>
                      </a:lnTo>
                      <a:lnTo>
                        <a:pt x="1802" y="590"/>
                      </a:lnTo>
                      <a:lnTo>
                        <a:pt x="1806" y="586"/>
                      </a:lnTo>
                      <a:lnTo>
                        <a:pt x="1810" y="580"/>
                      </a:lnTo>
                      <a:lnTo>
                        <a:pt x="1820" y="562"/>
                      </a:lnTo>
                      <a:lnTo>
                        <a:pt x="1824" y="552"/>
                      </a:lnTo>
                      <a:lnTo>
                        <a:pt x="1826" y="542"/>
                      </a:lnTo>
                      <a:lnTo>
                        <a:pt x="1826" y="532"/>
                      </a:lnTo>
                      <a:lnTo>
                        <a:pt x="1822" y="526"/>
                      </a:lnTo>
                      <a:lnTo>
                        <a:pt x="1822" y="526"/>
                      </a:lnTo>
                      <a:lnTo>
                        <a:pt x="1820" y="518"/>
                      </a:lnTo>
                      <a:lnTo>
                        <a:pt x="1820" y="512"/>
                      </a:lnTo>
                      <a:lnTo>
                        <a:pt x="1820" y="506"/>
                      </a:lnTo>
                      <a:lnTo>
                        <a:pt x="1824" y="498"/>
                      </a:lnTo>
                      <a:lnTo>
                        <a:pt x="1828" y="488"/>
                      </a:lnTo>
                      <a:lnTo>
                        <a:pt x="1832" y="484"/>
                      </a:lnTo>
                      <a:lnTo>
                        <a:pt x="1832" y="484"/>
                      </a:lnTo>
                      <a:lnTo>
                        <a:pt x="1842" y="474"/>
                      </a:lnTo>
                      <a:lnTo>
                        <a:pt x="1850" y="466"/>
                      </a:lnTo>
                      <a:lnTo>
                        <a:pt x="1850" y="462"/>
                      </a:lnTo>
                      <a:lnTo>
                        <a:pt x="1848" y="458"/>
                      </a:lnTo>
                      <a:lnTo>
                        <a:pt x="1848" y="458"/>
                      </a:lnTo>
                      <a:lnTo>
                        <a:pt x="1846" y="452"/>
                      </a:lnTo>
                      <a:lnTo>
                        <a:pt x="1846" y="446"/>
                      </a:lnTo>
                      <a:lnTo>
                        <a:pt x="1848" y="428"/>
                      </a:lnTo>
                      <a:lnTo>
                        <a:pt x="1852" y="404"/>
                      </a:lnTo>
                      <a:lnTo>
                        <a:pt x="1852" y="404"/>
                      </a:lnTo>
                      <a:lnTo>
                        <a:pt x="1868" y="384"/>
                      </a:lnTo>
                      <a:lnTo>
                        <a:pt x="1880" y="370"/>
                      </a:lnTo>
                      <a:lnTo>
                        <a:pt x="1882" y="364"/>
                      </a:lnTo>
                      <a:lnTo>
                        <a:pt x="1884" y="358"/>
                      </a:lnTo>
                      <a:lnTo>
                        <a:pt x="1884" y="358"/>
                      </a:lnTo>
                      <a:lnTo>
                        <a:pt x="1888" y="348"/>
                      </a:lnTo>
                      <a:lnTo>
                        <a:pt x="1896" y="332"/>
                      </a:lnTo>
                      <a:lnTo>
                        <a:pt x="1910" y="318"/>
                      </a:lnTo>
                      <a:lnTo>
                        <a:pt x="1916" y="312"/>
                      </a:lnTo>
                      <a:lnTo>
                        <a:pt x="1924" y="308"/>
                      </a:lnTo>
                      <a:lnTo>
                        <a:pt x="1924" y="308"/>
                      </a:lnTo>
                      <a:lnTo>
                        <a:pt x="1930" y="302"/>
                      </a:lnTo>
                      <a:lnTo>
                        <a:pt x="1936" y="298"/>
                      </a:lnTo>
                      <a:lnTo>
                        <a:pt x="1946" y="286"/>
                      </a:lnTo>
                      <a:lnTo>
                        <a:pt x="1956" y="272"/>
                      </a:lnTo>
                      <a:lnTo>
                        <a:pt x="1956" y="272"/>
                      </a:lnTo>
                      <a:lnTo>
                        <a:pt x="1960" y="258"/>
                      </a:lnTo>
                      <a:lnTo>
                        <a:pt x="1966" y="246"/>
                      </a:lnTo>
                      <a:lnTo>
                        <a:pt x="1970" y="242"/>
                      </a:lnTo>
                      <a:lnTo>
                        <a:pt x="1974" y="240"/>
                      </a:lnTo>
                      <a:lnTo>
                        <a:pt x="1974" y="240"/>
                      </a:lnTo>
                      <a:lnTo>
                        <a:pt x="1980" y="236"/>
                      </a:lnTo>
                      <a:lnTo>
                        <a:pt x="1984" y="232"/>
                      </a:lnTo>
                      <a:lnTo>
                        <a:pt x="1994" y="218"/>
                      </a:lnTo>
                      <a:lnTo>
                        <a:pt x="2006" y="202"/>
                      </a:lnTo>
                      <a:lnTo>
                        <a:pt x="2028" y="156"/>
                      </a:lnTo>
                      <a:lnTo>
                        <a:pt x="2038" y="114"/>
                      </a:lnTo>
                      <a:lnTo>
                        <a:pt x="2036" y="78"/>
                      </a:lnTo>
                      <a:close/>
                      <a:moveTo>
                        <a:pt x="1014" y="582"/>
                      </a:moveTo>
                      <a:lnTo>
                        <a:pt x="1014" y="584"/>
                      </a:lnTo>
                      <a:lnTo>
                        <a:pt x="1014" y="582"/>
                      </a:lnTo>
                      <a:lnTo>
                        <a:pt x="1014" y="582"/>
                      </a:lnTo>
                      <a:lnTo>
                        <a:pt x="1014" y="582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effectLst>
                  <a:glow rad="190500">
                    <a:schemeClr val="bg2">
                      <a:lumMod val="60000"/>
                      <a:lumOff val="40000"/>
                      <a:alpha val="11000"/>
                    </a:schemeClr>
                  </a:glow>
                  <a:softEdge rad="12700"/>
                </a:effectLst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charset="0"/>
                  </a:endParaRPr>
                </a:p>
              </p:txBody>
            </p:sp>
          </p:grpSp>
          <p:grpSp>
            <p:nvGrpSpPr>
              <p:cNvPr id="10" name="Group 172"/>
              <p:cNvGrpSpPr>
                <a:grpSpLocks noChangeAspect="1"/>
              </p:cNvGrpSpPr>
              <p:nvPr/>
            </p:nvGrpSpPr>
            <p:grpSpPr>
              <a:xfrm rot="19711069">
                <a:off x="7705128" y="419213"/>
                <a:ext cx="1376651" cy="1173997"/>
                <a:chOff x="5181600" y="457200"/>
                <a:chExt cx="3235325" cy="2759075"/>
              </a:xfrm>
              <a:solidFill>
                <a:schemeClr val="bg2">
                  <a:lumMod val="60000"/>
                  <a:lumOff val="40000"/>
                  <a:alpha val="1000"/>
                </a:schemeClr>
              </a:solidFill>
            </p:grpSpPr>
            <p:sp>
              <p:nvSpPr>
                <p:cNvPr id="238" name="Freeform 86"/>
                <p:cNvSpPr>
                  <a:spLocks/>
                </p:cNvSpPr>
                <p:nvPr/>
              </p:nvSpPr>
              <p:spPr bwMode="auto">
                <a:xfrm>
                  <a:off x="6400801" y="787399"/>
                  <a:ext cx="390524" cy="581026"/>
                </a:xfrm>
                <a:custGeom>
                  <a:avLst/>
                  <a:gdLst/>
                  <a:ahLst/>
                  <a:cxnLst>
                    <a:cxn ang="0">
                      <a:pos x="242" y="366"/>
                    </a:cxn>
                    <a:cxn ang="0">
                      <a:pos x="242" y="366"/>
                    </a:cxn>
                    <a:cxn ang="0">
                      <a:pos x="244" y="364"/>
                    </a:cxn>
                    <a:cxn ang="0">
                      <a:pos x="246" y="364"/>
                    </a:cxn>
                    <a:cxn ang="0">
                      <a:pos x="246" y="364"/>
                    </a:cxn>
                    <a:cxn ang="0">
                      <a:pos x="236" y="348"/>
                    </a:cxn>
                    <a:cxn ang="0">
                      <a:pos x="50" y="54"/>
                    </a:cxn>
                    <a:cxn ang="0">
                      <a:pos x="50" y="54"/>
                    </a:cxn>
                    <a:cxn ang="0">
                      <a:pos x="32" y="28"/>
                    </a:cxn>
                    <a:cxn ang="0">
                      <a:pos x="32" y="26"/>
                    </a:cxn>
                    <a:cxn ang="0">
                      <a:pos x="32" y="26"/>
                    </a:cxn>
                    <a:cxn ang="0">
                      <a:pos x="22" y="14"/>
                    </a:cxn>
                    <a:cxn ang="0">
                      <a:pos x="10" y="4"/>
                    </a:cxn>
                    <a:cxn ang="0">
                      <a:pos x="10" y="4"/>
                    </a:cxn>
                    <a:cxn ang="0">
                      <a:pos x="6" y="2"/>
                    </a:cxn>
                    <a:cxn ang="0">
                      <a:pos x="2" y="0"/>
                    </a:cxn>
                    <a:cxn ang="0">
                      <a:pos x="0" y="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4" y="16"/>
                    </a:cxn>
                    <a:cxn ang="0">
                      <a:pos x="10" y="24"/>
                    </a:cxn>
                    <a:cxn ang="0">
                      <a:pos x="10" y="24"/>
                    </a:cxn>
                    <a:cxn ang="0">
                      <a:pos x="20" y="34"/>
                    </a:cxn>
                    <a:cxn ang="0">
                      <a:pos x="28" y="44"/>
                    </a:cxn>
                    <a:cxn ang="0">
                      <a:pos x="232" y="352"/>
                    </a:cxn>
                    <a:cxn ang="0">
                      <a:pos x="232" y="352"/>
                    </a:cxn>
                    <a:cxn ang="0">
                      <a:pos x="238" y="362"/>
                    </a:cxn>
                    <a:cxn ang="0">
                      <a:pos x="242" y="366"/>
                    </a:cxn>
                    <a:cxn ang="0">
                      <a:pos x="242" y="366"/>
                    </a:cxn>
                  </a:cxnLst>
                  <a:rect l="0" t="0" r="r" b="b"/>
                  <a:pathLst>
                    <a:path w="246" h="366">
                      <a:moveTo>
                        <a:pt x="242" y="366"/>
                      </a:moveTo>
                      <a:lnTo>
                        <a:pt x="242" y="366"/>
                      </a:lnTo>
                      <a:lnTo>
                        <a:pt x="244" y="364"/>
                      </a:lnTo>
                      <a:lnTo>
                        <a:pt x="246" y="364"/>
                      </a:lnTo>
                      <a:lnTo>
                        <a:pt x="246" y="364"/>
                      </a:lnTo>
                      <a:lnTo>
                        <a:pt x="236" y="348"/>
                      </a:lnTo>
                      <a:lnTo>
                        <a:pt x="50" y="54"/>
                      </a:lnTo>
                      <a:lnTo>
                        <a:pt x="50" y="54"/>
                      </a:lnTo>
                      <a:lnTo>
                        <a:pt x="32" y="28"/>
                      </a:lnTo>
                      <a:lnTo>
                        <a:pt x="32" y="26"/>
                      </a:lnTo>
                      <a:lnTo>
                        <a:pt x="32" y="26"/>
                      </a:lnTo>
                      <a:lnTo>
                        <a:pt x="22" y="14"/>
                      </a:lnTo>
                      <a:lnTo>
                        <a:pt x="10" y="4"/>
                      </a:lnTo>
                      <a:lnTo>
                        <a:pt x="10" y="4"/>
                      </a:lnTo>
                      <a:lnTo>
                        <a:pt x="6" y="2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4" y="16"/>
                      </a:lnTo>
                      <a:lnTo>
                        <a:pt x="10" y="24"/>
                      </a:lnTo>
                      <a:lnTo>
                        <a:pt x="10" y="24"/>
                      </a:lnTo>
                      <a:lnTo>
                        <a:pt x="20" y="34"/>
                      </a:lnTo>
                      <a:lnTo>
                        <a:pt x="28" y="44"/>
                      </a:lnTo>
                      <a:lnTo>
                        <a:pt x="232" y="352"/>
                      </a:lnTo>
                      <a:lnTo>
                        <a:pt x="232" y="352"/>
                      </a:lnTo>
                      <a:lnTo>
                        <a:pt x="238" y="362"/>
                      </a:lnTo>
                      <a:lnTo>
                        <a:pt x="242" y="366"/>
                      </a:lnTo>
                      <a:lnTo>
                        <a:pt x="242" y="36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charset="0"/>
                  </a:endParaRPr>
                </a:p>
              </p:txBody>
            </p:sp>
            <p:sp>
              <p:nvSpPr>
                <p:cNvPr id="239" name="Freeform 87"/>
                <p:cNvSpPr>
                  <a:spLocks/>
                </p:cNvSpPr>
                <p:nvPr/>
              </p:nvSpPr>
              <p:spPr bwMode="auto">
                <a:xfrm>
                  <a:off x="6791325" y="1381124"/>
                  <a:ext cx="1588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charset="0"/>
                  </a:endParaRPr>
                </a:p>
              </p:txBody>
            </p:sp>
            <p:sp>
              <p:nvSpPr>
                <p:cNvPr id="240" name="Freeform 88"/>
                <p:cNvSpPr>
                  <a:spLocks/>
                </p:cNvSpPr>
                <p:nvPr/>
              </p:nvSpPr>
              <p:spPr bwMode="auto">
                <a:xfrm>
                  <a:off x="6819900" y="787399"/>
                  <a:ext cx="387350" cy="581026"/>
                </a:xfrm>
                <a:custGeom>
                  <a:avLst/>
                  <a:gdLst/>
                  <a:ahLst/>
                  <a:cxnLst>
                    <a:cxn ang="0">
                      <a:pos x="2" y="366"/>
                    </a:cxn>
                    <a:cxn ang="0">
                      <a:pos x="2" y="366"/>
                    </a:cxn>
                    <a:cxn ang="0">
                      <a:pos x="6" y="362"/>
                    </a:cxn>
                    <a:cxn ang="0">
                      <a:pos x="14" y="352"/>
                    </a:cxn>
                    <a:cxn ang="0">
                      <a:pos x="216" y="44"/>
                    </a:cxn>
                    <a:cxn ang="0">
                      <a:pos x="216" y="44"/>
                    </a:cxn>
                    <a:cxn ang="0">
                      <a:pos x="226" y="34"/>
                    </a:cxn>
                    <a:cxn ang="0">
                      <a:pos x="234" y="24"/>
                    </a:cxn>
                    <a:cxn ang="0">
                      <a:pos x="234" y="24"/>
                    </a:cxn>
                    <a:cxn ang="0">
                      <a:pos x="240" y="16"/>
                    </a:cxn>
                    <a:cxn ang="0">
                      <a:pos x="244" y="6"/>
                    </a:cxn>
                    <a:cxn ang="0">
                      <a:pos x="244" y="6"/>
                    </a:cxn>
                    <a:cxn ang="0">
                      <a:pos x="244" y="2"/>
                    </a:cxn>
                    <a:cxn ang="0">
                      <a:pos x="242" y="0"/>
                    </a:cxn>
                    <a:cxn ang="0">
                      <a:pos x="238" y="2"/>
                    </a:cxn>
                    <a:cxn ang="0">
                      <a:pos x="234" y="4"/>
                    </a:cxn>
                    <a:cxn ang="0">
                      <a:pos x="234" y="4"/>
                    </a:cxn>
                    <a:cxn ang="0">
                      <a:pos x="222" y="14"/>
                    </a:cxn>
                    <a:cxn ang="0">
                      <a:pos x="212" y="26"/>
                    </a:cxn>
                    <a:cxn ang="0">
                      <a:pos x="212" y="28"/>
                    </a:cxn>
                    <a:cxn ang="0">
                      <a:pos x="212" y="28"/>
                    </a:cxn>
                    <a:cxn ang="0">
                      <a:pos x="194" y="54"/>
                    </a:cxn>
                    <a:cxn ang="0">
                      <a:pos x="8" y="348"/>
                    </a:cxn>
                    <a:cxn ang="0">
                      <a:pos x="8" y="348"/>
                    </a:cxn>
                    <a:cxn ang="0">
                      <a:pos x="0" y="364"/>
                    </a:cxn>
                    <a:cxn ang="0">
                      <a:pos x="0" y="364"/>
                    </a:cxn>
                    <a:cxn ang="0">
                      <a:pos x="0" y="366"/>
                    </a:cxn>
                    <a:cxn ang="0">
                      <a:pos x="0" y="366"/>
                    </a:cxn>
                    <a:cxn ang="0">
                      <a:pos x="2" y="366"/>
                    </a:cxn>
                    <a:cxn ang="0">
                      <a:pos x="2" y="366"/>
                    </a:cxn>
                  </a:cxnLst>
                  <a:rect l="0" t="0" r="r" b="b"/>
                  <a:pathLst>
                    <a:path w="244" h="366">
                      <a:moveTo>
                        <a:pt x="2" y="366"/>
                      </a:moveTo>
                      <a:lnTo>
                        <a:pt x="2" y="366"/>
                      </a:lnTo>
                      <a:lnTo>
                        <a:pt x="6" y="362"/>
                      </a:lnTo>
                      <a:lnTo>
                        <a:pt x="14" y="352"/>
                      </a:lnTo>
                      <a:lnTo>
                        <a:pt x="216" y="44"/>
                      </a:lnTo>
                      <a:lnTo>
                        <a:pt x="216" y="44"/>
                      </a:lnTo>
                      <a:lnTo>
                        <a:pt x="226" y="34"/>
                      </a:lnTo>
                      <a:lnTo>
                        <a:pt x="234" y="24"/>
                      </a:lnTo>
                      <a:lnTo>
                        <a:pt x="234" y="24"/>
                      </a:lnTo>
                      <a:lnTo>
                        <a:pt x="240" y="16"/>
                      </a:lnTo>
                      <a:lnTo>
                        <a:pt x="244" y="6"/>
                      </a:lnTo>
                      <a:lnTo>
                        <a:pt x="244" y="6"/>
                      </a:lnTo>
                      <a:lnTo>
                        <a:pt x="244" y="2"/>
                      </a:lnTo>
                      <a:lnTo>
                        <a:pt x="242" y="0"/>
                      </a:lnTo>
                      <a:lnTo>
                        <a:pt x="238" y="2"/>
                      </a:lnTo>
                      <a:lnTo>
                        <a:pt x="234" y="4"/>
                      </a:lnTo>
                      <a:lnTo>
                        <a:pt x="234" y="4"/>
                      </a:lnTo>
                      <a:lnTo>
                        <a:pt x="222" y="14"/>
                      </a:lnTo>
                      <a:lnTo>
                        <a:pt x="212" y="26"/>
                      </a:lnTo>
                      <a:lnTo>
                        <a:pt x="212" y="28"/>
                      </a:lnTo>
                      <a:lnTo>
                        <a:pt x="212" y="28"/>
                      </a:lnTo>
                      <a:lnTo>
                        <a:pt x="194" y="54"/>
                      </a:lnTo>
                      <a:lnTo>
                        <a:pt x="8" y="348"/>
                      </a:lnTo>
                      <a:lnTo>
                        <a:pt x="8" y="348"/>
                      </a:lnTo>
                      <a:lnTo>
                        <a:pt x="0" y="364"/>
                      </a:lnTo>
                      <a:lnTo>
                        <a:pt x="0" y="364"/>
                      </a:lnTo>
                      <a:lnTo>
                        <a:pt x="0" y="366"/>
                      </a:lnTo>
                      <a:lnTo>
                        <a:pt x="0" y="366"/>
                      </a:lnTo>
                      <a:lnTo>
                        <a:pt x="2" y="366"/>
                      </a:lnTo>
                      <a:lnTo>
                        <a:pt x="2" y="36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charset="0"/>
                  </a:endParaRPr>
                </a:p>
              </p:txBody>
            </p:sp>
            <p:sp>
              <p:nvSpPr>
                <p:cNvPr id="241" name="Freeform 89"/>
                <p:cNvSpPr>
                  <a:spLocks noEditPoints="1"/>
                </p:cNvSpPr>
                <p:nvPr/>
              </p:nvSpPr>
              <p:spPr bwMode="auto">
                <a:xfrm>
                  <a:off x="5181600" y="457200"/>
                  <a:ext cx="3235325" cy="2759075"/>
                </a:xfrm>
                <a:custGeom>
                  <a:avLst/>
                  <a:gdLst/>
                  <a:ahLst/>
                  <a:cxnLst>
                    <a:cxn ang="0">
                      <a:pos x="1778" y="8"/>
                    </a:cxn>
                    <a:cxn ang="0">
                      <a:pos x="1424" y="184"/>
                    </a:cxn>
                    <a:cxn ang="0">
                      <a:pos x="1152" y="514"/>
                    </a:cxn>
                    <a:cxn ang="0">
                      <a:pos x="1064" y="610"/>
                    </a:cxn>
                    <a:cxn ang="0">
                      <a:pos x="1042" y="574"/>
                    </a:cxn>
                    <a:cxn ang="0">
                      <a:pos x="1014" y="574"/>
                    </a:cxn>
                    <a:cxn ang="0">
                      <a:pos x="982" y="586"/>
                    </a:cxn>
                    <a:cxn ang="0">
                      <a:pos x="964" y="644"/>
                    </a:cxn>
                    <a:cxn ang="0">
                      <a:pos x="774" y="350"/>
                    </a:cxn>
                    <a:cxn ang="0">
                      <a:pos x="432" y="66"/>
                    </a:cxn>
                    <a:cxn ang="0">
                      <a:pos x="60" y="14"/>
                    </a:cxn>
                    <a:cxn ang="0">
                      <a:pos x="58" y="236"/>
                    </a:cxn>
                    <a:cxn ang="0">
                      <a:pos x="100" y="298"/>
                    </a:cxn>
                    <a:cxn ang="0">
                      <a:pos x="154" y="358"/>
                    </a:cxn>
                    <a:cxn ang="0">
                      <a:pos x="190" y="458"/>
                    </a:cxn>
                    <a:cxn ang="0">
                      <a:pos x="216" y="506"/>
                    </a:cxn>
                    <a:cxn ang="0">
                      <a:pos x="228" y="580"/>
                    </a:cxn>
                    <a:cxn ang="0">
                      <a:pos x="252" y="632"/>
                    </a:cxn>
                    <a:cxn ang="0">
                      <a:pos x="320" y="740"/>
                    </a:cxn>
                    <a:cxn ang="0">
                      <a:pos x="628" y="780"/>
                    </a:cxn>
                    <a:cxn ang="0">
                      <a:pos x="422" y="938"/>
                    </a:cxn>
                    <a:cxn ang="0">
                      <a:pos x="446" y="1044"/>
                    </a:cxn>
                    <a:cxn ang="0">
                      <a:pos x="548" y="1174"/>
                    </a:cxn>
                    <a:cxn ang="0">
                      <a:pos x="588" y="1256"/>
                    </a:cxn>
                    <a:cxn ang="0">
                      <a:pos x="646" y="1306"/>
                    </a:cxn>
                    <a:cxn ang="0">
                      <a:pos x="650" y="1464"/>
                    </a:cxn>
                    <a:cxn ang="0">
                      <a:pos x="562" y="1580"/>
                    </a:cxn>
                    <a:cxn ang="0">
                      <a:pos x="516" y="1698"/>
                    </a:cxn>
                    <a:cxn ang="0">
                      <a:pos x="554" y="1734"/>
                    </a:cxn>
                    <a:cxn ang="0">
                      <a:pos x="670" y="1586"/>
                    </a:cxn>
                    <a:cxn ang="0">
                      <a:pos x="770" y="1476"/>
                    </a:cxn>
                    <a:cxn ang="0">
                      <a:pos x="890" y="1070"/>
                    </a:cxn>
                    <a:cxn ang="0">
                      <a:pos x="938" y="954"/>
                    </a:cxn>
                    <a:cxn ang="0">
                      <a:pos x="962" y="1146"/>
                    </a:cxn>
                    <a:cxn ang="0">
                      <a:pos x="1022" y="1320"/>
                    </a:cxn>
                    <a:cxn ang="0">
                      <a:pos x="1076" y="1068"/>
                    </a:cxn>
                    <a:cxn ang="0">
                      <a:pos x="1106" y="958"/>
                    </a:cxn>
                    <a:cxn ang="0">
                      <a:pos x="1160" y="1136"/>
                    </a:cxn>
                    <a:cxn ang="0">
                      <a:pos x="1268" y="1476"/>
                    </a:cxn>
                    <a:cxn ang="0">
                      <a:pos x="1366" y="1586"/>
                    </a:cxn>
                    <a:cxn ang="0">
                      <a:pos x="1494" y="1738"/>
                    </a:cxn>
                    <a:cxn ang="0">
                      <a:pos x="1520" y="1676"/>
                    </a:cxn>
                    <a:cxn ang="0">
                      <a:pos x="1456" y="1558"/>
                    </a:cxn>
                    <a:cxn ang="0">
                      <a:pos x="1382" y="1442"/>
                    </a:cxn>
                    <a:cxn ang="0">
                      <a:pos x="1396" y="1300"/>
                    </a:cxn>
                    <a:cxn ang="0">
                      <a:pos x="1460" y="1236"/>
                    </a:cxn>
                    <a:cxn ang="0">
                      <a:pos x="1508" y="1166"/>
                    </a:cxn>
                    <a:cxn ang="0">
                      <a:pos x="1600" y="1020"/>
                    </a:cxn>
                    <a:cxn ang="0">
                      <a:pos x="1596" y="918"/>
                    </a:cxn>
                    <a:cxn ang="0">
                      <a:pos x="1454" y="772"/>
                    </a:cxn>
                    <a:cxn ang="0">
                      <a:pos x="1722" y="734"/>
                    </a:cxn>
                    <a:cxn ang="0">
                      <a:pos x="1788" y="628"/>
                    </a:cxn>
                    <a:cxn ang="0">
                      <a:pos x="1820" y="562"/>
                    </a:cxn>
                    <a:cxn ang="0">
                      <a:pos x="1824" y="498"/>
                    </a:cxn>
                    <a:cxn ang="0">
                      <a:pos x="1846" y="452"/>
                    </a:cxn>
                    <a:cxn ang="0">
                      <a:pos x="1884" y="358"/>
                    </a:cxn>
                    <a:cxn ang="0">
                      <a:pos x="1946" y="286"/>
                    </a:cxn>
                    <a:cxn ang="0">
                      <a:pos x="1984" y="232"/>
                    </a:cxn>
                    <a:cxn ang="0">
                      <a:pos x="1014" y="582"/>
                    </a:cxn>
                  </a:cxnLst>
                  <a:rect l="0" t="0" r="r" b="b"/>
                  <a:pathLst>
                    <a:path w="2038" h="1738">
                      <a:moveTo>
                        <a:pt x="2036" y="78"/>
                      </a:moveTo>
                      <a:lnTo>
                        <a:pt x="2018" y="44"/>
                      </a:lnTo>
                      <a:lnTo>
                        <a:pt x="1978" y="14"/>
                      </a:lnTo>
                      <a:lnTo>
                        <a:pt x="1916" y="2"/>
                      </a:lnTo>
                      <a:lnTo>
                        <a:pt x="1850" y="0"/>
                      </a:lnTo>
                      <a:lnTo>
                        <a:pt x="1850" y="0"/>
                      </a:lnTo>
                      <a:lnTo>
                        <a:pt x="1832" y="0"/>
                      </a:lnTo>
                      <a:lnTo>
                        <a:pt x="1808" y="4"/>
                      </a:lnTo>
                      <a:lnTo>
                        <a:pt x="1778" y="8"/>
                      </a:lnTo>
                      <a:lnTo>
                        <a:pt x="1742" y="16"/>
                      </a:lnTo>
                      <a:lnTo>
                        <a:pt x="1702" y="28"/>
                      </a:lnTo>
                      <a:lnTo>
                        <a:pt x="1656" y="46"/>
                      </a:lnTo>
                      <a:lnTo>
                        <a:pt x="1606" y="66"/>
                      </a:lnTo>
                      <a:lnTo>
                        <a:pt x="1606" y="66"/>
                      </a:lnTo>
                      <a:lnTo>
                        <a:pt x="1558" y="92"/>
                      </a:lnTo>
                      <a:lnTo>
                        <a:pt x="1510" y="120"/>
                      </a:lnTo>
                      <a:lnTo>
                        <a:pt x="1466" y="152"/>
                      </a:lnTo>
                      <a:lnTo>
                        <a:pt x="1424" y="184"/>
                      </a:lnTo>
                      <a:lnTo>
                        <a:pt x="1382" y="222"/>
                      </a:lnTo>
                      <a:lnTo>
                        <a:pt x="1342" y="260"/>
                      </a:lnTo>
                      <a:lnTo>
                        <a:pt x="1302" y="304"/>
                      </a:lnTo>
                      <a:lnTo>
                        <a:pt x="1264" y="350"/>
                      </a:lnTo>
                      <a:lnTo>
                        <a:pt x="1264" y="350"/>
                      </a:lnTo>
                      <a:lnTo>
                        <a:pt x="1234" y="388"/>
                      </a:lnTo>
                      <a:lnTo>
                        <a:pt x="1204" y="430"/>
                      </a:lnTo>
                      <a:lnTo>
                        <a:pt x="1176" y="472"/>
                      </a:lnTo>
                      <a:lnTo>
                        <a:pt x="1152" y="514"/>
                      </a:lnTo>
                      <a:lnTo>
                        <a:pt x="1110" y="590"/>
                      </a:lnTo>
                      <a:lnTo>
                        <a:pt x="1080" y="646"/>
                      </a:lnTo>
                      <a:lnTo>
                        <a:pt x="1080" y="646"/>
                      </a:lnTo>
                      <a:lnTo>
                        <a:pt x="1074" y="644"/>
                      </a:lnTo>
                      <a:lnTo>
                        <a:pt x="1074" y="644"/>
                      </a:lnTo>
                      <a:lnTo>
                        <a:pt x="1068" y="632"/>
                      </a:lnTo>
                      <a:lnTo>
                        <a:pt x="1060" y="618"/>
                      </a:lnTo>
                      <a:lnTo>
                        <a:pt x="1060" y="618"/>
                      </a:lnTo>
                      <a:lnTo>
                        <a:pt x="1064" y="610"/>
                      </a:lnTo>
                      <a:lnTo>
                        <a:pt x="1066" y="602"/>
                      </a:lnTo>
                      <a:lnTo>
                        <a:pt x="1066" y="602"/>
                      </a:lnTo>
                      <a:lnTo>
                        <a:pt x="1064" y="592"/>
                      </a:lnTo>
                      <a:lnTo>
                        <a:pt x="1060" y="586"/>
                      </a:lnTo>
                      <a:lnTo>
                        <a:pt x="1052" y="580"/>
                      </a:lnTo>
                      <a:lnTo>
                        <a:pt x="1042" y="578"/>
                      </a:lnTo>
                      <a:lnTo>
                        <a:pt x="1042" y="578"/>
                      </a:lnTo>
                      <a:lnTo>
                        <a:pt x="1040" y="580"/>
                      </a:lnTo>
                      <a:lnTo>
                        <a:pt x="1042" y="574"/>
                      </a:lnTo>
                      <a:lnTo>
                        <a:pt x="1036" y="574"/>
                      </a:lnTo>
                      <a:lnTo>
                        <a:pt x="1032" y="574"/>
                      </a:lnTo>
                      <a:lnTo>
                        <a:pt x="1032" y="574"/>
                      </a:lnTo>
                      <a:lnTo>
                        <a:pt x="1024" y="568"/>
                      </a:lnTo>
                      <a:lnTo>
                        <a:pt x="1024" y="568"/>
                      </a:lnTo>
                      <a:lnTo>
                        <a:pt x="1022" y="568"/>
                      </a:lnTo>
                      <a:lnTo>
                        <a:pt x="1018" y="570"/>
                      </a:lnTo>
                      <a:lnTo>
                        <a:pt x="1012" y="570"/>
                      </a:lnTo>
                      <a:lnTo>
                        <a:pt x="1014" y="574"/>
                      </a:lnTo>
                      <a:lnTo>
                        <a:pt x="1008" y="574"/>
                      </a:lnTo>
                      <a:lnTo>
                        <a:pt x="1004" y="574"/>
                      </a:lnTo>
                      <a:lnTo>
                        <a:pt x="1008" y="580"/>
                      </a:lnTo>
                      <a:lnTo>
                        <a:pt x="1008" y="580"/>
                      </a:lnTo>
                      <a:lnTo>
                        <a:pt x="1008" y="580"/>
                      </a:lnTo>
                      <a:lnTo>
                        <a:pt x="1000" y="578"/>
                      </a:lnTo>
                      <a:lnTo>
                        <a:pt x="1000" y="578"/>
                      </a:lnTo>
                      <a:lnTo>
                        <a:pt x="990" y="580"/>
                      </a:lnTo>
                      <a:lnTo>
                        <a:pt x="982" y="586"/>
                      </a:lnTo>
                      <a:lnTo>
                        <a:pt x="978" y="592"/>
                      </a:lnTo>
                      <a:lnTo>
                        <a:pt x="976" y="602"/>
                      </a:lnTo>
                      <a:lnTo>
                        <a:pt x="976" y="602"/>
                      </a:lnTo>
                      <a:lnTo>
                        <a:pt x="978" y="608"/>
                      </a:lnTo>
                      <a:lnTo>
                        <a:pt x="980" y="616"/>
                      </a:lnTo>
                      <a:lnTo>
                        <a:pt x="980" y="616"/>
                      </a:lnTo>
                      <a:lnTo>
                        <a:pt x="970" y="632"/>
                      </a:lnTo>
                      <a:lnTo>
                        <a:pt x="964" y="644"/>
                      </a:lnTo>
                      <a:lnTo>
                        <a:pt x="964" y="644"/>
                      </a:lnTo>
                      <a:lnTo>
                        <a:pt x="958" y="646"/>
                      </a:lnTo>
                      <a:lnTo>
                        <a:pt x="958" y="646"/>
                      </a:lnTo>
                      <a:lnTo>
                        <a:pt x="928" y="590"/>
                      </a:lnTo>
                      <a:lnTo>
                        <a:pt x="886" y="514"/>
                      </a:lnTo>
                      <a:lnTo>
                        <a:pt x="860" y="472"/>
                      </a:lnTo>
                      <a:lnTo>
                        <a:pt x="834" y="430"/>
                      </a:lnTo>
                      <a:lnTo>
                        <a:pt x="804" y="388"/>
                      </a:lnTo>
                      <a:lnTo>
                        <a:pt x="774" y="350"/>
                      </a:lnTo>
                      <a:lnTo>
                        <a:pt x="774" y="350"/>
                      </a:lnTo>
                      <a:lnTo>
                        <a:pt x="736" y="304"/>
                      </a:lnTo>
                      <a:lnTo>
                        <a:pt x="696" y="260"/>
                      </a:lnTo>
                      <a:lnTo>
                        <a:pt x="656" y="222"/>
                      </a:lnTo>
                      <a:lnTo>
                        <a:pt x="614" y="184"/>
                      </a:lnTo>
                      <a:lnTo>
                        <a:pt x="572" y="152"/>
                      </a:lnTo>
                      <a:lnTo>
                        <a:pt x="528" y="120"/>
                      </a:lnTo>
                      <a:lnTo>
                        <a:pt x="480" y="92"/>
                      </a:lnTo>
                      <a:lnTo>
                        <a:pt x="432" y="66"/>
                      </a:lnTo>
                      <a:lnTo>
                        <a:pt x="432" y="66"/>
                      </a:lnTo>
                      <a:lnTo>
                        <a:pt x="382" y="46"/>
                      </a:lnTo>
                      <a:lnTo>
                        <a:pt x="336" y="28"/>
                      </a:lnTo>
                      <a:lnTo>
                        <a:pt x="296" y="16"/>
                      </a:lnTo>
                      <a:lnTo>
                        <a:pt x="260" y="8"/>
                      </a:lnTo>
                      <a:lnTo>
                        <a:pt x="230" y="4"/>
                      </a:lnTo>
                      <a:lnTo>
                        <a:pt x="206" y="0"/>
                      </a:lnTo>
                      <a:lnTo>
                        <a:pt x="188" y="0"/>
                      </a:lnTo>
                      <a:lnTo>
                        <a:pt x="122" y="2"/>
                      </a:lnTo>
                      <a:lnTo>
                        <a:pt x="60" y="14"/>
                      </a:lnTo>
                      <a:lnTo>
                        <a:pt x="20" y="44"/>
                      </a:lnTo>
                      <a:lnTo>
                        <a:pt x="2" y="78"/>
                      </a:lnTo>
                      <a:lnTo>
                        <a:pt x="0" y="114"/>
                      </a:lnTo>
                      <a:lnTo>
                        <a:pt x="10" y="156"/>
                      </a:lnTo>
                      <a:lnTo>
                        <a:pt x="32" y="202"/>
                      </a:lnTo>
                      <a:lnTo>
                        <a:pt x="32" y="202"/>
                      </a:lnTo>
                      <a:lnTo>
                        <a:pt x="42" y="218"/>
                      </a:lnTo>
                      <a:lnTo>
                        <a:pt x="54" y="232"/>
                      </a:lnTo>
                      <a:lnTo>
                        <a:pt x="58" y="236"/>
                      </a:lnTo>
                      <a:lnTo>
                        <a:pt x="64" y="240"/>
                      </a:lnTo>
                      <a:lnTo>
                        <a:pt x="64" y="240"/>
                      </a:lnTo>
                      <a:lnTo>
                        <a:pt x="68" y="242"/>
                      </a:lnTo>
                      <a:lnTo>
                        <a:pt x="72" y="246"/>
                      </a:lnTo>
                      <a:lnTo>
                        <a:pt x="78" y="258"/>
                      </a:lnTo>
                      <a:lnTo>
                        <a:pt x="82" y="272"/>
                      </a:lnTo>
                      <a:lnTo>
                        <a:pt x="82" y="272"/>
                      </a:lnTo>
                      <a:lnTo>
                        <a:pt x="90" y="286"/>
                      </a:lnTo>
                      <a:lnTo>
                        <a:pt x="100" y="298"/>
                      </a:lnTo>
                      <a:lnTo>
                        <a:pt x="108" y="302"/>
                      </a:lnTo>
                      <a:lnTo>
                        <a:pt x="114" y="308"/>
                      </a:lnTo>
                      <a:lnTo>
                        <a:pt x="114" y="308"/>
                      </a:lnTo>
                      <a:lnTo>
                        <a:pt x="122" y="312"/>
                      </a:lnTo>
                      <a:lnTo>
                        <a:pt x="128" y="318"/>
                      </a:lnTo>
                      <a:lnTo>
                        <a:pt x="140" y="332"/>
                      </a:lnTo>
                      <a:lnTo>
                        <a:pt x="150" y="348"/>
                      </a:lnTo>
                      <a:lnTo>
                        <a:pt x="154" y="358"/>
                      </a:lnTo>
                      <a:lnTo>
                        <a:pt x="154" y="358"/>
                      </a:lnTo>
                      <a:lnTo>
                        <a:pt x="156" y="364"/>
                      </a:lnTo>
                      <a:lnTo>
                        <a:pt x="158" y="370"/>
                      </a:lnTo>
                      <a:lnTo>
                        <a:pt x="170" y="384"/>
                      </a:lnTo>
                      <a:lnTo>
                        <a:pt x="186" y="404"/>
                      </a:lnTo>
                      <a:lnTo>
                        <a:pt x="186" y="404"/>
                      </a:lnTo>
                      <a:lnTo>
                        <a:pt x="190" y="428"/>
                      </a:lnTo>
                      <a:lnTo>
                        <a:pt x="192" y="446"/>
                      </a:lnTo>
                      <a:lnTo>
                        <a:pt x="192" y="452"/>
                      </a:lnTo>
                      <a:lnTo>
                        <a:pt x="190" y="458"/>
                      </a:lnTo>
                      <a:lnTo>
                        <a:pt x="190" y="458"/>
                      </a:lnTo>
                      <a:lnTo>
                        <a:pt x="188" y="462"/>
                      </a:lnTo>
                      <a:lnTo>
                        <a:pt x="188" y="466"/>
                      </a:lnTo>
                      <a:lnTo>
                        <a:pt x="194" y="474"/>
                      </a:lnTo>
                      <a:lnTo>
                        <a:pt x="206" y="484"/>
                      </a:lnTo>
                      <a:lnTo>
                        <a:pt x="206" y="484"/>
                      </a:lnTo>
                      <a:lnTo>
                        <a:pt x="210" y="488"/>
                      </a:lnTo>
                      <a:lnTo>
                        <a:pt x="214" y="498"/>
                      </a:lnTo>
                      <a:lnTo>
                        <a:pt x="216" y="506"/>
                      </a:lnTo>
                      <a:lnTo>
                        <a:pt x="218" y="512"/>
                      </a:lnTo>
                      <a:lnTo>
                        <a:pt x="218" y="518"/>
                      </a:lnTo>
                      <a:lnTo>
                        <a:pt x="214" y="526"/>
                      </a:lnTo>
                      <a:lnTo>
                        <a:pt x="214" y="526"/>
                      </a:lnTo>
                      <a:lnTo>
                        <a:pt x="212" y="532"/>
                      </a:lnTo>
                      <a:lnTo>
                        <a:pt x="212" y="542"/>
                      </a:lnTo>
                      <a:lnTo>
                        <a:pt x="214" y="552"/>
                      </a:lnTo>
                      <a:lnTo>
                        <a:pt x="218" y="562"/>
                      </a:lnTo>
                      <a:lnTo>
                        <a:pt x="228" y="580"/>
                      </a:lnTo>
                      <a:lnTo>
                        <a:pt x="232" y="586"/>
                      </a:lnTo>
                      <a:lnTo>
                        <a:pt x="236" y="590"/>
                      </a:lnTo>
                      <a:lnTo>
                        <a:pt x="236" y="590"/>
                      </a:lnTo>
                      <a:lnTo>
                        <a:pt x="238" y="594"/>
                      </a:lnTo>
                      <a:lnTo>
                        <a:pt x="242" y="598"/>
                      </a:lnTo>
                      <a:lnTo>
                        <a:pt x="246" y="612"/>
                      </a:lnTo>
                      <a:lnTo>
                        <a:pt x="250" y="628"/>
                      </a:lnTo>
                      <a:lnTo>
                        <a:pt x="250" y="628"/>
                      </a:lnTo>
                      <a:lnTo>
                        <a:pt x="252" y="632"/>
                      </a:lnTo>
                      <a:lnTo>
                        <a:pt x="254" y="642"/>
                      </a:lnTo>
                      <a:lnTo>
                        <a:pt x="264" y="656"/>
                      </a:lnTo>
                      <a:lnTo>
                        <a:pt x="278" y="678"/>
                      </a:lnTo>
                      <a:lnTo>
                        <a:pt x="278" y="678"/>
                      </a:lnTo>
                      <a:lnTo>
                        <a:pt x="294" y="698"/>
                      </a:lnTo>
                      <a:lnTo>
                        <a:pt x="304" y="712"/>
                      </a:lnTo>
                      <a:lnTo>
                        <a:pt x="316" y="734"/>
                      </a:lnTo>
                      <a:lnTo>
                        <a:pt x="316" y="734"/>
                      </a:lnTo>
                      <a:lnTo>
                        <a:pt x="320" y="740"/>
                      </a:lnTo>
                      <a:lnTo>
                        <a:pt x="326" y="744"/>
                      </a:lnTo>
                      <a:lnTo>
                        <a:pt x="344" y="752"/>
                      </a:lnTo>
                      <a:lnTo>
                        <a:pt x="364" y="760"/>
                      </a:lnTo>
                      <a:lnTo>
                        <a:pt x="414" y="768"/>
                      </a:lnTo>
                      <a:lnTo>
                        <a:pt x="468" y="768"/>
                      </a:lnTo>
                      <a:lnTo>
                        <a:pt x="516" y="768"/>
                      </a:lnTo>
                      <a:lnTo>
                        <a:pt x="584" y="772"/>
                      </a:lnTo>
                      <a:lnTo>
                        <a:pt x="626" y="778"/>
                      </a:lnTo>
                      <a:lnTo>
                        <a:pt x="628" y="780"/>
                      </a:lnTo>
                      <a:lnTo>
                        <a:pt x="628" y="780"/>
                      </a:lnTo>
                      <a:lnTo>
                        <a:pt x="596" y="796"/>
                      </a:lnTo>
                      <a:lnTo>
                        <a:pt x="568" y="814"/>
                      </a:lnTo>
                      <a:lnTo>
                        <a:pt x="542" y="832"/>
                      </a:lnTo>
                      <a:lnTo>
                        <a:pt x="518" y="850"/>
                      </a:lnTo>
                      <a:lnTo>
                        <a:pt x="518" y="850"/>
                      </a:lnTo>
                      <a:lnTo>
                        <a:pt x="472" y="890"/>
                      </a:lnTo>
                      <a:lnTo>
                        <a:pt x="442" y="918"/>
                      </a:lnTo>
                      <a:lnTo>
                        <a:pt x="422" y="938"/>
                      </a:lnTo>
                      <a:lnTo>
                        <a:pt x="414" y="952"/>
                      </a:lnTo>
                      <a:lnTo>
                        <a:pt x="412" y="958"/>
                      </a:lnTo>
                      <a:lnTo>
                        <a:pt x="416" y="962"/>
                      </a:lnTo>
                      <a:lnTo>
                        <a:pt x="418" y="962"/>
                      </a:lnTo>
                      <a:lnTo>
                        <a:pt x="420" y="962"/>
                      </a:lnTo>
                      <a:lnTo>
                        <a:pt x="430" y="996"/>
                      </a:lnTo>
                      <a:lnTo>
                        <a:pt x="430" y="996"/>
                      </a:lnTo>
                      <a:lnTo>
                        <a:pt x="438" y="1020"/>
                      </a:lnTo>
                      <a:lnTo>
                        <a:pt x="446" y="1044"/>
                      </a:lnTo>
                      <a:lnTo>
                        <a:pt x="458" y="1074"/>
                      </a:lnTo>
                      <a:lnTo>
                        <a:pt x="474" y="1102"/>
                      </a:lnTo>
                      <a:lnTo>
                        <a:pt x="490" y="1130"/>
                      </a:lnTo>
                      <a:lnTo>
                        <a:pt x="500" y="1142"/>
                      </a:lnTo>
                      <a:lnTo>
                        <a:pt x="510" y="1152"/>
                      </a:lnTo>
                      <a:lnTo>
                        <a:pt x="520" y="1160"/>
                      </a:lnTo>
                      <a:lnTo>
                        <a:pt x="530" y="1166"/>
                      </a:lnTo>
                      <a:lnTo>
                        <a:pt x="530" y="1166"/>
                      </a:lnTo>
                      <a:lnTo>
                        <a:pt x="548" y="1174"/>
                      </a:lnTo>
                      <a:lnTo>
                        <a:pt x="560" y="1184"/>
                      </a:lnTo>
                      <a:lnTo>
                        <a:pt x="568" y="1194"/>
                      </a:lnTo>
                      <a:lnTo>
                        <a:pt x="572" y="1204"/>
                      </a:lnTo>
                      <a:lnTo>
                        <a:pt x="574" y="1214"/>
                      </a:lnTo>
                      <a:lnTo>
                        <a:pt x="574" y="1222"/>
                      </a:lnTo>
                      <a:lnTo>
                        <a:pt x="574" y="1228"/>
                      </a:lnTo>
                      <a:lnTo>
                        <a:pt x="574" y="1228"/>
                      </a:lnTo>
                      <a:lnTo>
                        <a:pt x="578" y="1236"/>
                      </a:lnTo>
                      <a:lnTo>
                        <a:pt x="588" y="1256"/>
                      </a:lnTo>
                      <a:lnTo>
                        <a:pt x="596" y="1268"/>
                      </a:lnTo>
                      <a:lnTo>
                        <a:pt x="604" y="1278"/>
                      </a:lnTo>
                      <a:lnTo>
                        <a:pt x="616" y="1284"/>
                      </a:lnTo>
                      <a:lnTo>
                        <a:pt x="626" y="1288"/>
                      </a:lnTo>
                      <a:lnTo>
                        <a:pt x="626" y="1288"/>
                      </a:lnTo>
                      <a:lnTo>
                        <a:pt x="632" y="1290"/>
                      </a:lnTo>
                      <a:lnTo>
                        <a:pt x="638" y="1294"/>
                      </a:lnTo>
                      <a:lnTo>
                        <a:pt x="642" y="1300"/>
                      </a:lnTo>
                      <a:lnTo>
                        <a:pt x="646" y="1306"/>
                      </a:lnTo>
                      <a:lnTo>
                        <a:pt x="652" y="1322"/>
                      </a:lnTo>
                      <a:lnTo>
                        <a:pt x="656" y="1340"/>
                      </a:lnTo>
                      <a:lnTo>
                        <a:pt x="660" y="1374"/>
                      </a:lnTo>
                      <a:lnTo>
                        <a:pt x="662" y="1388"/>
                      </a:lnTo>
                      <a:lnTo>
                        <a:pt x="662" y="1388"/>
                      </a:lnTo>
                      <a:lnTo>
                        <a:pt x="662" y="1404"/>
                      </a:lnTo>
                      <a:lnTo>
                        <a:pt x="660" y="1420"/>
                      </a:lnTo>
                      <a:lnTo>
                        <a:pt x="656" y="1442"/>
                      </a:lnTo>
                      <a:lnTo>
                        <a:pt x="650" y="1464"/>
                      </a:lnTo>
                      <a:lnTo>
                        <a:pt x="642" y="1486"/>
                      </a:lnTo>
                      <a:lnTo>
                        <a:pt x="636" y="1498"/>
                      </a:lnTo>
                      <a:lnTo>
                        <a:pt x="630" y="1508"/>
                      </a:lnTo>
                      <a:lnTo>
                        <a:pt x="622" y="1518"/>
                      </a:lnTo>
                      <a:lnTo>
                        <a:pt x="612" y="1528"/>
                      </a:lnTo>
                      <a:lnTo>
                        <a:pt x="612" y="1528"/>
                      </a:lnTo>
                      <a:lnTo>
                        <a:pt x="596" y="1544"/>
                      </a:lnTo>
                      <a:lnTo>
                        <a:pt x="582" y="1558"/>
                      </a:lnTo>
                      <a:lnTo>
                        <a:pt x="562" y="1580"/>
                      </a:lnTo>
                      <a:lnTo>
                        <a:pt x="550" y="1596"/>
                      </a:lnTo>
                      <a:lnTo>
                        <a:pt x="548" y="1602"/>
                      </a:lnTo>
                      <a:lnTo>
                        <a:pt x="548" y="1602"/>
                      </a:lnTo>
                      <a:lnTo>
                        <a:pt x="538" y="1616"/>
                      </a:lnTo>
                      <a:lnTo>
                        <a:pt x="530" y="1632"/>
                      </a:lnTo>
                      <a:lnTo>
                        <a:pt x="522" y="1652"/>
                      </a:lnTo>
                      <a:lnTo>
                        <a:pt x="522" y="1652"/>
                      </a:lnTo>
                      <a:lnTo>
                        <a:pt x="518" y="1676"/>
                      </a:lnTo>
                      <a:lnTo>
                        <a:pt x="516" y="1698"/>
                      </a:lnTo>
                      <a:lnTo>
                        <a:pt x="518" y="1716"/>
                      </a:lnTo>
                      <a:lnTo>
                        <a:pt x="520" y="1724"/>
                      </a:lnTo>
                      <a:lnTo>
                        <a:pt x="522" y="1732"/>
                      </a:lnTo>
                      <a:lnTo>
                        <a:pt x="522" y="1732"/>
                      </a:lnTo>
                      <a:lnTo>
                        <a:pt x="526" y="1736"/>
                      </a:lnTo>
                      <a:lnTo>
                        <a:pt x="532" y="1738"/>
                      </a:lnTo>
                      <a:lnTo>
                        <a:pt x="538" y="1738"/>
                      </a:lnTo>
                      <a:lnTo>
                        <a:pt x="544" y="1738"/>
                      </a:lnTo>
                      <a:lnTo>
                        <a:pt x="554" y="1734"/>
                      </a:lnTo>
                      <a:lnTo>
                        <a:pt x="558" y="1732"/>
                      </a:lnTo>
                      <a:lnTo>
                        <a:pt x="640" y="1640"/>
                      </a:lnTo>
                      <a:lnTo>
                        <a:pt x="636" y="1610"/>
                      </a:lnTo>
                      <a:lnTo>
                        <a:pt x="636" y="1610"/>
                      </a:lnTo>
                      <a:lnTo>
                        <a:pt x="648" y="1598"/>
                      </a:lnTo>
                      <a:lnTo>
                        <a:pt x="658" y="1590"/>
                      </a:lnTo>
                      <a:lnTo>
                        <a:pt x="664" y="1588"/>
                      </a:lnTo>
                      <a:lnTo>
                        <a:pt x="670" y="1586"/>
                      </a:lnTo>
                      <a:lnTo>
                        <a:pt x="670" y="1586"/>
                      </a:lnTo>
                      <a:lnTo>
                        <a:pt x="678" y="1582"/>
                      </a:lnTo>
                      <a:lnTo>
                        <a:pt x="684" y="1578"/>
                      </a:lnTo>
                      <a:lnTo>
                        <a:pt x="698" y="1562"/>
                      </a:lnTo>
                      <a:lnTo>
                        <a:pt x="712" y="1538"/>
                      </a:lnTo>
                      <a:lnTo>
                        <a:pt x="712" y="1538"/>
                      </a:lnTo>
                      <a:lnTo>
                        <a:pt x="732" y="1520"/>
                      </a:lnTo>
                      <a:lnTo>
                        <a:pt x="752" y="1500"/>
                      </a:lnTo>
                      <a:lnTo>
                        <a:pt x="770" y="1476"/>
                      </a:lnTo>
                      <a:lnTo>
                        <a:pt x="770" y="1476"/>
                      </a:lnTo>
                      <a:lnTo>
                        <a:pt x="790" y="1446"/>
                      </a:lnTo>
                      <a:lnTo>
                        <a:pt x="812" y="1410"/>
                      </a:lnTo>
                      <a:lnTo>
                        <a:pt x="830" y="1374"/>
                      </a:lnTo>
                      <a:lnTo>
                        <a:pt x="836" y="1356"/>
                      </a:lnTo>
                      <a:lnTo>
                        <a:pt x="840" y="1342"/>
                      </a:lnTo>
                      <a:lnTo>
                        <a:pt x="840" y="1342"/>
                      </a:lnTo>
                      <a:lnTo>
                        <a:pt x="854" y="1266"/>
                      </a:lnTo>
                      <a:lnTo>
                        <a:pt x="878" y="1136"/>
                      </a:lnTo>
                      <a:lnTo>
                        <a:pt x="890" y="1070"/>
                      </a:lnTo>
                      <a:lnTo>
                        <a:pt x="904" y="1014"/>
                      </a:lnTo>
                      <a:lnTo>
                        <a:pt x="910" y="992"/>
                      </a:lnTo>
                      <a:lnTo>
                        <a:pt x="916" y="974"/>
                      </a:lnTo>
                      <a:lnTo>
                        <a:pt x="922" y="964"/>
                      </a:lnTo>
                      <a:lnTo>
                        <a:pt x="924" y="960"/>
                      </a:lnTo>
                      <a:lnTo>
                        <a:pt x="926" y="960"/>
                      </a:lnTo>
                      <a:lnTo>
                        <a:pt x="926" y="960"/>
                      </a:lnTo>
                      <a:lnTo>
                        <a:pt x="932" y="958"/>
                      </a:lnTo>
                      <a:lnTo>
                        <a:pt x="938" y="954"/>
                      </a:lnTo>
                      <a:lnTo>
                        <a:pt x="950" y="942"/>
                      </a:lnTo>
                      <a:lnTo>
                        <a:pt x="964" y="926"/>
                      </a:lnTo>
                      <a:lnTo>
                        <a:pt x="976" y="908"/>
                      </a:lnTo>
                      <a:lnTo>
                        <a:pt x="968" y="972"/>
                      </a:lnTo>
                      <a:lnTo>
                        <a:pt x="972" y="994"/>
                      </a:lnTo>
                      <a:lnTo>
                        <a:pt x="962" y="1022"/>
                      </a:lnTo>
                      <a:lnTo>
                        <a:pt x="962" y="1068"/>
                      </a:lnTo>
                      <a:lnTo>
                        <a:pt x="962" y="1080"/>
                      </a:lnTo>
                      <a:lnTo>
                        <a:pt x="962" y="1146"/>
                      </a:lnTo>
                      <a:lnTo>
                        <a:pt x="972" y="1150"/>
                      </a:lnTo>
                      <a:lnTo>
                        <a:pt x="972" y="1160"/>
                      </a:lnTo>
                      <a:lnTo>
                        <a:pt x="962" y="1170"/>
                      </a:lnTo>
                      <a:lnTo>
                        <a:pt x="964" y="1202"/>
                      </a:lnTo>
                      <a:lnTo>
                        <a:pt x="964" y="1252"/>
                      </a:lnTo>
                      <a:lnTo>
                        <a:pt x="984" y="1294"/>
                      </a:lnTo>
                      <a:lnTo>
                        <a:pt x="1016" y="1320"/>
                      </a:lnTo>
                      <a:lnTo>
                        <a:pt x="1018" y="1292"/>
                      </a:lnTo>
                      <a:lnTo>
                        <a:pt x="1022" y="1320"/>
                      </a:lnTo>
                      <a:lnTo>
                        <a:pt x="1054" y="1294"/>
                      </a:lnTo>
                      <a:lnTo>
                        <a:pt x="1074" y="1252"/>
                      </a:lnTo>
                      <a:lnTo>
                        <a:pt x="1074" y="1202"/>
                      </a:lnTo>
                      <a:lnTo>
                        <a:pt x="1076" y="1170"/>
                      </a:lnTo>
                      <a:lnTo>
                        <a:pt x="1066" y="1160"/>
                      </a:lnTo>
                      <a:lnTo>
                        <a:pt x="1066" y="1150"/>
                      </a:lnTo>
                      <a:lnTo>
                        <a:pt x="1076" y="1146"/>
                      </a:lnTo>
                      <a:lnTo>
                        <a:pt x="1076" y="1080"/>
                      </a:lnTo>
                      <a:lnTo>
                        <a:pt x="1076" y="1068"/>
                      </a:lnTo>
                      <a:lnTo>
                        <a:pt x="1076" y="1022"/>
                      </a:lnTo>
                      <a:lnTo>
                        <a:pt x="1066" y="994"/>
                      </a:lnTo>
                      <a:lnTo>
                        <a:pt x="1068" y="972"/>
                      </a:lnTo>
                      <a:lnTo>
                        <a:pt x="1062" y="908"/>
                      </a:lnTo>
                      <a:lnTo>
                        <a:pt x="1062" y="908"/>
                      </a:lnTo>
                      <a:lnTo>
                        <a:pt x="1074" y="926"/>
                      </a:lnTo>
                      <a:lnTo>
                        <a:pt x="1088" y="942"/>
                      </a:lnTo>
                      <a:lnTo>
                        <a:pt x="1100" y="954"/>
                      </a:lnTo>
                      <a:lnTo>
                        <a:pt x="1106" y="958"/>
                      </a:lnTo>
                      <a:lnTo>
                        <a:pt x="1112" y="960"/>
                      </a:lnTo>
                      <a:lnTo>
                        <a:pt x="1112" y="960"/>
                      </a:lnTo>
                      <a:lnTo>
                        <a:pt x="1114" y="960"/>
                      </a:lnTo>
                      <a:lnTo>
                        <a:pt x="1116" y="964"/>
                      </a:lnTo>
                      <a:lnTo>
                        <a:pt x="1122" y="974"/>
                      </a:lnTo>
                      <a:lnTo>
                        <a:pt x="1128" y="992"/>
                      </a:lnTo>
                      <a:lnTo>
                        <a:pt x="1134" y="1014"/>
                      </a:lnTo>
                      <a:lnTo>
                        <a:pt x="1148" y="1070"/>
                      </a:lnTo>
                      <a:lnTo>
                        <a:pt x="1160" y="1136"/>
                      </a:lnTo>
                      <a:lnTo>
                        <a:pt x="1184" y="1266"/>
                      </a:lnTo>
                      <a:lnTo>
                        <a:pt x="1198" y="1342"/>
                      </a:lnTo>
                      <a:lnTo>
                        <a:pt x="1198" y="1342"/>
                      </a:lnTo>
                      <a:lnTo>
                        <a:pt x="1202" y="1356"/>
                      </a:lnTo>
                      <a:lnTo>
                        <a:pt x="1208" y="1374"/>
                      </a:lnTo>
                      <a:lnTo>
                        <a:pt x="1226" y="1410"/>
                      </a:lnTo>
                      <a:lnTo>
                        <a:pt x="1248" y="1446"/>
                      </a:lnTo>
                      <a:lnTo>
                        <a:pt x="1268" y="1476"/>
                      </a:lnTo>
                      <a:lnTo>
                        <a:pt x="1268" y="1476"/>
                      </a:lnTo>
                      <a:lnTo>
                        <a:pt x="1286" y="1500"/>
                      </a:lnTo>
                      <a:lnTo>
                        <a:pt x="1304" y="1520"/>
                      </a:lnTo>
                      <a:lnTo>
                        <a:pt x="1326" y="1538"/>
                      </a:lnTo>
                      <a:lnTo>
                        <a:pt x="1326" y="1538"/>
                      </a:lnTo>
                      <a:lnTo>
                        <a:pt x="1340" y="1562"/>
                      </a:lnTo>
                      <a:lnTo>
                        <a:pt x="1354" y="1578"/>
                      </a:lnTo>
                      <a:lnTo>
                        <a:pt x="1360" y="1582"/>
                      </a:lnTo>
                      <a:lnTo>
                        <a:pt x="1366" y="1586"/>
                      </a:lnTo>
                      <a:lnTo>
                        <a:pt x="1366" y="1586"/>
                      </a:lnTo>
                      <a:lnTo>
                        <a:pt x="1374" y="1588"/>
                      </a:lnTo>
                      <a:lnTo>
                        <a:pt x="1380" y="1590"/>
                      </a:lnTo>
                      <a:lnTo>
                        <a:pt x="1390" y="1598"/>
                      </a:lnTo>
                      <a:lnTo>
                        <a:pt x="1402" y="1610"/>
                      </a:lnTo>
                      <a:lnTo>
                        <a:pt x="1398" y="1640"/>
                      </a:lnTo>
                      <a:lnTo>
                        <a:pt x="1480" y="1732"/>
                      </a:lnTo>
                      <a:lnTo>
                        <a:pt x="1480" y="1732"/>
                      </a:lnTo>
                      <a:lnTo>
                        <a:pt x="1484" y="1734"/>
                      </a:lnTo>
                      <a:lnTo>
                        <a:pt x="1494" y="1738"/>
                      </a:lnTo>
                      <a:lnTo>
                        <a:pt x="1500" y="1738"/>
                      </a:lnTo>
                      <a:lnTo>
                        <a:pt x="1506" y="1738"/>
                      </a:lnTo>
                      <a:lnTo>
                        <a:pt x="1512" y="1736"/>
                      </a:lnTo>
                      <a:lnTo>
                        <a:pt x="1516" y="1732"/>
                      </a:lnTo>
                      <a:lnTo>
                        <a:pt x="1516" y="1732"/>
                      </a:lnTo>
                      <a:lnTo>
                        <a:pt x="1518" y="1724"/>
                      </a:lnTo>
                      <a:lnTo>
                        <a:pt x="1520" y="1716"/>
                      </a:lnTo>
                      <a:lnTo>
                        <a:pt x="1522" y="1698"/>
                      </a:lnTo>
                      <a:lnTo>
                        <a:pt x="1520" y="1676"/>
                      </a:lnTo>
                      <a:lnTo>
                        <a:pt x="1516" y="1652"/>
                      </a:lnTo>
                      <a:lnTo>
                        <a:pt x="1516" y="1652"/>
                      </a:lnTo>
                      <a:lnTo>
                        <a:pt x="1508" y="1632"/>
                      </a:lnTo>
                      <a:lnTo>
                        <a:pt x="1500" y="1616"/>
                      </a:lnTo>
                      <a:lnTo>
                        <a:pt x="1490" y="1602"/>
                      </a:lnTo>
                      <a:lnTo>
                        <a:pt x="1490" y="1602"/>
                      </a:lnTo>
                      <a:lnTo>
                        <a:pt x="1486" y="1596"/>
                      </a:lnTo>
                      <a:lnTo>
                        <a:pt x="1476" y="1580"/>
                      </a:lnTo>
                      <a:lnTo>
                        <a:pt x="1456" y="1558"/>
                      </a:lnTo>
                      <a:lnTo>
                        <a:pt x="1442" y="1544"/>
                      </a:lnTo>
                      <a:lnTo>
                        <a:pt x="1424" y="1528"/>
                      </a:lnTo>
                      <a:lnTo>
                        <a:pt x="1424" y="1528"/>
                      </a:lnTo>
                      <a:lnTo>
                        <a:pt x="1416" y="1518"/>
                      </a:lnTo>
                      <a:lnTo>
                        <a:pt x="1408" y="1508"/>
                      </a:lnTo>
                      <a:lnTo>
                        <a:pt x="1402" y="1498"/>
                      </a:lnTo>
                      <a:lnTo>
                        <a:pt x="1396" y="1486"/>
                      </a:lnTo>
                      <a:lnTo>
                        <a:pt x="1386" y="1464"/>
                      </a:lnTo>
                      <a:lnTo>
                        <a:pt x="1382" y="1442"/>
                      </a:lnTo>
                      <a:lnTo>
                        <a:pt x="1378" y="1420"/>
                      </a:lnTo>
                      <a:lnTo>
                        <a:pt x="1376" y="1404"/>
                      </a:lnTo>
                      <a:lnTo>
                        <a:pt x="1376" y="1388"/>
                      </a:lnTo>
                      <a:lnTo>
                        <a:pt x="1376" y="1388"/>
                      </a:lnTo>
                      <a:lnTo>
                        <a:pt x="1378" y="1374"/>
                      </a:lnTo>
                      <a:lnTo>
                        <a:pt x="1382" y="1340"/>
                      </a:lnTo>
                      <a:lnTo>
                        <a:pt x="1386" y="1322"/>
                      </a:lnTo>
                      <a:lnTo>
                        <a:pt x="1392" y="1306"/>
                      </a:lnTo>
                      <a:lnTo>
                        <a:pt x="1396" y="1300"/>
                      </a:lnTo>
                      <a:lnTo>
                        <a:pt x="1400" y="1294"/>
                      </a:lnTo>
                      <a:lnTo>
                        <a:pt x="1406" y="1290"/>
                      </a:lnTo>
                      <a:lnTo>
                        <a:pt x="1410" y="1288"/>
                      </a:lnTo>
                      <a:lnTo>
                        <a:pt x="1410" y="1288"/>
                      </a:lnTo>
                      <a:lnTo>
                        <a:pt x="1422" y="1284"/>
                      </a:lnTo>
                      <a:lnTo>
                        <a:pt x="1432" y="1278"/>
                      </a:lnTo>
                      <a:lnTo>
                        <a:pt x="1442" y="1268"/>
                      </a:lnTo>
                      <a:lnTo>
                        <a:pt x="1450" y="1256"/>
                      </a:lnTo>
                      <a:lnTo>
                        <a:pt x="1460" y="1236"/>
                      </a:lnTo>
                      <a:lnTo>
                        <a:pt x="1464" y="1228"/>
                      </a:lnTo>
                      <a:lnTo>
                        <a:pt x="1464" y="1228"/>
                      </a:lnTo>
                      <a:lnTo>
                        <a:pt x="1464" y="1222"/>
                      </a:lnTo>
                      <a:lnTo>
                        <a:pt x="1464" y="1214"/>
                      </a:lnTo>
                      <a:lnTo>
                        <a:pt x="1466" y="1204"/>
                      </a:lnTo>
                      <a:lnTo>
                        <a:pt x="1470" y="1194"/>
                      </a:lnTo>
                      <a:lnTo>
                        <a:pt x="1478" y="1184"/>
                      </a:lnTo>
                      <a:lnTo>
                        <a:pt x="1490" y="1174"/>
                      </a:lnTo>
                      <a:lnTo>
                        <a:pt x="1508" y="1166"/>
                      </a:lnTo>
                      <a:lnTo>
                        <a:pt x="1508" y="1166"/>
                      </a:lnTo>
                      <a:lnTo>
                        <a:pt x="1518" y="1160"/>
                      </a:lnTo>
                      <a:lnTo>
                        <a:pt x="1528" y="1152"/>
                      </a:lnTo>
                      <a:lnTo>
                        <a:pt x="1538" y="1142"/>
                      </a:lnTo>
                      <a:lnTo>
                        <a:pt x="1548" y="1130"/>
                      </a:lnTo>
                      <a:lnTo>
                        <a:pt x="1564" y="1102"/>
                      </a:lnTo>
                      <a:lnTo>
                        <a:pt x="1580" y="1074"/>
                      </a:lnTo>
                      <a:lnTo>
                        <a:pt x="1592" y="1044"/>
                      </a:lnTo>
                      <a:lnTo>
                        <a:pt x="1600" y="1020"/>
                      </a:lnTo>
                      <a:lnTo>
                        <a:pt x="1608" y="996"/>
                      </a:lnTo>
                      <a:lnTo>
                        <a:pt x="1618" y="962"/>
                      </a:lnTo>
                      <a:lnTo>
                        <a:pt x="1618" y="962"/>
                      </a:lnTo>
                      <a:lnTo>
                        <a:pt x="1620" y="962"/>
                      </a:lnTo>
                      <a:lnTo>
                        <a:pt x="1622" y="962"/>
                      </a:lnTo>
                      <a:lnTo>
                        <a:pt x="1626" y="958"/>
                      </a:lnTo>
                      <a:lnTo>
                        <a:pt x="1624" y="952"/>
                      </a:lnTo>
                      <a:lnTo>
                        <a:pt x="1614" y="938"/>
                      </a:lnTo>
                      <a:lnTo>
                        <a:pt x="1596" y="918"/>
                      </a:lnTo>
                      <a:lnTo>
                        <a:pt x="1566" y="890"/>
                      </a:lnTo>
                      <a:lnTo>
                        <a:pt x="1520" y="850"/>
                      </a:lnTo>
                      <a:lnTo>
                        <a:pt x="1520" y="850"/>
                      </a:lnTo>
                      <a:lnTo>
                        <a:pt x="1496" y="832"/>
                      </a:lnTo>
                      <a:lnTo>
                        <a:pt x="1470" y="814"/>
                      </a:lnTo>
                      <a:lnTo>
                        <a:pt x="1440" y="796"/>
                      </a:lnTo>
                      <a:lnTo>
                        <a:pt x="1410" y="780"/>
                      </a:lnTo>
                      <a:lnTo>
                        <a:pt x="1412" y="778"/>
                      </a:lnTo>
                      <a:lnTo>
                        <a:pt x="1454" y="772"/>
                      </a:lnTo>
                      <a:lnTo>
                        <a:pt x="1522" y="768"/>
                      </a:lnTo>
                      <a:lnTo>
                        <a:pt x="1570" y="768"/>
                      </a:lnTo>
                      <a:lnTo>
                        <a:pt x="1624" y="768"/>
                      </a:lnTo>
                      <a:lnTo>
                        <a:pt x="1674" y="760"/>
                      </a:lnTo>
                      <a:lnTo>
                        <a:pt x="1674" y="760"/>
                      </a:lnTo>
                      <a:lnTo>
                        <a:pt x="1694" y="752"/>
                      </a:lnTo>
                      <a:lnTo>
                        <a:pt x="1710" y="744"/>
                      </a:lnTo>
                      <a:lnTo>
                        <a:pt x="1718" y="740"/>
                      </a:lnTo>
                      <a:lnTo>
                        <a:pt x="1722" y="734"/>
                      </a:lnTo>
                      <a:lnTo>
                        <a:pt x="1722" y="734"/>
                      </a:lnTo>
                      <a:lnTo>
                        <a:pt x="1734" y="712"/>
                      </a:lnTo>
                      <a:lnTo>
                        <a:pt x="1744" y="698"/>
                      </a:lnTo>
                      <a:lnTo>
                        <a:pt x="1760" y="678"/>
                      </a:lnTo>
                      <a:lnTo>
                        <a:pt x="1760" y="678"/>
                      </a:lnTo>
                      <a:lnTo>
                        <a:pt x="1774" y="656"/>
                      </a:lnTo>
                      <a:lnTo>
                        <a:pt x="1782" y="642"/>
                      </a:lnTo>
                      <a:lnTo>
                        <a:pt x="1786" y="632"/>
                      </a:lnTo>
                      <a:lnTo>
                        <a:pt x="1788" y="628"/>
                      </a:lnTo>
                      <a:lnTo>
                        <a:pt x="1788" y="628"/>
                      </a:lnTo>
                      <a:lnTo>
                        <a:pt x="1792" y="612"/>
                      </a:lnTo>
                      <a:lnTo>
                        <a:pt x="1796" y="598"/>
                      </a:lnTo>
                      <a:lnTo>
                        <a:pt x="1798" y="594"/>
                      </a:lnTo>
                      <a:lnTo>
                        <a:pt x="1802" y="590"/>
                      </a:lnTo>
                      <a:lnTo>
                        <a:pt x="1802" y="590"/>
                      </a:lnTo>
                      <a:lnTo>
                        <a:pt x="1806" y="586"/>
                      </a:lnTo>
                      <a:lnTo>
                        <a:pt x="1810" y="580"/>
                      </a:lnTo>
                      <a:lnTo>
                        <a:pt x="1820" y="562"/>
                      </a:lnTo>
                      <a:lnTo>
                        <a:pt x="1824" y="552"/>
                      </a:lnTo>
                      <a:lnTo>
                        <a:pt x="1826" y="542"/>
                      </a:lnTo>
                      <a:lnTo>
                        <a:pt x="1826" y="532"/>
                      </a:lnTo>
                      <a:lnTo>
                        <a:pt x="1822" y="526"/>
                      </a:lnTo>
                      <a:lnTo>
                        <a:pt x="1822" y="526"/>
                      </a:lnTo>
                      <a:lnTo>
                        <a:pt x="1820" y="518"/>
                      </a:lnTo>
                      <a:lnTo>
                        <a:pt x="1820" y="512"/>
                      </a:lnTo>
                      <a:lnTo>
                        <a:pt x="1820" y="506"/>
                      </a:lnTo>
                      <a:lnTo>
                        <a:pt x="1824" y="498"/>
                      </a:lnTo>
                      <a:lnTo>
                        <a:pt x="1828" y="488"/>
                      </a:lnTo>
                      <a:lnTo>
                        <a:pt x="1832" y="484"/>
                      </a:lnTo>
                      <a:lnTo>
                        <a:pt x="1832" y="484"/>
                      </a:lnTo>
                      <a:lnTo>
                        <a:pt x="1842" y="474"/>
                      </a:lnTo>
                      <a:lnTo>
                        <a:pt x="1850" y="466"/>
                      </a:lnTo>
                      <a:lnTo>
                        <a:pt x="1850" y="462"/>
                      </a:lnTo>
                      <a:lnTo>
                        <a:pt x="1848" y="458"/>
                      </a:lnTo>
                      <a:lnTo>
                        <a:pt x="1848" y="458"/>
                      </a:lnTo>
                      <a:lnTo>
                        <a:pt x="1846" y="452"/>
                      </a:lnTo>
                      <a:lnTo>
                        <a:pt x="1846" y="446"/>
                      </a:lnTo>
                      <a:lnTo>
                        <a:pt x="1848" y="428"/>
                      </a:lnTo>
                      <a:lnTo>
                        <a:pt x="1852" y="404"/>
                      </a:lnTo>
                      <a:lnTo>
                        <a:pt x="1852" y="404"/>
                      </a:lnTo>
                      <a:lnTo>
                        <a:pt x="1868" y="384"/>
                      </a:lnTo>
                      <a:lnTo>
                        <a:pt x="1880" y="370"/>
                      </a:lnTo>
                      <a:lnTo>
                        <a:pt x="1882" y="364"/>
                      </a:lnTo>
                      <a:lnTo>
                        <a:pt x="1884" y="358"/>
                      </a:lnTo>
                      <a:lnTo>
                        <a:pt x="1884" y="358"/>
                      </a:lnTo>
                      <a:lnTo>
                        <a:pt x="1888" y="348"/>
                      </a:lnTo>
                      <a:lnTo>
                        <a:pt x="1896" y="332"/>
                      </a:lnTo>
                      <a:lnTo>
                        <a:pt x="1910" y="318"/>
                      </a:lnTo>
                      <a:lnTo>
                        <a:pt x="1916" y="312"/>
                      </a:lnTo>
                      <a:lnTo>
                        <a:pt x="1924" y="308"/>
                      </a:lnTo>
                      <a:lnTo>
                        <a:pt x="1924" y="308"/>
                      </a:lnTo>
                      <a:lnTo>
                        <a:pt x="1930" y="302"/>
                      </a:lnTo>
                      <a:lnTo>
                        <a:pt x="1936" y="298"/>
                      </a:lnTo>
                      <a:lnTo>
                        <a:pt x="1946" y="286"/>
                      </a:lnTo>
                      <a:lnTo>
                        <a:pt x="1956" y="272"/>
                      </a:lnTo>
                      <a:lnTo>
                        <a:pt x="1956" y="272"/>
                      </a:lnTo>
                      <a:lnTo>
                        <a:pt x="1960" y="258"/>
                      </a:lnTo>
                      <a:lnTo>
                        <a:pt x="1966" y="246"/>
                      </a:lnTo>
                      <a:lnTo>
                        <a:pt x="1970" y="242"/>
                      </a:lnTo>
                      <a:lnTo>
                        <a:pt x="1974" y="240"/>
                      </a:lnTo>
                      <a:lnTo>
                        <a:pt x="1974" y="240"/>
                      </a:lnTo>
                      <a:lnTo>
                        <a:pt x="1980" y="236"/>
                      </a:lnTo>
                      <a:lnTo>
                        <a:pt x="1984" y="232"/>
                      </a:lnTo>
                      <a:lnTo>
                        <a:pt x="1994" y="218"/>
                      </a:lnTo>
                      <a:lnTo>
                        <a:pt x="2006" y="202"/>
                      </a:lnTo>
                      <a:lnTo>
                        <a:pt x="2028" y="156"/>
                      </a:lnTo>
                      <a:lnTo>
                        <a:pt x="2038" y="114"/>
                      </a:lnTo>
                      <a:lnTo>
                        <a:pt x="2036" y="78"/>
                      </a:lnTo>
                      <a:close/>
                      <a:moveTo>
                        <a:pt x="1014" y="582"/>
                      </a:moveTo>
                      <a:lnTo>
                        <a:pt x="1014" y="584"/>
                      </a:lnTo>
                      <a:lnTo>
                        <a:pt x="1014" y="582"/>
                      </a:lnTo>
                      <a:lnTo>
                        <a:pt x="1014" y="582"/>
                      </a:lnTo>
                      <a:lnTo>
                        <a:pt x="1014" y="582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effectLst>
                  <a:glow rad="190500">
                    <a:schemeClr val="bg2">
                      <a:lumMod val="60000"/>
                      <a:lumOff val="40000"/>
                      <a:alpha val="11000"/>
                    </a:schemeClr>
                  </a:glow>
                  <a:softEdge rad="12700"/>
                </a:effectLst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charset="0"/>
                  </a:endParaRPr>
                </a:p>
              </p:txBody>
            </p:sp>
          </p:grpSp>
          <p:grpSp>
            <p:nvGrpSpPr>
              <p:cNvPr id="11" name="Group 177"/>
              <p:cNvGrpSpPr>
                <a:grpSpLocks noChangeAspect="1"/>
              </p:cNvGrpSpPr>
              <p:nvPr/>
            </p:nvGrpSpPr>
            <p:grpSpPr>
              <a:xfrm rot="2429339">
                <a:off x="7324516" y="3846323"/>
                <a:ext cx="1472288" cy="1142999"/>
                <a:chOff x="381000" y="3581400"/>
                <a:chExt cx="3435350" cy="2667000"/>
              </a:xfrm>
              <a:solidFill>
                <a:schemeClr val="bg2">
                  <a:lumMod val="60000"/>
                  <a:lumOff val="40000"/>
                  <a:alpha val="1000"/>
                </a:schemeClr>
              </a:solidFill>
            </p:grpSpPr>
            <p:sp>
              <p:nvSpPr>
                <p:cNvPr id="234" name="Freeform 72"/>
                <p:cNvSpPr>
                  <a:spLocks/>
                </p:cNvSpPr>
                <p:nvPr/>
              </p:nvSpPr>
              <p:spPr bwMode="auto">
                <a:xfrm>
                  <a:off x="1644650" y="4162425"/>
                  <a:ext cx="441325" cy="657225"/>
                </a:xfrm>
                <a:custGeom>
                  <a:avLst/>
                  <a:gdLst/>
                  <a:ahLst/>
                  <a:cxnLst>
                    <a:cxn ang="0">
                      <a:pos x="276" y="414"/>
                    </a:cxn>
                    <a:cxn ang="0">
                      <a:pos x="276" y="414"/>
                    </a:cxn>
                    <a:cxn ang="0">
                      <a:pos x="278" y="414"/>
                    </a:cxn>
                    <a:cxn ang="0">
                      <a:pos x="278" y="412"/>
                    </a:cxn>
                    <a:cxn ang="0">
                      <a:pos x="278" y="412"/>
                    </a:cxn>
                    <a:cxn ang="0">
                      <a:pos x="270" y="396"/>
                    </a:cxn>
                    <a:cxn ang="0">
                      <a:pos x="54" y="60"/>
                    </a:cxn>
                    <a:cxn ang="0">
                      <a:pos x="54" y="60"/>
                    </a:cxn>
                    <a:cxn ang="0">
                      <a:pos x="38" y="32"/>
                    </a:cxn>
                    <a:cxn ang="0">
                      <a:pos x="36" y="28"/>
                    </a:cxn>
                    <a:cxn ang="0">
                      <a:pos x="36" y="28"/>
                    </a:cxn>
                    <a:cxn ang="0">
                      <a:pos x="26" y="14"/>
                    </a:cxn>
                    <a:cxn ang="0">
                      <a:pos x="14" y="4"/>
                    </a:cxn>
                    <a:cxn ang="0">
                      <a:pos x="10" y="2"/>
                    </a:cxn>
                    <a:cxn ang="0">
                      <a:pos x="10" y="2"/>
                    </a:cxn>
                    <a:cxn ang="0">
                      <a:pos x="6" y="0"/>
                    </a:cxn>
                    <a:cxn ang="0">
                      <a:pos x="2" y="0"/>
                    </a:cxn>
                    <a:cxn ang="0">
                      <a:pos x="0" y="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4" y="18"/>
                    </a:cxn>
                    <a:cxn ang="0">
                      <a:pos x="12" y="28"/>
                    </a:cxn>
                    <a:cxn ang="0">
                      <a:pos x="12" y="28"/>
                    </a:cxn>
                    <a:cxn ang="0">
                      <a:pos x="22" y="36"/>
                    </a:cxn>
                    <a:cxn ang="0">
                      <a:pos x="30" y="48"/>
                    </a:cxn>
                    <a:cxn ang="0">
                      <a:pos x="264" y="402"/>
                    </a:cxn>
                    <a:cxn ang="0">
                      <a:pos x="264" y="402"/>
                    </a:cxn>
                    <a:cxn ang="0">
                      <a:pos x="270" y="410"/>
                    </a:cxn>
                    <a:cxn ang="0">
                      <a:pos x="276" y="414"/>
                    </a:cxn>
                    <a:cxn ang="0">
                      <a:pos x="276" y="414"/>
                    </a:cxn>
                  </a:cxnLst>
                  <a:rect l="0" t="0" r="r" b="b"/>
                  <a:pathLst>
                    <a:path w="278" h="414">
                      <a:moveTo>
                        <a:pt x="276" y="414"/>
                      </a:moveTo>
                      <a:lnTo>
                        <a:pt x="276" y="414"/>
                      </a:lnTo>
                      <a:lnTo>
                        <a:pt x="278" y="414"/>
                      </a:lnTo>
                      <a:lnTo>
                        <a:pt x="278" y="412"/>
                      </a:lnTo>
                      <a:lnTo>
                        <a:pt x="278" y="412"/>
                      </a:lnTo>
                      <a:lnTo>
                        <a:pt x="270" y="396"/>
                      </a:lnTo>
                      <a:lnTo>
                        <a:pt x="54" y="60"/>
                      </a:lnTo>
                      <a:lnTo>
                        <a:pt x="54" y="60"/>
                      </a:lnTo>
                      <a:lnTo>
                        <a:pt x="38" y="32"/>
                      </a:lnTo>
                      <a:lnTo>
                        <a:pt x="36" y="28"/>
                      </a:lnTo>
                      <a:lnTo>
                        <a:pt x="36" y="28"/>
                      </a:lnTo>
                      <a:lnTo>
                        <a:pt x="26" y="14"/>
                      </a:lnTo>
                      <a:lnTo>
                        <a:pt x="14" y="4"/>
                      </a:lnTo>
                      <a:lnTo>
                        <a:pt x="10" y="2"/>
                      </a:lnTo>
                      <a:lnTo>
                        <a:pt x="10" y="2"/>
                      </a:lnTo>
                      <a:lnTo>
                        <a:pt x="6" y="0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4" y="18"/>
                      </a:lnTo>
                      <a:lnTo>
                        <a:pt x="12" y="28"/>
                      </a:lnTo>
                      <a:lnTo>
                        <a:pt x="12" y="28"/>
                      </a:lnTo>
                      <a:lnTo>
                        <a:pt x="22" y="36"/>
                      </a:lnTo>
                      <a:lnTo>
                        <a:pt x="30" y="48"/>
                      </a:lnTo>
                      <a:lnTo>
                        <a:pt x="264" y="402"/>
                      </a:lnTo>
                      <a:lnTo>
                        <a:pt x="264" y="402"/>
                      </a:lnTo>
                      <a:lnTo>
                        <a:pt x="270" y="410"/>
                      </a:lnTo>
                      <a:lnTo>
                        <a:pt x="276" y="414"/>
                      </a:lnTo>
                      <a:lnTo>
                        <a:pt x="276" y="41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charset="0"/>
                  </a:endParaRPr>
                </a:p>
              </p:txBody>
            </p:sp>
            <p:sp>
              <p:nvSpPr>
                <p:cNvPr id="235" name="Freeform 73"/>
                <p:cNvSpPr>
                  <a:spLocks/>
                </p:cNvSpPr>
                <p:nvPr/>
              </p:nvSpPr>
              <p:spPr bwMode="auto">
                <a:xfrm>
                  <a:off x="2089150" y="4835525"/>
                  <a:ext cx="1588" cy="3175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2"/>
                    </a:cxn>
                    <a:cxn ang="0">
                      <a:pos x="0" y="2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h="2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charset="0"/>
                  </a:endParaRPr>
                </a:p>
              </p:txBody>
            </p:sp>
            <p:sp>
              <p:nvSpPr>
                <p:cNvPr id="236" name="Freeform 74"/>
                <p:cNvSpPr>
                  <a:spLocks/>
                </p:cNvSpPr>
                <p:nvPr/>
              </p:nvSpPr>
              <p:spPr bwMode="auto">
                <a:xfrm>
                  <a:off x="2117725" y="4162425"/>
                  <a:ext cx="444500" cy="657225"/>
                </a:xfrm>
                <a:custGeom>
                  <a:avLst/>
                  <a:gdLst/>
                  <a:ahLst/>
                  <a:cxnLst>
                    <a:cxn ang="0">
                      <a:pos x="4" y="414"/>
                    </a:cxn>
                    <a:cxn ang="0">
                      <a:pos x="4" y="414"/>
                    </a:cxn>
                    <a:cxn ang="0">
                      <a:pos x="8" y="410"/>
                    </a:cxn>
                    <a:cxn ang="0">
                      <a:pos x="16" y="402"/>
                    </a:cxn>
                    <a:cxn ang="0">
                      <a:pos x="248" y="48"/>
                    </a:cxn>
                    <a:cxn ang="0">
                      <a:pos x="248" y="48"/>
                    </a:cxn>
                    <a:cxn ang="0">
                      <a:pos x="258" y="36"/>
                    </a:cxn>
                    <a:cxn ang="0">
                      <a:pos x="266" y="28"/>
                    </a:cxn>
                    <a:cxn ang="0">
                      <a:pos x="266" y="28"/>
                    </a:cxn>
                    <a:cxn ang="0">
                      <a:pos x="274" y="18"/>
                    </a:cxn>
                    <a:cxn ang="0">
                      <a:pos x="280" y="6"/>
                    </a:cxn>
                    <a:cxn ang="0">
                      <a:pos x="280" y="6"/>
                    </a:cxn>
                    <a:cxn ang="0">
                      <a:pos x="280" y="2"/>
                    </a:cxn>
                    <a:cxn ang="0">
                      <a:pos x="278" y="0"/>
                    </a:cxn>
                    <a:cxn ang="0">
                      <a:pos x="274" y="0"/>
                    </a:cxn>
                    <a:cxn ang="0">
                      <a:pos x="268" y="2"/>
                    </a:cxn>
                    <a:cxn ang="0">
                      <a:pos x="266" y="4"/>
                    </a:cxn>
                    <a:cxn ang="0">
                      <a:pos x="266" y="4"/>
                    </a:cxn>
                    <a:cxn ang="0">
                      <a:pos x="254" y="14"/>
                    </a:cxn>
                    <a:cxn ang="0">
                      <a:pos x="244" y="28"/>
                    </a:cxn>
                    <a:cxn ang="0">
                      <a:pos x="240" y="32"/>
                    </a:cxn>
                    <a:cxn ang="0">
                      <a:pos x="240" y="32"/>
                    </a:cxn>
                    <a:cxn ang="0">
                      <a:pos x="224" y="60"/>
                    </a:cxn>
                    <a:cxn ang="0">
                      <a:pos x="10" y="396"/>
                    </a:cxn>
                    <a:cxn ang="0">
                      <a:pos x="10" y="396"/>
                    </a:cxn>
                    <a:cxn ang="0">
                      <a:pos x="0" y="412"/>
                    </a:cxn>
                    <a:cxn ang="0">
                      <a:pos x="0" y="412"/>
                    </a:cxn>
                    <a:cxn ang="0">
                      <a:pos x="0" y="414"/>
                    </a:cxn>
                    <a:cxn ang="0">
                      <a:pos x="0" y="414"/>
                    </a:cxn>
                    <a:cxn ang="0">
                      <a:pos x="4" y="414"/>
                    </a:cxn>
                    <a:cxn ang="0">
                      <a:pos x="4" y="414"/>
                    </a:cxn>
                  </a:cxnLst>
                  <a:rect l="0" t="0" r="r" b="b"/>
                  <a:pathLst>
                    <a:path w="280" h="414">
                      <a:moveTo>
                        <a:pt x="4" y="414"/>
                      </a:moveTo>
                      <a:lnTo>
                        <a:pt x="4" y="414"/>
                      </a:lnTo>
                      <a:lnTo>
                        <a:pt x="8" y="410"/>
                      </a:lnTo>
                      <a:lnTo>
                        <a:pt x="16" y="402"/>
                      </a:lnTo>
                      <a:lnTo>
                        <a:pt x="248" y="48"/>
                      </a:lnTo>
                      <a:lnTo>
                        <a:pt x="248" y="48"/>
                      </a:lnTo>
                      <a:lnTo>
                        <a:pt x="258" y="36"/>
                      </a:lnTo>
                      <a:lnTo>
                        <a:pt x="266" y="28"/>
                      </a:lnTo>
                      <a:lnTo>
                        <a:pt x="266" y="28"/>
                      </a:lnTo>
                      <a:lnTo>
                        <a:pt x="274" y="18"/>
                      </a:lnTo>
                      <a:lnTo>
                        <a:pt x="280" y="6"/>
                      </a:lnTo>
                      <a:lnTo>
                        <a:pt x="280" y="6"/>
                      </a:lnTo>
                      <a:lnTo>
                        <a:pt x="280" y="2"/>
                      </a:lnTo>
                      <a:lnTo>
                        <a:pt x="278" y="0"/>
                      </a:lnTo>
                      <a:lnTo>
                        <a:pt x="274" y="0"/>
                      </a:lnTo>
                      <a:lnTo>
                        <a:pt x="268" y="2"/>
                      </a:lnTo>
                      <a:lnTo>
                        <a:pt x="266" y="4"/>
                      </a:lnTo>
                      <a:lnTo>
                        <a:pt x="266" y="4"/>
                      </a:lnTo>
                      <a:lnTo>
                        <a:pt x="254" y="14"/>
                      </a:lnTo>
                      <a:lnTo>
                        <a:pt x="244" y="28"/>
                      </a:lnTo>
                      <a:lnTo>
                        <a:pt x="240" y="32"/>
                      </a:lnTo>
                      <a:lnTo>
                        <a:pt x="240" y="32"/>
                      </a:lnTo>
                      <a:lnTo>
                        <a:pt x="224" y="60"/>
                      </a:lnTo>
                      <a:lnTo>
                        <a:pt x="10" y="396"/>
                      </a:lnTo>
                      <a:lnTo>
                        <a:pt x="10" y="396"/>
                      </a:lnTo>
                      <a:lnTo>
                        <a:pt x="0" y="412"/>
                      </a:lnTo>
                      <a:lnTo>
                        <a:pt x="0" y="412"/>
                      </a:lnTo>
                      <a:lnTo>
                        <a:pt x="0" y="414"/>
                      </a:lnTo>
                      <a:lnTo>
                        <a:pt x="0" y="414"/>
                      </a:lnTo>
                      <a:lnTo>
                        <a:pt x="4" y="414"/>
                      </a:lnTo>
                      <a:lnTo>
                        <a:pt x="4" y="41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charset="0"/>
                  </a:endParaRPr>
                </a:p>
              </p:txBody>
            </p:sp>
            <p:sp>
              <p:nvSpPr>
                <p:cNvPr id="237" name="Freeform 75"/>
                <p:cNvSpPr>
                  <a:spLocks noEditPoints="1"/>
                </p:cNvSpPr>
                <p:nvPr/>
              </p:nvSpPr>
              <p:spPr bwMode="auto">
                <a:xfrm>
                  <a:off x="381000" y="3581400"/>
                  <a:ext cx="3435350" cy="2667000"/>
                </a:xfrm>
                <a:custGeom>
                  <a:avLst/>
                  <a:gdLst/>
                  <a:ahLst/>
                  <a:cxnLst>
                    <a:cxn ang="0">
                      <a:pos x="2160" y="44"/>
                    </a:cxn>
                    <a:cxn ang="0">
                      <a:pos x="2102" y="6"/>
                    </a:cxn>
                    <a:cxn ang="0">
                      <a:pos x="1752" y="118"/>
                    </a:cxn>
                    <a:cxn ang="0">
                      <a:pos x="1142" y="870"/>
                    </a:cxn>
                    <a:cxn ang="0">
                      <a:pos x="1126" y="832"/>
                    </a:cxn>
                    <a:cxn ang="0">
                      <a:pos x="1126" y="794"/>
                    </a:cxn>
                    <a:cxn ang="0">
                      <a:pos x="1100" y="780"/>
                    </a:cxn>
                    <a:cxn ang="0">
                      <a:pos x="1080" y="778"/>
                    </a:cxn>
                    <a:cxn ang="0">
                      <a:pos x="1068" y="788"/>
                    </a:cxn>
                    <a:cxn ang="0">
                      <a:pos x="1034" y="802"/>
                    </a:cxn>
                    <a:cxn ang="0">
                      <a:pos x="1024" y="846"/>
                    </a:cxn>
                    <a:cxn ang="0">
                      <a:pos x="690" y="370"/>
                    </a:cxn>
                    <a:cxn ang="0">
                      <a:pos x="118" y="0"/>
                    </a:cxn>
                    <a:cxn ang="0">
                      <a:pos x="32" y="18"/>
                    </a:cxn>
                    <a:cxn ang="0">
                      <a:pos x="2" y="64"/>
                    </a:cxn>
                    <a:cxn ang="0">
                      <a:pos x="108" y="686"/>
                    </a:cxn>
                    <a:cxn ang="0">
                      <a:pos x="348" y="952"/>
                    </a:cxn>
                    <a:cxn ang="0">
                      <a:pos x="504" y="1020"/>
                    </a:cxn>
                    <a:cxn ang="0">
                      <a:pos x="346" y="1198"/>
                    </a:cxn>
                    <a:cxn ang="0">
                      <a:pos x="330" y="1284"/>
                    </a:cxn>
                    <a:cxn ang="0">
                      <a:pos x="372" y="1442"/>
                    </a:cxn>
                    <a:cxn ang="0">
                      <a:pos x="406" y="1476"/>
                    </a:cxn>
                    <a:cxn ang="0">
                      <a:pos x="436" y="1500"/>
                    </a:cxn>
                    <a:cxn ang="0">
                      <a:pos x="478" y="1550"/>
                    </a:cxn>
                    <a:cxn ang="0">
                      <a:pos x="516" y="1562"/>
                    </a:cxn>
                    <a:cxn ang="0">
                      <a:pos x="558" y="1608"/>
                    </a:cxn>
                    <a:cxn ang="0">
                      <a:pos x="622" y="1636"/>
                    </a:cxn>
                    <a:cxn ang="0">
                      <a:pos x="708" y="1676"/>
                    </a:cxn>
                    <a:cxn ang="0">
                      <a:pos x="742" y="1660"/>
                    </a:cxn>
                    <a:cxn ang="0">
                      <a:pos x="836" y="1606"/>
                    </a:cxn>
                    <a:cxn ang="0">
                      <a:pos x="892" y="1528"/>
                    </a:cxn>
                    <a:cxn ang="0">
                      <a:pos x="1012" y="1188"/>
                    </a:cxn>
                    <a:cxn ang="0">
                      <a:pos x="1016" y="1342"/>
                    </a:cxn>
                    <a:cxn ang="0">
                      <a:pos x="1018" y="1494"/>
                    </a:cxn>
                    <a:cxn ang="0">
                      <a:pos x="1120" y="1598"/>
                    </a:cxn>
                    <a:cxn ang="0">
                      <a:pos x="1146" y="1430"/>
                    </a:cxn>
                    <a:cxn ang="0">
                      <a:pos x="1128" y="1158"/>
                    </a:cxn>
                    <a:cxn ang="0">
                      <a:pos x="1150" y="1176"/>
                    </a:cxn>
                    <a:cxn ang="0">
                      <a:pos x="1274" y="1528"/>
                    </a:cxn>
                    <a:cxn ang="0">
                      <a:pos x="1370" y="1646"/>
                    </a:cxn>
                    <a:cxn ang="0">
                      <a:pos x="1424" y="1660"/>
                    </a:cxn>
                    <a:cxn ang="0">
                      <a:pos x="1458" y="1676"/>
                    </a:cxn>
                    <a:cxn ang="0">
                      <a:pos x="1544" y="1636"/>
                    </a:cxn>
                    <a:cxn ang="0">
                      <a:pos x="1608" y="1608"/>
                    </a:cxn>
                    <a:cxn ang="0">
                      <a:pos x="1650" y="1562"/>
                    </a:cxn>
                    <a:cxn ang="0">
                      <a:pos x="1688" y="1550"/>
                    </a:cxn>
                    <a:cxn ang="0">
                      <a:pos x="1730" y="1500"/>
                    </a:cxn>
                    <a:cxn ang="0">
                      <a:pos x="1760" y="1476"/>
                    </a:cxn>
                    <a:cxn ang="0">
                      <a:pos x="1794" y="1442"/>
                    </a:cxn>
                    <a:cxn ang="0">
                      <a:pos x="1836" y="1284"/>
                    </a:cxn>
                    <a:cxn ang="0">
                      <a:pos x="1820" y="1198"/>
                    </a:cxn>
                    <a:cxn ang="0">
                      <a:pos x="1662" y="1020"/>
                    </a:cxn>
                    <a:cxn ang="0">
                      <a:pos x="1882" y="942"/>
                    </a:cxn>
                    <a:cxn ang="0">
                      <a:pos x="2086" y="544"/>
                    </a:cxn>
                    <a:cxn ang="0">
                      <a:pos x="1076" y="792"/>
                    </a:cxn>
                  </a:cxnLst>
                  <a:rect l="0" t="0" r="r" b="b"/>
                  <a:pathLst>
                    <a:path w="2164" h="1680">
                      <a:moveTo>
                        <a:pt x="2162" y="70"/>
                      </a:moveTo>
                      <a:lnTo>
                        <a:pt x="2162" y="70"/>
                      </a:lnTo>
                      <a:lnTo>
                        <a:pt x="2164" y="64"/>
                      </a:lnTo>
                      <a:lnTo>
                        <a:pt x="2164" y="60"/>
                      </a:lnTo>
                      <a:lnTo>
                        <a:pt x="2164" y="52"/>
                      </a:lnTo>
                      <a:lnTo>
                        <a:pt x="2160" y="44"/>
                      </a:lnTo>
                      <a:lnTo>
                        <a:pt x="2156" y="36"/>
                      </a:lnTo>
                      <a:lnTo>
                        <a:pt x="2146" y="28"/>
                      </a:lnTo>
                      <a:lnTo>
                        <a:pt x="2134" y="18"/>
                      </a:lnTo>
                      <a:lnTo>
                        <a:pt x="2134" y="18"/>
                      </a:lnTo>
                      <a:lnTo>
                        <a:pt x="2118" y="12"/>
                      </a:lnTo>
                      <a:lnTo>
                        <a:pt x="2102" y="6"/>
                      </a:lnTo>
                      <a:lnTo>
                        <a:pt x="2086" y="4"/>
                      </a:lnTo>
                      <a:lnTo>
                        <a:pt x="2072" y="2"/>
                      </a:lnTo>
                      <a:lnTo>
                        <a:pt x="2048" y="0"/>
                      </a:lnTo>
                      <a:lnTo>
                        <a:pt x="2038" y="0"/>
                      </a:lnTo>
                      <a:lnTo>
                        <a:pt x="1904" y="40"/>
                      </a:lnTo>
                      <a:lnTo>
                        <a:pt x="1752" y="118"/>
                      </a:lnTo>
                      <a:lnTo>
                        <a:pt x="1598" y="244"/>
                      </a:lnTo>
                      <a:lnTo>
                        <a:pt x="1476" y="370"/>
                      </a:lnTo>
                      <a:lnTo>
                        <a:pt x="1312" y="580"/>
                      </a:lnTo>
                      <a:lnTo>
                        <a:pt x="1216" y="732"/>
                      </a:lnTo>
                      <a:lnTo>
                        <a:pt x="1160" y="836"/>
                      </a:lnTo>
                      <a:lnTo>
                        <a:pt x="1142" y="870"/>
                      </a:lnTo>
                      <a:lnTo>
                        <a:pt x="1142" y="870"/>
                      </a:lnTo>
                      <a:lnTo>
                        <a:pt x="1142" y="860"/>
                      </a:lnTo>
                      <a:lnTo>
                        <a:pt x="1142" y="860"/>
                      </a:lnTo>
                      <a:lnTo>
                        <a:pt x="1142" y="856"/>
                      </a:lnTo>
                      <a:lnTo>
                        <a:pt x="1138" y="848"/>
                      </a:lnTo>
                      <a:lnTo>
                        <a:pt x="1126" y="832"/>
                      </a:lnTo>
                      <a:lnTo>
                        <a:pt x="1126" y="832"/>
                      </a:lnTo>
                      <a:lnTo>
                        <a:pt x="1132" y="822"/>
                      </a:lnTo>
                      <a:lnTo>
                        <a:pt x="1134" y="812"/>
                      </a:lnTo>
                      <a:lnTo>
                        <a:pt x="1134" y="812"/>
                      </a:lnTo>
                      <a:lnTo>
                        <a:pt x="1132" y="802"/>
                      </a:lnTo>
                      <a:lnTo>
                        <a:pt x="1126" y="794"/>
                      </a:lnTo>
                      <a:lnTo>
                        <a:pt x="1118" y="788"/>
                      </a:lnTo>
                      <a:lnTo>
                        <a:pt x="1108" y="786"/>
                      </a:lnTo>
                      <a:lnTo>
                        <a:pt x="1108" y="786"/>
                      </a:lnTo>
                      <a:lnTo>
                        <a:pt x="1104" y="786"/>
                      </a:lnTo>
                      <a:lnTo>
                        <a:pt x="1108" y="780"/>
                      </a:lnTo>
                      <a:lnTo>
                        <a:pt x="1100" y="780"/>
                      </a:lnTo>
                      <a:lnTo>
                        <a:pt x="1094" y="780"/>
                      </a:lnTo>
                      <a:lnTo>
                        <a:pt x="1094" y="780"/>
                      </a:lnTo>
                      <a:lnTo>
                        <a:pt x="1086" y="774"/>
                      </a:lnTo>
                      <a:lnTo>
                        <a:pt x="1086" y="776"/>
                      </a:lnTo>
                      <a:lnTo>
                        <a:pt x="1084" y="774"/>
                      </a:lnTo>
                      <a:lnTo>
                        <a:pt x="1080" y="778"/>
                      </a:lnTo>
                      <a:lnTo>
                        <a:pt x="1074" y="776"/>
                      </a:lnTo>
                      <a:lnTo>
                        <a:pt x="1074" y="780"/>
                      </a:lnTo>
                      <a:lnTo>
                        <a:pt x="1068" y="780"/>
                      </a:lnTo>
                      <a:lnTo>
                        <a:pt x="1064" y="780"/>
                      </a:lnTo>
                      <a:lnTo>
                        <a:pt x="1068" y="788"/>
                      </a:lnTo>
                      <a:lnTo>
                        <a:pt x="1068" y="788"/>
                      </a:lnTo>
                      <a:lnTo>
                        <a:pt x="1068" y="788"/>
                      </a:lnTo>
                      <a:lnTo>
                        <a:pt x="1058" y="786"/>
                      </a:lnTo>
                      <a:lnTo>
                        <a:pt x="1058" y="786"/>
                      </a:lnTo>
                      <a:lnTo>
                        <a:pt x="1048" y="788"/>
                      </a:lnTo>
                      <a:lnTo>
                        <a:pt x="1040" y="794"/>
                      </a:lnTo>
                      <a:lnTo>
                        <a:pt x="1034" y="802"/>
                      </a:lnTo>
                      <a:lnTo>
                        <a:pt x="1032" y="812"/>
                      </a:lnTo>
                      <a:lnTo>
                        <a:pt x="1032" y="812"/>
                      </a:lnTo>
                      <a:lnTo>
                        <a:pt x="1034" y="820"/>
                      </a:lnTo>
                      <a:lnTo>
                        <a:pt x="1036" y="828"/>
                      </a:lnTo>
                      <a:lnTo>
                        <a:pt x="1036" y="828"/>
                      </a:lnTo>
                      <a:lnTo>
                        <a:pt x="1024" y="846"/>
                      </a:lnTo>
                      <a:lnTo>
                        <a:pt x="1020" y="854"/>
                      </a:lnTo>
                      <a:lnTo>
                        <a:pt x="1018" y="860"/>
                      </a:lnTo>
                      <a:lnTo>
                        <a:pt x="1006" y="836"/>
                      </a:lnTo>
                      <a:lnTo>
                        <a:pt x="950" y="732"/>
                      </a:lnTo>
                      <a:lnTo>
                        <a:pt x="854" y="580"/>
                      </a:lnTo>
                      <a:lnTo>
                        <a:pt x="690" y="370"/>
                      </a:lnTo>
                      <a:lnTo>
                        <a:pt x="568" y="244"/>
                      </a:lnTo>
                      <a:lnTo>
                        <a:pt x="412" y="118"/>
                      </a:lnTo>
                      <a:lnTo>
                        <a:pt x="262" y="40"/>
                      </a:lnTo>
                      <a:lnTo>
                        <a:pt x="128" y="0"/>
                      </a:lnTo>
                      <a:lnTo>
                        <a:pt x="128" y="0"/>
                      </a:lnTo>
                      <a:lnTo>
                        <a:pt x="118" y="0"/>
                      </a:lnTo>
                      <a:lnTo>
                        <a:pt x="94" y="2"/>
                      </a:lnTo>
                      <a:lnTo>
                        <a:pt x="80" y="4"/>
                      </a:lnTo>
                      <a:lnTo>
                        <a:pt x="64" y="6"/>
                      </a:lnTo>
                      <a:lnTo>
                        <a:pt x="48" y="12"/>
                      </a:lnTo>
                      <a:lnTo>
                        <a:pt x="32" y="18"/>
                      </a:lnTo>
                      <a:lnTo>
                        <a:pt x="32" y="18"/>
                      </a:lnTo>
                      <a:lnTo>
                        <a:pt x="20" y="28"/>
                      </a:lnTo>
                      <a:lnTo>
                        <a:pt x="10" y="36"/>
                      </a:lnTo>
                      <a:lnTo>
                        <a:pt x="6" y="44"/>
                      </a:lnTo>
                      <a:lnTo>
                        <a:pt x="2" y="52"/>
                      </a:lnTo>
                      <a:lnTo>
                        <a:pt x="2" y="60"/>
                      </a:lnTo>
                      <a:lnTo>
                        <a:pt x="2" y="64"/>
                      </a:lnTo>
                      <a:lnTo>
                        <a:pt x="4" y="70"/>
                      </a:lnTo>
                      <a:lnTo>
                        <a:pt x="0" y="114"/>
                      </a:lnTo>
                      <a:lnTo>
                        <a:pt x="12" y="226"/>
                      </a:lnTo>
                      <a:lnTo>
                        <a:pt x="58" y="452"/>
                      </a:lnTo>
                      <a:lnTo>
                        <a:pt x="80" y="544"/>
                      </a:lnTo>
                      <a:lnTo>
                        <a:pt x="108" y="686"/>
                      </a:lnTo>
                      <a:lnTo>
                        <a:pt x="122" y="734"/>
                      </a:lnTo>
                      <a:lnTo>
                        <a:pt x="154" y="810"/>
                      </a:lnTo>
                      <a:lnTo>
                        <a:pt x="196" y="876"/>
                      </a:lnTo>
                      <a:lnTo>
                        <a:pt x="240" y="918"/>
                      </a:lnTo>
                      <a:lnTo>
                        <a:pt x="284" y="942"/>
                      </a:lnTo>
                      <a:lnTo>
                        <a:pt x="348" y="952"/>
                      </a:lnTo>
                      <a:lnTo>
                        <a:pt x="410" y="960"/>
                      </a:lnTo>
                      <a:lnTo>
                        <a:pt x="622" y="978"/>
                      </a:lnTo>
                      <a:lnTo>
                        <a:pt x="622" y="978"/>
                      </a:lnTo>
                      <a:lnTo>
                        <a:pt x="580" y="992"/>
                      </a:lnTo>
                      <a:lnTo>
                        <a:pt x="538" y="1006"/>
                      </a:lnTo>
                      <a:lnTo>
                        <a:pt x="504" y="1020"/>
                      </a:lnTo>
                      <a:lnTo>
                        <a:pt x="486" y="1028"/>
                      </a:lnTo>
                      <a:lnTo>
                        <a:pt x="486" y="1028"/>
                      </a:lnTo>
                      <a:lnTo>
                        <a:pt x="444" y="1066"/>
                      </a:lnTo>
                      <a:lnTo>
                        <a:pt x="410" y="1098"/>
                      </a:lnTo>
                      <a:lnTo>
                        <a:pt x="346" y="1198"/>
                      </a:lnTo>
                      <a:lnTo>
                        <a:pt x="346" y="1198"/>
                      </a:lnTo>
                      <a:lnTo>
                        <a:pt x="338" y="1222"/>
                      </a:lnTo>
                      <a:lnTo>
                        <a:pt x="330" y="1242"/>
                      </a:lnTo>
                      <a:lnTo>
                        <a:pt x="326" y="1256"/>
                      </a:lnTo>
                      <a:lnTo>
                        <a:pt x="326" y="1256"/>
                      </a:lnTo>
                      <a:lnTo>
                        <a:pt x="326" y="1270"/>
                      </a:lnTo>
                      <a:lnTo>
                        <a:pt x="330" y="1284"/>
                      </a:lnTo>
                      <a:lnTo>
                        <a:pt x="334" y="1302"/>
                      </a:lnTo>
                      <a:lnTo>
                        <a:pt x="334" y="1346"/>
                      </a:lnTo>
                      <a:lnTo>
                        <a:pt x="358" y="1386"/>
                      </a:lnTo>
                      <a:lnTo>
                        <a:pt x="370" y="1438"/>
                      </a:lnTo>
                      <a:lnTo>
                        <a:pt x="370" y="1438"/>
                      </a:lnTo>
                      <a:lnTo>
                        <a:pt x="372" y="1442"/>
                      </a:lnTo>
                      <a:lnTo>
                        <a:pt x="376" y="1454"/>
                      </a:lnTo>
                      <a:lnTo>
                        <a:pt x="380" y="1460"/>
                      </a:lnTo>
                      <a:lnTo>
                        <a:pt x="386" y="1466"/>
                      </a:lnTo>
                      <a:lnTo>
                        <a:pt x="396" y="1472"/>
                      </a:lnTo>
                      <a:lnTo>
                        <a:pt x="406" y="1476"/>
                      </a:lnTo>
                      <a:lnTo>
                        <a:pt x="406" y="1476"/>
                      </a:lnTo>
                      <a:lnTo>
                        <a:pt x="418" y="1480"/>
                      </a:lnTo>
                      <a:lnTo>
                        <a:pt x="424" y="1484"/>
                      </a:lnTo>
                      <a:lnTo>
                        <a:pt x="430" y="1488"/>
                      </a:lnTo>
                      <a:lnTo>
                        <a:pt x="434" y="1492"/>
                      </a:lnTo>
                      <a:lnTo>
                        <a:pt x="436" y="1498"/>
                      </a:lnTo>
                      <a:lnTo>
                        <a:pt x="436" y="1500"/>
                      </a:lnTo>
                      <a:lnTo>
                        <a:pt x="436" y="1500"/>
                      </a:lnTo>
                      <a:lnTo>
                        <a:pt x="444" y="1514"/>
                      </a:lnTo>
                      <a:lnTo>
                        <a:pt x="458" y="1534"/>
                      </a:lnTo>
                      <a:lnTo>
                        <a:pt x="458" y="1534"/>
                      </a:lnTo>
                      <a:lnTo>
                        <a:pt x="466" y="1540"/>
                      </a:lnTo>
                      <a:lnTo>
                        <a:pt x="478" y="1550"/>
                      </a:lnTo>
                      <a:lnTo>
                        <a:pt x="490" y="1556"/>
                      </a:lnTo>
                      <a:lnTo>
                        <a:pt x="498" y="1558"/>
                      </a:lnTo>
                      <a:lnTo>
                        <a:pt x="504" y="1558"/>
                      </a:lnTo>
                      <a:lnTo>
                        <a:pt x="504" y="1558"/>
                      </a:lnTo>
                      <a:lnTo>
                        <a:pt x="510" y="1558"/>
                      </a:lnTo>
                      <a:lnTo>
                        <a:pt x="516" y="1562"/>
                      </a:lnTo>
                      <a:lnTo>
                        <a:pt x="528" y="1572"/>
                      </a:lnTo>
                      <a:lnTo>
                        <a:pt x="536" y="1582"/>
                      </a:lnTo>
                      <a:lnTo>
                        <a:pt x="540" y="1588"/>
                      </a:lnTo>
                      <a:lnTo>
                        <a:pt x="540" y="1588"/>
                      </a:lnTo>
                      <a:lnTo>
                        <a:pt x="548" y="1598"/>
                      </a:lnTo>
                      <a:lnTo>
                        <a:pt x="558" y="1608"/>
                      </a:lnTo>
                      <a:lnTo>
                        <a:pt x="564" y="1612"/>
                      </a:lnTo>
                      <a:lnTo>
                        <a:pt x="570" y="1614"/>
                      </a:lnTo>
                      <a:lnTo>
                        <a:pt x="570" y="1614"/>
                      </a:lnTo>
                      <a:lnTo>
                        <a:pt x="586" y="1618"/>
                      </a:lnTo>
                      <a:lnTo>
                        <a:pt x="602" y="1626"/>
                      </a:lnTo>
                      <a:lnTo>
                        <a:pt x="622" y="1636"/>
                      </a:lnTo>
                      <a:lnTo>
                        <a:pt x="648" y="1656"/>
                      </a:lnTo>
                      <a:lnTo>
                        <a:pt x="676" y="1678"/>
                      </a:lnTo>
                      <a:lnTo>
                        <a:pt x="676" y="1678"/>
                      </a:lnTo>
                      <a:lnTo>
                        <a:pt x="682" y="1678"/>
                      </a:lnTo>
                      <a:lnTo>
                        <a:pt x="694" y="1680"/>
                      </a:lnTo>
                      <a:lnTo>
                        <a:pt x="708" y="1676"/>
                      </a:lnTo>
                      <a:lnTo>
                        <a:pt x="716" y="1674"/>
                      </a:lnTo>
                      <a:lnTo>
                        <a:pt x="724" y="1670"/>
                      </a:lnTo>
                      <a:lnTo>
                        <a:pt x="724" y="1670"/>
                      </a:lnTo>
                      <a:lnTo>
                        <a:pt x="730" y="1664"/>
                      </a:lnTo>
                      <a:lnTo>
                        <a:pt x="736" y="1662"/>
                      </a:lnTo>
                      <a:lnTo>
                        <a:pt x="742" y="1660"/>
                      </a:lnTo>
                      <a:lnTo>
                        <a:pt x="746" y="1660"/>
                      </a:lnTo>
                      <a:lnTo>
                        <a:pt x="754" y="1664"/>
                      </a:lnTo>
                      <a:lnTo>
                        <a:pt x="756" y="1664"/>
                      </a:lnTo>
                      <a:lnTo>
                        <a:pt x="772" y="1662"/>
                      </a:lnTo>
                      <a:lnTo>
                        <a:pt x="796" y="1646"/>
                      </a:lnTo>
                      <a:lnTo>
                        <a:pt x="836" y="1606"/>
                      </a:lnTo>
                      <a:lnTo>
                        <a:pt x="836" y="1606"/>
                      </a:lnTo>
                      <a:lnTo>
                        <a:pt x="840" y="1602"/>
                      </a:lnTo>
                      <a:lnTo>
                        <a:pt x="852" y="1588"/>
                      </a:lnTo>
                      <a:lnTo>
                        <a:pt x="870" y="1564"/>
                      </a:lnTo>
                      <a:lnTo>
                        <a:pt x="892" y="1528"/>
                      </a:lnTo>
                      <a:lnTo>
                        <a:pt x="892" y="1528"/>
                      </a:lnTo>
                      <a:lnTo>
                        <a:pt x="914" y="1478"/>
                      </a:lnTo>
                      <a:lnTo>
                        <a:pt x="938" y="1424"/>
                      </a:lnTo>
                      <a:lnTo>
                        <a:pt x="964" y="1362"/>
                      </a:lnTo>
                      <a:lnTo>
                        <a:pt x="964" y="1362"/>
                      </a:lnTo>
                      <a:lnTo>
                        <a:pt x="988" y="1268"/>
                      </a:lnTo>
                      <a:lnTo>
                        <a:pt x="1012" y="1188"/>
                      </a:lnTo>
                      <a:lnTo>
                        <a:pt x="1034" y="1116"/>
                      </a:lnTo>
                      <a:lnTo>
                        <a:pt x="1032" y="1158"/>
                      </a:lnTo>
                      <a:lnTo>
                        <a:pt x="1024" y="1232"/>
                      </a:lnTo>
                      <a:lnTo>
                        <a:pt x="1026" y="1256"/>
                      </a:lnTo>
                      <a:lnTo>
                        <a:pt x="1016" y="1290"/>
                      </a:lnTo>
                      <a:lnTo>
                        <a:pt x="1016" y="1342"/>
                      </a:lnTo>
                      <a:lnTo>
                        <a:pt x="1016" y="1356"/>
                      </a:lnTo>
                      <a:lnTo>
                        <a:pt x="1016" y="1430"/>
                      </a:lnTo>
                      <a:lnTo>
                        <a:pt x="1026" y="1436"/>
                      </a:lnTo>
                      <a:lnTo>
                        <a:pt x="1026" y="1446"/>
                      </a:lnTo>
                      <a:lnTo>
                        <a:pt x="1016" y="1458"/>
                      </a:lnTo>
                      <a:lnTo>
                        <a:pt x="1018" y="1494"/>
                      </a:lnTo>
                      <a:lnTo>
                        <a:pt x="1018" y="1552"/>
                      </a:lnTo>
                      <a:lnTo>
                        <a:pt x="1040" y="1598"/>
                      </a:lnTo>
                      <a:lnTo>
                        <a:pt x="1076" y="1628"/>
                      </a:lnTo>
                      <a:lnTo>
                        <a:pt x="1080" y="1596"/>
                      </a:lnTo>
                      <a:lnTo>
                        <a:pt x="1084" y="1628"/>
                      </a:lnTo>
                      <a:lnTo>
                        <a:pt x="1120" y="1598"/>
                      </a:lnTo>
                      <a:lnTo>
                        <a:pt x="1142" y="1552"/>
                      </a:lnTo>
                      <a:lnTo>
                        <a:pt x="1142" y="1494"/>
                      </a:lnTo>
                      <a:lnTo>
                        <a:pt x="1146" y="1458"/>
                      </a:lnTo>
                      <a:lnTo>
                        <a:pt x="1134" y="1446"/>
                      </a:lnTo>
                      <a:lnTo>
                        <a:pt x="1134" y="1436"/>
                      </a:lnTo>
                      <a:lnTo>
                        <a:pt x="1146" y="1430"/>
                      </a:lnTo>
                      <a:lnTo>
                        <a:pt x="1146" y="1356"/>
                      </a:lnTo>
                      <a:lnTo>
                        <a:pt x="1146" y="1342"/>
                      </a:lnTo>
                      <a:lnTo>
                        <a:pt x="1146" y="1290"/>
                      </a:lnTo>
                      <a:lnTo>
                        <a:pt x="1134" y="1256"/>
                      </a:lnTo>
                      <a:lnTo>
                        <a:pt x="1136" y="1232"/>
                      </a:lnTo>
                      <a:lnTo>
                        <a:pt x="1128" y="1158"/>
                      </a:lnTo>
                      <a:lnTo>
                        <a:pt x="1126" y="1116"/>
                      </a:lnTo>
                      <a:lnTo>
                        <a:pt x="1126" y="1116"/>
                      </a:lnTo>
                      <a:lnTo>
                        <a:pt x="1126" y="1106"/>
                      </a:lnTo>
                      <a:lnTo>
                        <a:pt x="1126" y="1106"/>
                      </a:lnTo>
                      <a:lnTo>
                        <a:pt x="1138" y="1136"/>
                      </a:lnTo>
                      <a:lnTo>
                        <a:pt x="1150" y="1176"/>
                      </a:lnTo>
                      <a:lnTo>
                        <a:pt x="1174" y="1260"/>
                      </a:lnTo>
                      <a:lnTo>
                        <a:pt x="1202" y="1362"/>
                      </a:lnTo>
                      <a:lnTo>
                        <a:pt x="1202" y="1362"/>
                      </a:lnTo>
                      <a:lnTo>
                        <a:pt x="1228" y="1424"/>
                      </a:lnTo>
                      <a:lnTo>
                        <a:pt x="1250" y="1478"/>
                      </a:lnTo>
                      <a:lnTo>
                        <a:pt x="1274" y="1528"/>
                      </a:lnTo>
                      <a:lnTo>
                        <a:pt x="1274" y="1528"/>
                      </a:lnTo>
                      <a:lnTo>
                        <a:pt x="1296" y="1564"/>
                      </a:lnTo>
                      <a:lnTo>
                        <a:pt x="1312" y="1588"/>
                      </a:lnTo>
                      <a:lnTo>
                        <a:pt x="1326" y="1602"/>
                      </a:lnTo>
                      <a:lnTo>
                        <a:pt x="1330" y="1606"/>
                      </a:lnTo>
                      <a:lnTo>
                        <a:pt x="1370" y="1646"/>
                      </a:lnTo>
                      <a:lnTo>
                        <a:pt x="1394" y="1662"/>
                      </a:lnTo>
                      <a:lnTo>
                        <a:pt x="1410" y="1664"/>
                      </a:lnTo>
                      <a:lnTo>
                        <a:pt x="1410" y="1664"/>
                      </a:lnTo>
                      <a:lnTo>
                        <a:pt x="1412" y="1664"/>
                      </a:lnTo>
                      <a:lnTo>
                        <a:pt x="1420" y="1660"/>
                      </a:lnTo>
                      <a:lnTo>
                        <a:pt x="1424" y="1660"/>
                      </a:lnTo>
                      <a:lnTo>
                        <a:pt x="1430" y="1662"/>
                      </a:lnTo>
                      <a:lnTo>
                        <a:pt x="1436" y="1664"/>
                      </a:lnTo>
                      <a:lnTo>
                        <a:pt x="1442" y="1670"/>
                      </a:lnTo>
                      <a:lnTo>
                        <a:pt x="1442" y="1670"/>
                      </a:lnTo>
                      <a:lnTo>
                        <a:pt x="1450" y="1674"/>
                      </a:lnTo>
                      <a:lnTo>
                        <a:pt x="1458" y="1676"/>
                      </a:lnTo>
                      <a:lnTo>
                        <a:pt x="1472" y="1680"/>
                      </a:lnTo>
                      <a:lnTo>
                        <a:pt x="1484" y="1678"/>
                      </a:lnTo>
                      <a:lnTo>
                        <a:pt x="1490" y="1678"/>
                      </a:lnTo>
                      <a:lnTo>
                        <a:pt x="1518" y="1656"/>
                      </a:lnTo>
                      <a:lnTo>
                        <a:pt x="1544" y="1636"/>
                      </a:lnTo>
                      <a:lnTo>
                        <a:pt x="1544" y="1636"/>
                      </a:lnTo>
                      <a:lnTo>
                        <a:pt x="1564" y="1626"/>
                      </a:lnTo>
                      <a:lnTo>
                        <a:pt x="1580" y="1618"/>
                      </a:lnTo>
                      <a:lnTo>
                        <a:pt x="1596" y="1614"/>
                      </a:lnTo>
                      <a:lnTo>
                        <a:pt x="1596" y="1614"/>
                      </a:lnTo>
                      <a:lnTo>
                        <a:pt x="1602" y="1612"/>
                      </a:lnTo>
                      <a:lnTo>
                        <a:pt x="1608" y="1608"/>
                      </a:lnTo>
                      <a:lnTo>
                        <a:pt x="1618" y="1598"/>
                      </a:lnTo>
                      <a:lnTo>
                        <a:pt x="1626" y="1588"/>
                      </a:lnTo>
                      <a:lnTo>
                        <a:pt x="1626" y="1588"/>
                      </a:lnTo>
                      <a:lnTo>
                        <a:pt x="1630" y="1582"/>
                      </a:lnTo>
                      <a:lnTo>
                        <a:pt x="1638" y="1572"/>
                      </a:lnTo>
                      <a:lnTo>
                        <a:pt x="1650" y="1562"/>
                      </a:lnTo>
                      <a:lnTo>
                        <a:pt x="1656" y="1558"/>
                      </a:lnTo>
                      <a:lnTo>
                        <a:pt x="1662" y="1558"/>
                      </a:lnTo>
                      <a:lnTo>
                        <a:pt x="1662" y="1558"/>
                      </a:lnTo>
                      <a:lnTo>
                        <a:pt x="1668" y="1558"/>
                      </a:lnTo>
                      <a:lnTo>
                        <a:pt x="1674" y="1556"/>
                      </a:lnTo>
                      <a:lnTo>
                        <a:pt x="1688" y="1550"/>
                      </a:lnTo>
                      <a:lnTo>
                        <a:pt x="1700" y="1540"/>
                      </a:lnTo>
                      <a:lnTo>
                        <a:pt x="1708" y="1534"/>
                      </a:lnTo>
                      <a:lnTo>
                        <a:pt x="1708" y="1534"/>
                      </a:lnTo>
                      <a:lnTo>
                        <a:pt x="1722" y="1514"/>
                      </a:lnTo>
                      <a:lnTo>
                        <a:pt x="1730" y="1500"/>
                      </a:lnTo>
                      <a:lnTo>
                        <a:pt x="1730" y="1500"/>
                      </a:lnTo>
                      <a:lnTo>
                        <a:pt x="1730" y="1498"/>
                      </a:lnTo>
                      <a:lnTo>
                        <a:pt x="1732" y="1492"/>
                      </a:lnTo>
                      <a:lnTo>
                        <a:pt x="1736" y="1488"/>
                      </a:lnTo>
                      <a:lnTo>
                        <a:pt x="1740" y="1484"/>
                      </a:lnTo>
                      <a:lnTo>
                        <a:pt x="1748" y="1480"/>
                      </a:lnTo>
                      <a:lnTo>
                        <a:pt x="1760" y="1476"/>
                      </a:lnTo>
                      <a:lnTo>
                        <a:pt x="1760" y="1476"/>
                      </a:lnTo>
                      <a:lnTo>
                        <a:pt x="1770" y="1472"/>
                      </a:lnTo>
                      <a:lnTo>
                        <a:pt x="1780" y="1466"/>
                      </a:lnTo>
                      <a:lnTo>
                        <a:pt x="1786" y="1460"/>
                      </a:lnTo>
                      <a:lnTo>
                        <a:pt x="1790" y="1454"/>
                      </a:lnTo>
                      <a:lnTo>
                        <a:pt x="1794" y="1442"/>
                      </a:lnTo>
                      <a:lnTo>
                        <a:pt x="1794" y="1438"/>
                      </a:lnTo>
                      <a:lnTo>
                        <a:pt x="1808" y="1386"/>
                      </a:lnTo>
                      <a:lnTo>
                        <a:pt x="1832" y="1346"/>
                      </a:lnTo>
                      <a:lnTo>
                        <a:pt x="1832" y="1302"/>
                      </a:lnTo>
                      <a:lnTo>
                        <a:pt x="1832" y="1302"/>
                      </a:lnTo>
                      <a:lnTo>
                        <a:pt x="1836" y="1284"/>
                      </a:lnTo>
                      <a:lnTo>
                        <a:pt x="1840" y="1270"/>
                      </a:lnTo>
                      <a:lnTo>
                        <a:pt x="1840" y="1256"/>
                      </a:lnTo>
                      <a:lnTo>
                        <a:pt x="1840" y="1256"/>
                      </a:lnTo>
                      <a:lnTo>
                        <a:pt x="1836" y="1242"/>
                      </a:lnTo>
                      <a:lnTo>
                        <a:pt x="1828" y="1222"/>
                      </a:lnTo>
                      <a:lnTo>
                        <a:pt x="1820" y="1198"/>
                      </a:lnTo>
                      <a:lnTo>
                        <a:pt x="1756" y="1098"/>
                      </a:lnTo>
                      <a:lnTo>
                        <a:pt x="1756" y="1098"/>
                      </a:lnTo>
                      <a:lnTo>
                        <a:pt x="1722" y="1066"/>
                      </a:lnTo>
                      <a:lnTo>
                        <a:pt x="1680" y="1028"/>
                      </a:lnTo>
                      <a:lnTo>
                        <a:pt x="1680" y="1028"/>
                      </a:lnTo>
                      <a:lnTo>
                        <a:pt x="1662" y="1020"/>
                      </a:lnTo>
                      <a:lnTo>
                        <a:pt x="1628" y="1006"/>
                      </a:lnTo>
                      <a:lnTo>
                        <a:pt x="1586" y="992"/>
                      </a:lnTo>
                      <a:lnTo>
                        <a:pt x="1544" y="978"/>
                      </a:lnTo>
                      <a:lnTo>
                        <a:pt x="1756" y="960"/>
                      </a:lnTo>
                      <a:lnTo>
                        <a:pt x="1818" y="952"/>
                      </a:lnTo>
                      <a:lnTo>
                        <a:pt x="1882" y="942"/>
                      </a:lnTo>
                      <a:lnTo>
                        <a:pt x="1926" y="918"/>
                      </a:lnTo>
                      <a:lnTo>
                        <a:pt x="1970" y="876"/>
                      </a:lnTo>
                      <a:lnTo>
                        <a:pt x="2012" y="810"/>
                      </a:lnTo>
                      <a:lnTo>
                        <a:pt x="2044" y="734"/>
                      </a:lnTo>
                      <a:lnTo>
                        <a:pt x="2058" y="686"/>
                      </a:lnTo>
                      <a:lnTo>
                        <a:pt x="2086" y="544"/>
                      </a:lnTo>
                      <a:lnTo>
                        <a:pt x="2108" y="452"/>
                      </a:lnTo>
                      <a:lnTo>
                        <a:pt x="2154" y="226"/>
                      </a:lnTo>
                      <a:lnTo>
                        <a:pt x="2164" y="114"/>
                      </a:lnTo>
                      <a:lnTo>
                        <a:pt x="2162" y="70"/>
                      </a:lnTo>
                      <a:close/>
                      <a:moveTo>
                        <a:pt x="1076" y="792"/>
                      </a:moveTo>
                      <a:lnTo>
                        <a:pt x="1076" y="792"/>
                      </a:lnTo>
                      <a:lnTo>
                        <a:pt x="1076" y="790"/>
                      </a:lnTo>
                      <a:lnTo>
                        <a:pt x="1076" y="790"/>
                      </a:lnTo>
                      <a:lnTo>
                        <a:pt x="1076" y="792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effectLst>
                  <a:glow rad="177800">
                    <a:schemeClr val="bg2">
                      <a:lumMod val="60000"/>
                      <a:lumOff val="40000"/>
                      <a:alpha val="11000"/>
                    </a:schemeClr>
                  </a:glow>
                  <a:softEdge rad="25400"/>
                </a:effectLst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charset="0"/>
                  </a:endParaRPr>
                </a:p>
              </p:txBody>
            </p:sp>
          </p:grpSp>
          <p:grpSp>
            <p:nvGrpSpPr>
              <p:cNvPr id="12" name="Group 182"/>
              <p:cNvGrpSpPr>
                <a:grpSpLocks noChangeAspect="1"/>
              </p:cNvGrpSpPr>
              <p:nvPr/>
            </p:nvGrpSpPr>
            <p:grpSpPr>
              <a:xfrm rot="19493664">
                <a:off x="7783359" y="5358489"/>
                <a:ext cx="1188480" cy="974662"/>
                <a:chOff x="381000" y="304800"/>
                <a:chExt cx="3317876" cy="2720975"/>
              </a:xfrm>
              <a:solidFill>
                <a:schemeClr val="bg2">
                  <a:lumMod val="60000"/>
                  <a:lumOff val="40000"/>
                  <a:alpha val="1000"/>
                </a:schemeClr>
              </a:solidFill>
            </p:grpSpPr>
            <p:sp>
              <p:nvSpPr>
                <p:cNvPr id="230" name="Freeform 79"/>
                <p:cNvSpPr>
                  <a:spLocks/>
                </p:cNvSpPr>
                <p:nvPr/>
              </p:nvSpPr>
              <p:spPr bwMode="auto">
                <a:xfrm>
                  <a:off x="1660525" y="654050"/>
                  <a:ext cx="368300" cy="546100"/>
                </a:xfrm>
                <a:custGeom>
                  <a:avLst/>
                  <a:gdLst/>
                  <a:ahLst/>
                  <a:cxnLst>
                    <a:cxn ang="0">
                      <a:pos x="230" y="344"/>
                    </a:cxn>
                    <a:cxn ang="0">
                      <a:pos x="230" y="344"/>
                    </a:cxn>
                    <a:cxn ang="0">
                      <a:pos x="232" y="344"/>
                    </a:cxn>
                    <a:cxn ang="0">
                      <a:pos x="232" y="342"/>
                    </a:cxn>
                    <a:cxn ang="0">
                      <a:pos x="232" y="342"/>
                    </a:cxn>
                    <a:cxn ang="0">
                      <a:pos x="224" y="328"/>
                    </a:cxn>
                    <a:cxn ang="0">
                      <a:pos x="48" y="50"/>
                    </a:cxn>
                    <a:cxn ang="0">
                      <a:pos x="48" y="50"/>
                    </a:cxn>
                    <a:cxn ang="0">
                      <a:pos x="30" y="24"/>
                    </a:cxn>
                    <a:cxn ang="0">
                      <a:pos x="30" y="24"/>
                    </a:cxn>
                    <a:cxn ang="0">
                      <a:pos x="22" y="12"/>
                    </a:cxn>
                    <a:cxn ang="0">
                      <a:pos x="10" y="2"/>
                    </a:cxn>
                    <a:cxn ang="0">
                      <a:pos x="10" y="2"/>
                    </a:cxn>
                    <a:cxn ang="0">
                      <a:pos x="6" y="0"/>
                    </a:cxn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4"/>
                    </a:cxn>
                    <a:cxn ang="0">
                      <a:pos x="0" y="4"/>
                    </a:cxn>
                    <a:cxn ang="0">
                      <a:pos x="4" y="14"/>
                    </a:cxn>
                    <a:cxn ang="0">
                      <a:pos x="10" y="22"/>
                    </a:cxn>
                    <a:cxn ang="0">
                      <a:pos x="10" y="22"/>
                    </a:cxn>
                    <a:cxn ang="0">
                      <a:pos x="18" y="30"/>
                    </a:cxn>
                    <a:cxn ang="0">
                      <a:pos x="26" y="42"/>
                    </a:cxn>
                    <a:cxn ang="0">
                      <a:pos x="218" y="332"/>
                    </a:cxn>
                    <a:cxn ang="0">
                      <a:pos x="218" y="332"/>
                    </a:cxn>
                    <a:cxn ang="0">
                      <a:pos x="226" y="340"/>
                    </a:cxn>
                    <a:cxn ang="0">
                      <a:pos x="230" y="344"/>
                    </a:cxn>
                    <a:cxn ang="0">
                      <a:pos x="230" y="344"/>
                    </a:cxn>
                  </a:cxnLst>
                  <a:rect l="0" t="0" r="r" b="b"/>
                  <a:pathLst>
                    <a:path w="232" h="344">
                      <a:moveTo>
                        <a:pt x="230" y="344"/>
                      </a:moveTo>
                      <a:lnTo>
                        <a:pt x="230" y="344"/>
                      </a:lnTo>
                      <a:lnTo>
                        <a:pt x="232" y="344"/>
                      </a:lnTo>
                      <a:lnTo>
                        <a:pt x="232" y="342"/>
                      </a:lnTo>
                      <a:lnTo>
                        <a:pt x="232" y="342"/>
                      </a:lnTo>
                      <a:lnTo>
                        <a:pt x="224" y="328"/>
                      </a:lnTo>
                      <a:lnTo>
                        <a:pt x="48" y="50"/>
                      </a:lnTo>
                      <a:lnTo>
                        <a:pt x="48" y="50"/>
                      </a:lnTo>
                      <a:lnTo>
                        <a:pt x="30" y="24"/>
                      </a:lnTo>
                      <a:lnTo>
                        <a:pt x="30" y="24"/>
                      </a:lnTo>
                      <a:lnTo>
                        <a:pt x="22" y="12"/>
                      </a:lnTo>
                      <a:lnTo>
                        <a:pt x="10" y="2"/>
                      </a:lnTo>
                      <a:lnTo>
                        <a:pt x="10" y="2"/>
                      </a:lnTo>
                      <a:lnTo>
                        <a:pt x="6" y="0"/>
                      </a:lnTo>
                      <a:lnTo>
                        <a:pt x="2" y="0"/>
                      </a:lnTo>
                      <a:lnTo>
                        <a:pt x="0" y="0"/>
                      </a:lnTo>
                      <a:lnTo>
                        <a:pt x="0" y="4"/>
                      </a:lnTo>
                      <a:lnTo>
                        <a:pt x="0" y="4"/>
                      </a:lnTo>
                      <a:lnTo>
                        <a:pt x="4" y="14"/>
                      </a:lnTo>
                      <a:lnTo>
                        <a:pt x="10" y="22"/>
                      </a:lnTo>
                      <a:lnTo>
                        <a:pt x="10" y="22"/>
                      </a:lnTo>
                      <a:lnTo>
                        <a:pt x="18" y="30"/>
                      </a:lnTo>
                      <a:lnTo>
                        <a:pt x="26" y="42"/>
                      </a:lnTo>
                      <a:lnTo>
                        <a:pt x="218" y="332"/>
                      </a:lnTo>
                      <a:lnTo>
                        <a:pt x="218" y="332"/>
                      </a:lnTo>
                      <a:lnTo>
                        <a:pt x="226" y="340"/>
                      </a:lnTo>
                      <a:lnTo>
                        <a:pt x="230" y="344"/>
                      </a:lnTo>
                      <a:lnTo>
                        <a:pt x="230" y="34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charset="0"/>
                  </a:endParaRPr>
                </a:p>
              </p:txBody>
            </p:sp>
            <p:sp>
              <p:nvSpPr>
                <p:cNvPr id="231" name="Freeform 80"/>
                <p:cNvSpPr>
                  <a:spLocks/>
                </p:cNvSpPr>
                <p:nvPr/>
              </p:nvSpPr>
              <p:spPr bwMode="auto">
                <a:xfrm>
                  <a:off x="2032000" y="1216025"/>
                  <a:ext cx="1588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charset="0"/>
                  </a:endParaRPr>
                </a:p>
              </p:txBody>
            </p:sp>
            <p:sp>
              <p:nvSpPr>
                <p:cNvPr id="232" name="Freeform 81"/>
                <p:cNvSpPr>
                  <a:spLocks/>
                </p:cNvSpPr>
                <p:nvPr/>
              </p:nvSpPr>
              <p:spPr bwMode="auto">
                <a:xfrm>
                  <a:off x="2057401" y="654050"/>
                  <a:ext cx="368300" cy="546100"/>
                </a:xfrm>
                <a:custGeom>
                  <a:avLst/>
                  <a:gdLst/>
                  <a:ahLst/>
                  <a:cxnLst>
                    <a:cxn ang="0">
                      <a:pos x="2" y="344"/>
                    </a:cxn>
                    <a:cxn ang="0">
                      <a:pos x="2" y="344"/>
                    </a:cxn>
                    <a:cxn ang="0">
                      <a:pos x="6" y="340"/>
                    </a:cxn>
                    <a:cxn ang="0">
                      <a:pos x="14" y="332"/>
                    </a:cxn>
                    <a:cxn ang="0">
                      <a:pos x="206" y="42"/>
                    </a:cxn>
                    <a:cxn ang="0">
                      <a:pos x="206" y="42"/>
                    </a:cxn>
                    <a:cxn ang="0">
                      <a:pos x="214" y="30"/>
                    </a:cxn>
                    <a:cxn ang="0">
                      <a:pos x="222" y="22"/>
                    </a:cxn>
                    <a:cxn ang="0">
                      <a:pos x="222" y="22"/>
                    </a:cxn>
                    <a:cxn ang="0">
                      <a:pos x="228" y="14"/>
                    </a:cxn>
                    <a:cxn ang="0">
                      <a:pos x="232" y="4"/>
                    </a:cxn>
                    <a:cxn ang="0">
                      <a:pos x="232" y="4"/>
                    </a:cxn>
                    <a:cxn ang="0">
                      <a:pos x="232" y="0"/>
                    </a:cxn>
                    <a:cxn ang="0">
                      <a:pos x="230" y="0"/>
                    </a:cxn>
                    <a:cxn ang="0">
                      <a:pos x="226" y="0"/>
                    </a:cxn>
                    <a:cxn ang="0">
                      <a:pos x="222" y="2"/>
                    </a:cxn>
                    <a:cxn ang="0">
                      <a:pos x="222" y="2"/>
                    </a:cxn>
                    <a:cxn ang="0">
                      <a:pos x="210" y="12"/>
                    </a:cxn>
                    <a:cxn ang="0">
                      <a:pos x="202" y="24"/>
                    </a:cxn>
                    <a:cxn ang="0">
                      <a:pos x="202" y="24"/>
                    </a:cxn>
                    <a:cxn ang="0">
                      <a:pos x="184" y="50"/>
                    </a:cxn>
                    <a:cxn ang="0">
                      <a:pos x="8" y="328"/>
                    </a:cxn>
                    <a:cxn ang="0">
                      <a:pos x="8" y="328"/>
                    </a:cxn>
                    <a:cxn ang="0">
                      <a:pos x="0" y="342"/>
                    </a:cxn>
                    <a:cxn ang="0">
                      <a:pos x="0" y="342"/>
                    </a:cxn>
                    <a:cxn ang="0">
                      <a:pos x="0" y="344"/>
                    </a:cxn>
                    <a:cxn ang="0">
                      <a:pos x="0" y="344"/>
                    </a:cxn>
                    <a:cxn ang="0">
                      <a:pos x="2" y="344"/>
                    </a:cxn>
                    <a:cxn ang="0">
                      <a:pos x="2" y="344"/>
                    </a:cxn>
                  </a:cxnLst>
                  <a:rect l="0" t="0" r="r" b="b"/>
                  <a:pathLst>
                    <a:path w="232" h="344">
                      <a:moveTo>
                        <a:pt x="2" y="344"/>
                      </a:moveTo>
                      <a:lnTo>
                        <a:pt x="2" y="344"/>
                      </a:lnTo>
                      <a:lnTo>
                        <a:pt x="6" y="340"/>
                      </a:lnTo>
                      <a:lnTo>
                        <a:pt x="14" y="332"/>
                      </a:lnTo>
                      <a:lnTo>
                        <a:pt x="206" y="42"/>
                      </a:lnTo>
                      <a:lnTo>
                        <a:pt x="206" y="42"/>
                      </a:lnTo>
                      <a:lnTo>
                        <a:pt x="214" y="30"/>
                      </a:lnTo>
                      <a:lnTo>
                        <a:pt x="222" y="22"/>
                      </a:lnTo>
                      <a:lnTo>
                        <a:pt x="222" y="22"/>
                      </a:lnTo>
                      <a:lnTo>
                        <a:pt x="228" y="14"/>
                      </a:lnTo>
                      <a:lnTo>
                        <a:pt x="232" y="4"/>
                      </a:lnTo>
                      <a:lnTo>
                        <a:pt x="232" y="4"/>
                      </a:lnTo>
                      <a:lnTo>
                        <a:pt x="232" y="0"/>
                      </a:lnTo>
                      <a:lnTo>
                        <a:pt x="230" y="0"/>
                      </a:lnTo>
                      <a:lnTo>
                        <a:pt x="226" y="0"/>
                      </a:lnTo>
                      <a:lnTo>
                        <a:pt x="222" y="2"/>
                      </a:lnTo>
                      <a:lnTo>
                        <a:pt x="222" y="2"/>
                      </a:lnTo>
                      <a:lnTo>
                        <a:pt x="210" y="12"/>
                      </a:lnTo>
                      <a:lnTo>
                        <a:pt x="202" y="24"/>
                      </a:lnTo>
                      <a:lnTo>
                        <a:pt x="202" y="24"/>
                      </a:lnTo>
                      <a:lnTo>
                        <a:pt x="184" y="50"/>
                      </a:lnTo>
                      <a:lnTo>
                        <a:pt x="8" y="328"/>
                      </a:lnTo>
                      <a:lnTo>
                        <a:pt x="8" y="328"/>
                      </a:lnTo>
                      <a:lnTo>
                        <a:pt x="0" y="342"/>
                      </a:lnTo>
                      <a:lnTo>
                        <a:pt x="0" y="342"/>
                      </a:lnTo>
                      <a:lnTo>
                        <a:pt x="0" y="344"/>
                      </a:lnTo>
                      <a:lnTo>
                        <a:pt x="0" y="344"/>
                      </a:lnTo>
                      <a:lnTo>
                        <a:pt x="2" y="344"/>
                      </a:lnTo>
                      <a:lnTo>
                        <a:pt x="2" y="34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charset="0"/>
                  </a:endParaRPr>
                </a:p>
              </p:txBody>
            </p:sp>
            <p:sp>
              <p:nvSpPr>
                <p:cNvPr id="233" name="Freeform 82"/>
                <p:cNvSpPr>
                  <a:spLocks noEditPoints="1"/>
                </p:cNvSpPr>
                <p:nvPr/>
              </p:nvSpPr>
              <p:spPr bwMode="auto">
                <a:xfrm>
                  <a:off x="381000" y="304800"/>
                  <a:ext cx="3317876" cy="2720975"/>
                </a:xfrm>
                <a:custGeom>
                  <a:avLst/>
                  <a:gdLst/>
                  <a:ahLst/>
                  <a:cxnLst>
                    <a:cxn ang="0">
                      <a:pos x="1784" y="18"/>
                    </a:cxn>
                    <a:cxn ang="0">
                      <a:pos x="1368" y="254"/>
                    </a:cxn>
                    <a:cxn ang="0">
                      <a:pos x="1096" y="632"/>
                    </a:cxn>
                    <a:cxn ang="0">
                      <a:pos x="1066" y="570"/>
                    </a:cxn>
                    <a:cxn ang="0">
                      <a:pos x="1044" y="562"/>
                    </a:cxn>
                    <a:cxn ang="0">
                      <a:pos x="1016" y="572"/>
                    </a:cxn>
                    <a:cxn ang="0">
                      <a:pos x="992" y="628"/>
                    </a:cxn>
                    <a:cxn ang="0">
                      <a:pos x="680" y="216"/>
                    </a:cxn>
                    <a:cxn ang="0">
                      <a:pos x="268" y="10"/>
                    </a:cxn>
                    <a:cxn ang="0">
                      <a:pos x="34" y="198"/>
                    </a:cxn>
                    <a:cxn ang="0">
                      <a:pos x="86" y="264"/>
                    </a:cxn>
                    <a:cxn ang="0">
                      <a:pos x="156" y="340"/>
                    </a:cxn>
                    <a:cxn ang="0">
                      <a:pos x="198" y="442"/>
                    </a:cxn>
                    <a:cxn ang="0">
                      <a:pos x="224" y="492"/>
                    </a:cxn>
                    <a:cxn ang="0">
                      <a:pos x="240" y="572"/>
                    </a:cxn>
                    <a:cxn ang="0">
                      <a:pos x="272" y="640"/>
                    </a:cxn>
                    <a:cxn ang="0">
                      <a:pos x="378" y="740"/>
                    </a:cxn>
                    <a:cxn ang="0">
                      <a:pos x="470" y="858"/>
                    </a:cxn>
                    <a:cxn ang="0">
                      <a:pos x="342" y="1124"/>
                    </a:cxn>
                    <a:cxn ang="0">
                      <a:pos x="376" y="1176"/>
                    </a:cxn>
                    <a:cxn ang="0">
                      <a:pos x="406" y="1268"/>
                    </a:cxn>
                    <a:cxn ang="0">
                      <a:pos x="458" y="1316"/>
                    </a:cxn>
                    <a:cxn ang="0">
                      <a:pos x="502" y="1380"/>
                    </a:cxn>
                    <a:cxn ang="0">
                      <a:pos x="536" y="1422"/>
                    </a:cxn>
                    <a:cxn ang="0">
                      <a:pos x="460" y="1554"/>
                    </a:cxn>
                    <a:cxn ang="0">
                      <a:pos x="414" y="1686"/>
                    </a:cxn>
                    <a:cxn ang="0">
                      <a:pos x="486" y="1704"/>
                    </a:cxn>
                    <a:cxn ang="0">
                      <a:pos x="586" y="1526"/>
                    </a:cxn>
                    <a:cxn ang="0">
                      <a:pos x="662" y="1528"/>
                    </a:cxn>
                    <a:cxn ang="0">
                      <a:pos x="700" y="1528"/>
                    </a:cxn>
                    <a:cxn ang="0">
                      <a:pos x="768" y="1532"/>
                    </a:cxn>
                    <a:cxn ang="0">
                      <a:pos x="816" y="1452"/>
                    </a:cxn>
                    <a:cxn ang="0">
                      <a:pos x="978" y="928"/>
                    </a:cxn>
                    <a:cxn ang="0">
                      <a:pos x="996" y="942"/>
                    </a:cxn>
                    <a:cxn ang="0">
                      <a:pos x="992" y="1208"/>
                    </a:cxn>
                    <a:cxn ang="0">
                      <a:pos x="1088" y="1112"/>
                    </a:cxn>
                    <a:cxn ang="0">
                      <a:pos x="1088" y="854"/>
                    </a:cxn>
                    <a:cxn ang="0">
                      <a:pos x="1138" y="1056"/>
                    </a:cxn>
                    <a:cxn ang="0">
                      <a:pos x="1284" y="1500"/>
                    </a:cxn>
                    <a:cxn ang="0">
                      <a:pos x="1334" y="1528"/>
                    </a:cxn>
                    <a:cxn ang="0">
                      <a:pos x="1406" y="1536"/>
                    </a:cxn>
                    <a:cxn ang="0">
                      <a:pos x="1458" y="1516"/>
                    </a:cxn>
                    <a:cxn ang="0">
                      <a:pos x="1542" y="1592"/>
                    </a:cxn>
                    <a:cxn ang="0">
                      <a:pos x="1626" y="1714"/>
                    </a:cxn>
                    <a:cxn ang="0">
                      <a:pos x="1680" y="1650"/>
                    </a:cxn>
                    <a:cxn ang="0">
                      <a:pos x="1618" y="1546"/>
                    </a:cxn>
                    <a:cxn ang="0">
                      <a:pos x="1560" y="1404"/>
                    </a:cxn>
                    <a:cxn ang="0">
                      <a:pos x="1616" y="1378"/>
                    </a:cxn>
                    <a:cxn ang="0">
                      <a:pos x="1634" y="1294"/>
                    </a:cxn>
                    <a:cxn ang="0">
                      <a:pos x="1706" y="1248"/>
                    </a:cxn>
                    <a:cxn ang="0">
                      <a:pos x="1726" y="1166"/>
                    </a:cxn>
                    <a:cxn ang="0">
                      <a:pos x="1702" y="1004"/>
                    </a:cxn>
                    <a:cxn ang="0">
                      <a:pos x="1528" y="790"/>
                    </a:cxn>
                    <a:cxn ang="0">
                      <a:pos x="1758" y="718"/>
                    </a:cxn>
                    <a:cxn ang="0">
                      <a:pos x="1830" y="612"/>
                    </a:cxn>
                    <a:cxn ang="0">
                      <a:pos x="1868" y="536"/>
                    </a:cxn>
                    <a:cxn ang="0">
                      <a:pos x="1876" y="472"/>
                    </a:cxn>
                    <a:cxn ang="0">
                      <a:pos x="1898" y="394"/>
                    </a:cxn>
                    <a:cxn ang="0">
                      <a:pos x="1964" y="304"/>
                    </a:cxn>
                    <a:cxn ang="0">
                      <a:pos x="2020" y="236"/>
                    </a:cxn>
                    <a:cxn ang="0">
                      <a:pos x="1040" y="574"/>
                    </a:cxn>
                  </a:cxnLst>
                  <a:rect l="0" t="0" r="r" b="b"/>
                  <a:pathLst>
                    <a:path w="2090" h="1714">
                      <a:moveTo>
                        <a:pt x="2088" y="78"/>
                      </a:moveTo>
                      <a:lnTo>
                        <a:pt x="2070" y="44"/>
                      </a:lnTo>
                      <a:lnTo>
                        <a:pt x="2028" y="16"/>
                      </a:lnTo>
                      <a:lnTo>
                        <a:pt x="1964" y="4"/>
                      </a:lnTo>
                      <a:lnTo>
                        <a:pt x="1896" y="0"/>
                      </a:lnTo>
                      <a:lnTo>
                        <a:pt x="1896" y="0"/>
                      </a:lnTo>
                      <a:lnTo>
                        <a:pt x="1876" y="2"/>
                      </a:lnTo>
                      <a:lnTo>
                        <a:pt x="1852" y="4"/>
                      </a:lnTo>
                      <a:lnTo>
                        <a:pt x="1822" y="10"/>
                      </a:lnTo>
                      <a:lnTo>
                        <a:pt x="1784" y="18"/>
                      </a:lnTo>
                      <a:lnTo>
                        <a:pt x="1740" y="30"/>
                      </a:lnTo>
                      <a:lnTo>
                        <a:pt x="1694" y="46"/>
                      </a:lnTo>
                      <a:lnTo>
                        <a:pt x="1642" y="66"/>
                      </a:lnTo>
                      <a:lnTo>
                        <a:pt x="1642" y="66"/>
                      </a:lnTo>
                      <a:lnTo>
                        <a:pt x="1592" y="92"/>
                      </a:lnTo>
                      <a:lnTo>
                        <a:pt x="1544" y="118"/>
                      </a:lnTo>
                      <a:lnTo>
                        <a:pt x="1498" y="148"/>
                      </a:lnTo>
                      <a:lnTo>
                        <a:pt x="1454" y="180"/>
                      </a:lnTo>
                      <a:lnTo>
                        <a:pt x="1410" y="216"/>
                      </a:lnTo>
                      <a:lnTo>
                        <a:pt x="1368" y="254"/>
                      </a:lnTo>
                      <a:lnTo>
                        <a:pt x="1328" y="296"/>
                      </a:lnTo>
                      <a:lnTo>
                        <a:pt x="1286" y="342"/>
                      </a:lnTo>
                      <a:lnTo>
                        <a:pt x="1286" y="342"/>
                      </a:lnTo>
                      <a:lnTo>
                        <a:pt x="1254" y="380"/>
                      </a:lnTo>
                      <a:lnTo>
                        <a:pt x="1224" y="420"/>
                      </a:lnTo>
                      <a:lnTo>
                        <a:pt x="1196" y="462"/>
                      </a:lnTo>
                      <a:lnTo>
                        <a:pt x="1170" y="504"/>
                      </a:lnTo>
                      <a:lnTo>
                        <a:pt x="1124" y="578"/>
                      </a:lnTo>
                      <a:lnTo>
                        <a:pt x="1096" y="632"/>
                      </a:lnTo>
                      <a:lnTo>
                        <a:pt x="1096" y="632"/>
                      </a:lnTo>
                      <a:lnTo>
                        <a:pt x="1092" y="622"/>
                      </a:lnTo>
                      <a:lnTo>
                        <a:pt x="1082" y="608"/>
                      </a:lnTo>
                      <a:lnTo>
                        <a:pt x="1082" y="608"/>
                      </a:lnTo>
                      <a:lnTo>
                        <a:pt x="1086" y="600"/>
                      </a:lnTo>
                      <a:lnTo>
                        <a:pt x="1088" y="592"/>
                      </a:lnTo>
                      <a:lnTo>
                        <a:pt x="1088" y="592"/>
                      </a:lnTo>
                      <a:lnTo>
                        <a:pt x="1086" y="584"/>
                      </a:lnTo>
                      <a:lnTo>
                        <a:pt x="1082" y="576"/>
                      </a:lnTo>
                      <a:lnTo>
                        <a:pt x="1074" y="572"/>
                      </a:lnTo>
                      <a:lnTo>
                        <a:pt x="1066" y="570"/>
                      </a:lnTo>
                      <a:lnTo>
                        <a:pt x="1066" y="570"/>
                      </a:lnTo>
                      <a:lnTo>
                        <a:pt x="1064" y="570"/>
                      </a:lnTo>
                      <a:lnTo>
                        <a:pt x="1066" y="564"/>
                      </a:lnTo>
                      <a:lnTo>
                        <a:pt x="1060" y="564"/>
                      </a:lnTo>
                      <a:lnTo>
                        <a:pt x="1056" y="564"/>
                      </a:lnTo>
                      <a:lnTo>
                        <a:pt x="1056" y="564"/>
                      </a:lnTo>
                      <a:lnTo>
                        <a:pt x="1050" y="558"/>
                      </a:lnTo>
                      <a:lnTo>
                        <a:pt x="1048" y="560"/>
                      </a:lnTo>
                      <a:lnTo>
                        <a:pt x="1048" y="558"/>
                      </a:lnTo>
                      <a:lnTo>
                        <a:pt x="1044" y="562"/>
                      </a:lnTo>
                      <a:lnTo>
                        <a:pt x="1038" y="560"/>
                      </a:lnTo>
                      <a:lnTo>
                        <a:pt x="1038" y="564"/>
                      </a:lnTo>
                      <a:lnTo>
                        <a:pt x="1034" y="564"/>
                      </a:lnTo>
                      <a:lnTo>
                        <a:pt x="1030" y="564"/>
                      </a:lnTo>
                      <a:lnTo>
                        <a:pt x="1034" y="572"/>
                      </a:lnTo>
                      <a:lnTo>
                        <a:pt x="1034" y="572"/>
                      </a:lnTo>
                      <a:lnTo>
                        <a:pt x="1034" y="572"/>
                      </a:lnTo>
                      <a:lnTo>
                        <a:pt x="1026" y="570"/>
                      </a:lnTo>
                      <a:lnTo>
                        <a:pt x="1026" y="570"/>
                      </a:lnTo>
                      <a:lnTo>
                        <a:pt x="1016" y="572"/>
                      </a:lnTo>
                      <a:lnTo>
                        <a:pt x="1010" y="576"/>
                      </a:lnTo>
                      <a:lnTo>
                        <a:pt x="1004" y="584"/>
                      </a:lnTo>
                      <a:lnTo>
                        <a:pt x="1004" y="592"/>
                      </a:lnTo>
                      <a:lnTo>
                        <a:pt x="1004" y="592"/>
                      </a:lnTo>
                      <a:lnTo>
                        <a:pt x="1004" y="598"/>
                      </a:lnTo>
                      <a:lnTo>
                        <a:pt x="1008" y="604"/>
                      </a:lnTo>
                      <a:lnTo>
                        <a:pt x="1008" y="604"/>
                      </a:lnTo>
                      <a:lnTo>
                        <a:pt x="998" y="618"/>
                      </a:lnTo>
                      <a:lnTo>
                        <a:pt x="992" y="628"/>
                      </a:lnTo>
                      <a:lnTo>
                        <a:pt x="992" y="628"/>
                      </a:lnTo>
                      <a:lnTo>
                        <a:pt x="962" y="574"/>
                      </a:lnTo>
                      <a:lnTo>
                        <a:pt x="918" y="500"/>
                      </a:lnTo>
                      <a:lnTo>
                        <a:pt x="892" y="460"/>
                      </a:lnTo>
                      <a:lnTo>
                        <a:pt x="864" y="420"/>
                      </a:lnTo>
                      <a:lnTo>
                        <a:pt x="834" y="378"/>
                      </a:lnTo>
                      <a:lnTo>
                        <a:pt x="802" y="342"/>
                      </a:lnTo>
                      <a:lnTo>
                        <a:pt x="802" y="342"/>
                      </a:lnTo>
                      <a:lnTo>
                        <a:pt x="762" y="296"/>
                      </a:lnTo>
                      <a:lnTo>
                        <a:pt x="720" y="254"/>
                      </a:lnTo>
                      <a:lnTo>
                        <a:pt x="680" y="216"/>
                      </a:lnTo>
                      <a:lnTo>
                        <a:pt x="636" y="180"/>
                      </a:lnTo>
                      <a:lnTo>
                        <a:pt x="592" y="148"/>
                      </a:lnTo>
                      <a:lnTo>
                        <a:pt x="546" y="118"/>
                      </a:lnTo>
                      <a:lnTo>
                        <a:pt x="498" y="92"/>
                      </a:lnTo>
                      <a:lnTo>
                        <a:pt x="448" y="66"/>
                      </a:lnTo>
                      <a:lnTo>
                        <a:pt x="448" y="66"/>
                      </a:lnTo>
                      <a:lnTo>
                        <a:pt x="396" y="46"/>
                      </a:lnTo>
                      <a:lnTo>
                        <a:pt x="348" y="30"/>
                      </a:lnTo>
                      <a:lnTo>
                        <a:pt x="306" y="18"/>
                      </a:lnTo>
                      <a:lnTo>
                        <a:pt x="268" y="10"/>
                      </a:lnTo>
                      <a:lnTo>
                        <a:pt x="238" y="4"/>
                      </a:lnTo>
                      <a:lnTo>
                        <a:pt x="214" y="2"/>
                      </a:lnTo>
                      <a:lnTo>
                        <a:pt x="194" y="0"/>
                      </a:lnTo>
                      <a:lnTo>
                        <a:pt x="126" y="4"/>
                      </a:lnTo>
                      <a:lnTo>
                        <a:pt x="62" y="16"/>
                      </a:lnTo>
                      <a:lnTo>
                        <a:pt x="20" y="44"/>
                      </a:lnTo>
                      <a:lnTo>
                        <a:pt x="2" y="78"/>
                      </a:lnTo>
                      <a:lnTo>
                        <a:pt x="0" y="112"/>
                      </a:lnTo>
                      <a:lnTo>
                        <a:pt x="12" y="154"/>
                      </a:lnTo>
                      <a:lnTo>
                        <a:pt x="34" y="198"/>
                      </a:lnTo>
                      <a:lnTo>
                        <a:pt x="34" y="198"/>
                      </a:lnTo>
                      <a:lnTo>
                        <a:pt x="44" y="214"/>
                      </a:lnTo>
                      <a:lnTo>
                        <a:pt x="56" y="226"/>
                      </a:lnTo>
                      <a:lnTo>
                        <a:pt x="60" y="232"/>
                      </a:lnTo>
                      <a:lnTo>
                        <a:pt x="66" y="234"/>
                      </a:lnTo>
                      <a:lnTo>
                        <a:pt x="66" y="234"/>
                      </a:lnTo>
                      <a:lnTo>
                        <a:pt x="70" y="236"/>
                      </a:lnTo>
                      <a:lnTo>
                        <a:pt x="74" y="240"/>
                      </a:lnTo>
                      <a:lnTo>
                        <a:pt x="80" y="252"/>
                      </a:lnTo>
                      <a:lnTo>
                        <a:pt x="86" y="264"/>
                      </a:lnTo>
                      <a:lnTo>
                        <a:pt x="86" y="264"/>
                      </a:lnTo>
                      <a:lnTo>
                        <a:pt x="94" y="278"/>
                      </a:lnTo>
                      <a:lnTo>
                        <a:pt x="104" y="290"/>
                      </a:lnTo>
                      <a:lnTo>
                        <a:pt x="112" y="296"/>
                      </a:lnTo>
                      <a:lnTo>
                        <a:pt x="118" y="300"/>
                      </a:lnTo>
                      <a:lnTo>
                        <a:pt x="118" y="300"/>
                      </a:lnTo>
                      <a:lnTo>
                        <a:pt x="126" y="304"/>
                      </a:lnTo>
                      <a:lnTo>
                        <a:pt x="132" y="310"/>
                      </a:lnTo>
                      <a:lnTo>
                        <a:pt x="146" y="324"/>
                      </a:lnTo>
                      <a:lnTo>
                        <a:pt x="156" y="340"/>
                      </a:lnTo>
                      <a:lnTo>
                        <a:pt x="160" y="350"/>
                      </a:lnTo>
                      <a:lnTo>
                        <a:pt x="160" y="350"/>
                      </a:lnTo>
                      <a:lnTo>
                        <a:pt x="160" y="354"/>
                      </a:lnTo>
                      <a:lnTo>
                        <a:pt x="164" y="360"/>
                      </a:lnTo>
                      <a:lnTo>
                        <a:pt x="176" y="374"/>
                      </a:lnTo>
                      <a:lnTo>
                        <a:pt x="192" y="394"/>
                      </a:lnTo>
                      <a:lnTo>
                        <a:pt x="192" y="394"/>
                      </a:lnTo>
                      <a:lnTo>
                        <a:pt x="198" y="416"/>
                      </a:lnTo>
                      <a:lnTo>
                        <a:pt x="200" y="434"/>
                      </a:lnTo>
                      <a:lnTo>
                        <a:pt x="198" y="442"/>
                      </a:lnTo>
                      <a:lnTo>
                        <a:pt x="196" y="446"/>
                      </a:lnTo>
                      <a:lnTo>
                        <a:pt x="196" y="446"/>
                      </a:lnTo>
                      <a:lnTo>
                        <a:pt x="194" y="450"/>
                      </a:lnTo>
                      <a:lnTo>
                        <a:pt x="196" y="454"/>
                      </a:lnTo>
                      <a:lnTo>
                        <a:pt x="202" y="462"/>
                      </a:lnTo>
                      <a:lnTo>
                        <a:pt x="214" y="472"/>
                      </a:lnTo>
                      <a:lnTo>
                        <a:pt x="214" y="472"/>
                      </a:lnTo>
                      <a:lnTo>
                        <a:pt x="216" y="476"/>
                      </a:lnTo>
                      <a:lnTo>
                        <a:pt x="222" y="486"/>
                      </a:lnTo>
                      <a:lnTo>
                        <a:pt x="224" y="492"/>
                      </a:lnTo>
                      <a:lnTo>
                        <a:pt x="226" y="498"/>
                      </a:lnTo>
                      <a:lnTo>
                        <a:pt x="226" y="506"/>
                      </a:lnTo>
                      <a:lnTo>
                        <a:pt x="222" y="512"/>
                      </a:lnTo>
                      <a:lnTo>
                        <a:pt x="222" y="512"/>
                      </a:lnTo>
                      <a:lnTo>
                        <a:pt x="220" y="518"/>
                      </a:lnTo>
                      <a:lnTo>
                        <a:pt x="220" y="526"/>
                      </a:lnTo>
                      <a:lnTo>
                        <a:pt x="222" y="536"/>
                      </a:lnTo>
                      <a:lnTo>
                        <a:pt x="226" y="546"/>
                      </a:lnTo>
                      <a:lnTo>
                        <a:pt x="236" y="564"/>
                      </a:lnTo>
                      <a:lnTo>
                        <a:pt x="240" y="572"/>
                      </a:lnTo>
                      <a:lnTo>
                        <a:pt x="244" y="574"/>
                      </a:lnTo>
                      <a:lnTo>
                        <a:pt x="244" y="574"/>
                      </a:lnTo>
                      <a:lnTo>
                        <a:pt x="248" y="578"/>
                      </a:lnTo>
                      <a:lnTo>
                        <a:pt x="250" y="582"/>
                      </a:lnTo>
                      <a:lnTo>
                        <a:pt x="256" y="594"/>
                      </a:lnTo>
                      <a:lnTo>
                        <a:pt x="260" y="612"/>
                      </a:lnTo>
                      <a:lnTo>
                        <a:pt x="260" y="612"/>
                      </a:lnTo>
                      <a:lnTo>
                        <a:pt x="260" y="614"/>
                      </a:lnTo>
                      <a:lnTo>
                        <a:pt x="264" y="624"/>
                      </a:lnTo>
                      <a:lnTo>
                        <a:pt x="272" y="640"/>
                      </a:lnTo>
                      <a:lnTo>
                        <a:pt x="288" y="660"/>
                      </a:lnTo>
                      <a:lnTo>
                        <a:pt x="288" y="660"/>
                      </a:lnTo>
                      <a:lnTo>
                        <a:pt x="304" y="680"/>
                      </a:lnTo>
                      <a:lnTo>
                        <a:pt x="314" y="694"/>
                      </a:lnTo>
                      <a:lnTo>
                        <a:pt x="328" y="714"/>
                      </a:lnTo>
                      <a:lnTo>
                        <a:pt x="328" y="714"/>
                      </a:lnTo>
                      <a:lnTo>
                        <a:pt x="332" y="718"/>
                      </a:lnTo>
                      <a:lnTo>
                        <a:pt x="338" y="724"/>
                      </a:lnTo>
                      <a:lnTo>
                        <a:pt x="356" y="732"/>
                      </a:lnTo>
                      <a:lnTo>
                        <a:pt x="378" y="740"/>
                      </a:lnTo>
                      <a:lnTo>
                        <a:pt x="430" y="746"/>
                      </a:lnTo>
                      <a:lnTo>
                        <a:pt x="484" y="746"/>
                      </a:lnTo>
                      <a:lnTo>
                        <a:pt x="534" y="746"/>
                      </a:lnTo>
                      <a:lnTo>
                        <a:pt x="604" y="752"/>
                      </a:lnTo>
                      <a:lnTo>
                        <a:pt x="622" y="754"/>
                      </a:lnTo>
                      <a:lnTo>
                        <a:pt x="622" y="754"/>
                      </a:lnTo>
                      <a:lnTo>
                        <a:pt x="562" y="790"/>
                      </a:lnTo>
                      <a:lnTo>
                        <a:pt x="518" y="820"/>
                      </a:lnTo>
                      <a:lnTo>
                        <a:pt x="488" y="842"/>
                      </a:lnTo>
                      <a:lnTo>
                        <a:pt x="470" y="858"/>
                      </a:lnTo>
                      <a:lnTo>
                        <a:pt x="462" y="868"/>
                      </a:lnTo>
                      <a:lnTo>
                        <a:pt x="458" y="874"/>
                      </a:lnTo>
                      <a:lnTo>
                        <a:pt x="458" y="876"/>
                      </a:lnTo>
                      <a:lnTo>
                        <a:pt x="458" y="878"/>
                      </a:lnTo>
                      <a:lnTo>
                        <a:pt x="384" y="988"/>
                      </a:lnTo>
                      <a:lnTo>
                        <a:pt x="388" y="1004"/>
                      </a:lnTo>
                      <a:lnTo>
                        <a:pt x="384" y="1022"/>
                      </a:lnTo>
                      <a:lnTo>
                        <a:pt x="366" y="1052"/>
                      </a:lnTo>
                      <a:lnTo>
                        <a:pt x="354" y="1078"/>
                      </a:lnTo>
                      <a:lnTo>
                        <a:pt x="342" y="1124"/>
                      </a:lnTo>
                      <a:lnTo>
                        <a:pt x="342" y="1124"/>
                      </a:lnTo>
                      <a:lnTo>
                        <a:pt x="342" y="1130"/>
                      </a:lnTo>
                      <a:lnTo>
                        <a:pt x="344" y="1142"/>
                      </a:lnTo>
                      <a:lnTo>
                        <a:pt x="348" y="1148"/>
                      </a:lnTo>
                      <a:lnTo>
                        <a:pt x="350" y="1156"/>
                      </a:lnTo>
                      <a:lnTo>
                        <a:pt x="356" y="1162"/>
                      </a:lnTo>
                      <a:lnTo>
                        <a:pt x="364" y="1166"/>
                      </a:lnTo>
                      <a:lnTo>
                        <a:pt x="364" y="1166"/>
                      </a:lnTo>
                      <a:lnTo>
                        <a:pt x="372" y="1170"/>
                      </a:lnTo>
                      <a:lnTo>
                        <a:pt x="376" y="1176"/>
                      </a:lnTo>
                      <a:lnTo>
                        <a:pt x="380" y="1184"/>
                      </a:lnTo>
                      <a:lnTo>
                        <a:pt x="382" y="1192"/>
                      </a:lnTo>
                      <a:lnTo>
                        <a:pt x="380" y="1206"/>
                      </a:lnTo>
                      <a:lnTo>
                        <a:pt x="380" y="1212"/>
                      </a:lnTo>
                      <a:lnTo>
                        <a:pt x="382" y="1244"/>
                      </a:lnTo>
                      <a:lnTo>
                        <a:pt x="382" y="1244"/>
                      </a:lnTo>
                      <a:lnTo>
                        <a:pt x="384" y="1248"/>
                      </a:lnTo>
                      <a:lnTo>
                        <a:pt x="392" y="1258"/>
                      </a:lnTo>
                      <a:lnTo>
                        <a:pt x="398" y="1264"/>
                      </a:lnTo>
                      <a:lnTo>
                        <a:pt x="406" y="1268"/>
                      </a:lnTo>
                      <a:lnTo>
                        <a:pt x="416" y="1272"/>
                      </a:lnTo>
                      <a:lnTo>
                        <a:pt x="428" y="1272"/>
                      </a:lnTo>
                      <a:lnTo>
                        <a:pt x="428" y="1272"/>
                      </a:lnTo>
                      <a:lnTo>
                        <a:pt x="440" y="1274"/>
                      </a:lnTo>
                      <a:lnTo>
                        <a:pt x="448" y="1280"/>
                      </a:lnTo>
                      <a:lnTo>
                        <a:pt x="452" y="1286"/>
                      </a:lnTo>
                      <a:lnTo>
                        <a:pt x="456" y="1294"/>
                      </a:lnTo>
                      <a:lnTo>
                        <a:pt x="458" y="1310"/>
                      </a:lnTo>
                      <a:lnTo>
                        <a:pt x="458" y="1316"/>
                      </a:lnTo>
                      <a:lnTo>
                        <a:pt x="458" y="1316"/>
                      </a:lnTo>
                      <a:lnTo>
                        <a:pt x="456" y="1338"/>
                      </a:lnTo>
                      <a:lnTo>
                        <a:pt x="458" y="1354"/>
                      </a:lnTo>
                      <a:lnTo>
                        <a:pt x="458" y="1360"/>
                      </a:lnTo>
                      <a:lnTo>
                        <a:pt x="460" y="1364"/>
                      </a:lnTo>
                      <a:lnTo>
                        <a:pt x="460" y="1364"/>
                      </a:lnTo>
                      <a:lnTo>
                        <a:pt x="468" y="1374"/>
                      </a:lnTo>
                      <a:lnTo>
                        <a:pt x="474" y="1378"/>
                      </a:lnTo>
                      <a:lnTo>
                        <a:pt x="486" y="1380"/>
                      </a:lnTo>
                      <a:lnTo>
                        <a:pt x="486" y="1380"/>
                      </a:lnTo>
                      <a:lnTo>
                        <a:pt x="502" y="1380"/>
                      </a:lnTo>
                      <a:lnTo>
                        <a:pt x="514" y="1384"/>
                      </a:lnTo>
                      <a:lnTo>
                        <a:pt x="522" y="1390"/>
                      </a:lnTo>
                      <a:lnTo>
                        <a:pt x="526" y="1394"/>
                      </a:lnTo>
                      <a:lnTo>
                        <a:pt x="526" y="1396"/>
                      </a:lnTo>
                      <a:lnTo>
                        <a:pt x="526" y="1396"/>
                      </a:lnTo>
                      <a:lnTo>
                        <a:pt x="526" y="1400"/>
                      </a:lnTo>
                      <a:lnTo>
                        <a:pt x="530" y="1404"/>
                      </a:lnTo>
                      <a:lnTo>
                        <a:pt x="532" y="1408"/>
                      </a:lnTo>
                      <a:lnTo>
                        <a:pt x="534" y="1414"/>
                      </a:lnTo>
                      <a:lnTo>
                        <a:pt x="536" y="1422"/>
                      </a:lnTo>
                      <a:lnTo>
                        <a:pt x="536" y="1432"/>
                      </a:lnTo>
                      <a:lnTo>
                        <a:pt x="532" y="1446"/>
                      </a:lnTo>
                      <a:lnTo>
                        <a:pt x="524" y="1462"/>
                      </a:lnTo>
                      <a:lnTo>
                        <a:pt x="524" y="1462"/>
                      </a:lnTo>
                      <a:lnTo>
                        <a:pt x="492" y="1522"/>
                      </a:lnTo>
                      <a:lnTo>
                        <a:pt x="478" y="1540"/>
                      </a:lnTo>
                      <a:lnTo>
                        <a:pt x="472" y="1546"/>
                      </a:lnTo>
                      <a:lnTo>
                        <a:pt x="466" y="1550"/>
                      </a:lnTo>
                      <a:lnTo>
                        <a:pt x="466" y="1550"/>
                      </a:lnTo>
                      <a:lnTo>
                        <a:pt x="460" y="1554"/>
                      </a:lnTo>
                      <a:lnTo>
                        <a:pt x="454" y="1560"/>
                      </a:lnTo>
                      <a:lnTo>
                        <a:pt x="440" y="1578"/>
                      </a:lnTo>
                      <a:lnTo>
                        <a:pt x="424" y="1604"/>
                      </a:lnTo>
                      <a:lnTo>
                        <a:pt x="424" y="1604"/>
                      </a:lnTo>
                      <a:lnTo>
                        <a:pt x="420" y="1614"/>
                      </a:lnTo>
                      <a:lnTo>
                        <a:pt x="412" y="1636"/>
                      </a:lnTo>
                      <a:lnTo>
                        <a:pt x="410" y="1650"/>
                      </a:lnTo>
                      <a:lnTo>
                        <a:pt x="408" y="1666"/>
                      </a:lnTo>
                      <a:lnTo>
                        <a:pt x="410" y="1680"/>
                      </a:lnTo>
                      <a:lnTo>
                        <a:pt x="414" y="1686"/>
                      </a:lnTo>
                      <a:lnTo>
                        <a:pt x="416" y="1692"/>
                      </a:lnTo>
                      <a:lnTo>
                        <a:pt x="416" y="1692"/>
                      </a:lnTo>
                      <a:lnTo>
                        <a:pt x="426" y="1702"/>
                      </a:lnTo>
                      <a:lnTo>
                        <a:pt x="438" y="1710"/>
                      </a:lnTo>
                      <a:lnTo>
                        <a:pt x="450" y="1714"/>
                      </a:lnTo>
                      <a:lnTo>
                        <a:pt x="456" y="1714"/>
                      </a:lnTo>
                      <a:lnTo>
                        <a:pt x="464" y="1714"/>
                      </a:lnTo>
                      <a:lnTo>
                        <a:pt x="470" y="1712"/>
                      </a:lnTo>
                      <a:lnTo>
                        <a:pt x="478" y="1710"/>
                      </a:lnTo>
                      <a:lnTo>
                        <a:pt x="486" y="1704"/>
                      </a:lnTo>
                      <a:lnTo>
                        <a:pt x="492" y="1698"/>
                      </a:lnTo>
                      <a:lnTo>
                        <a:pt x="500" y="1690"/>
                      </a:lnTo>
                      <a:lnTo>
                        <a:pt x="508" y="1678"/>
                      </a:lnTo>
                      <a:lnTo>
                        <a:pt x="514" y="1666"/>
                      </a:lnTo>
                      <a:lnTo>
                        <a:pt x="522" y="1650"/>
                      </a:lnTo>
                      <a:lnTo>
                        <a:pt x="522" y="1650"/>
                      </a:lnTo>
                      <a:lnTo>
                        <a:pt x="548" y="1592"/>
                      </a:lnTo>
                      <a:lnTo>
                        <a:pt x="568" y="1554"/>
                      </a:lnTo>
                      <a:lnTo>
                        <a:pt x="582" y="1532"/>
                      </a:lnTo>
                      <a:lnTo>
                        <a:pt x="586" y="1526"/>
                      </a:lnTo>
                      <a:lnTo>
                        <a:pt x="586" y="1526"/>
                      </a:lnTo>
                      <a:lnTo>
                        <a:pt x="590" y="1522"/>
                      </a:lnTo>
                      <a:lnTo>
                        <a:pt x="594" y="1518"/>
                      </a:lnTo>
                      <a:lnTo>
                        <a:pt x="600" y="1516"/>
                      </a:lnTo>
                      <a:lnTo>
                        <a:pt x="608" y="1514"/>
                      </a:lnTo>
                      <a:lnTo>
                        <a:pt x="620" y="1514"/>
                      </a:lnTo>
                      <a:lnTo>
                        <a:pt x="632" y="1516"/>
                      </a:lnTo>
                      <a:lnTo>
                        <a:pt x="648" y="1520"/>
                      </a:lnTo>
                      <a:lnTo>
                        <a:pt x="648" y="1520"/>
                      </a:lnTo>
                      <a:lnTo>
                        <a:pt x="662" y="1528"/>
                      </a:lnTo>
                      <a:lnTo>
                        <a:pt x="668" y="1532"/>
                      </a:lnTo>
                      <a:lnTo>
                        <a:pt x="670" y="1536"/>
                      </a:lnTo>
                      <a:lnTo>
                        <a:pt x="668" y="1536"/>
                      </a:lnTo>
                      <a:lnTo>
                        <a:pt x="664" y="1538"/>
                      </a:lnTo>
                      <a:lnTo>
                        <a:pt x="670" y="1538"/>
                      </a:lnTo>
                      <a:lnTo>
                        <a:pt x="670" y="1538"/>
                      </a:lnTo>
                      <a:lnTo>
                        <a:pt x="682" y="1536"/>
                      </a:lnTo>
                      <a:lnTo>
                        <a:pt x="692" y="1532"/>
                      </a:lnTo>
                      <a:lnTo>
                        <a:pt x="700" y="1528"/>
                      </a:lnTo>
                      <a:lnTo>
                        <a:pt x="700" y="1528"/>
                      </a:lnTo>
                      <a:lnTo>
                        <a:pt x="708" y="1522"/>
                      </a:lnTo>
                      <a:lnTo>
                        <a:pt x="716" y="1518"/>
                      </a:lnTo>
                      <a:lnTo>
                        <a:pt x="724" y="1516"/>
                      </a:lnTo>
                      <a:lnTo>
                        <a:pt x="724" y="1516"/>
                      </a:lnTo>
                      <a:lnTo>
                        <a:pt x="734" y="1518"/>
                      </a:lnTo>
                      <a:lnTo>
                        <a:pt x="744" y="1522"/>
                      </a:lnTo>
                      <a:lnTo>
                        <a:pt x="754" y="1528"/>
                      </a:lnTo>
                      <a:lnTo>
                        <a:pt x="754" y="1528"/>
                      </a:lnTo>
                      <a:lnTo>
                        <a:pt x="758" y="1530"/>
                      </a:lnTo>
                      <a:lnTo>
                        <a:pt x="768" y="1532"/>
                      </a:lnTo>
                      <a:lnTo>
                        <a:pt x="774" y="1532"/>
                      </a:lnTo>
                      <a:lnTo>
                        <a:pt x="780" y="1532"/>
                      </a:lnTo>
                      <a:lnTo>
                        <a:pt x="786" y="1528"/>
                      </a:lnTo>
                      <a:lnTo>
                        <a:pt x="794" y="1520"/>
                      </a:lnTo>
                      <a:lnTo>
                        <a:pt x="794" y="1520"/>
                      </a:lnTo>
                      <a:lnTo>
                        <a:pt x="800" y="1512"/>
                      </a:lnTo>
                      <a:lnTo>
                        <a:pt x="806" y="1500"/>
                      </a:lnTo>
                      <a:lnTo>
                        <a:pt x="812" y="1478"/>
                      </a:lnTo>
                      <a:lnTo>
                        <a:pt x="816" y="1458"/>
                      </a:lnTo>
                      <a:lnTo>
                        <a:pt x="816" y="1452"/>
                      </a:lnTo>
                      <a:lnTo>
                        <a:pt x="840" y="1406"/>
                      </a:lnTo>
                      <a:lnTo>
                        <a:pt x="844" y="1388"/>
                      </a:lnTo>
                      <a:lnTo>
                        <a:pt x="870" y="1386"/>
                      </a:lnTo>
                      <a:lnTo>
                        <a:pt x="894" y="1318"/>
                      </a:lnTo>
                      <a:lnTo>
                        <a:pt x="922" y="1204"/>
                      </a:lnTo>
                      <a:lnTo>
                        <a:pt x="952" y="1056"/>
                      </a:lnTo>
                      <a:lnTo>
                        <a:pt x="970" y="942"/>
                      </a:lnTo>
                      <a:lnTo>
                        <a:pt x="970" y="942"/>
                      </a:lnTo>
                      <a:lnTo>
                        <a:pt x="974" y="940"/>
                      </a:lnTo>
                      <a:lnTo>
                        <a:pt x="978" y="928"/>
                      </a:lnTo>
                      <a:lnTo>
                        <a:pt x="984" y="908"/>
                      </a:lnTo>
                      <a:lnTo>
                        <a:pt x="986" y="894"/>
                      </a:lnTo>
                      <a:lnTo>
                        <a:pt x="988" y="880"/>
                      </a:lnTo>
                      <a:lnTo>
                        <a:pt x="988" y="880"/>
                      </a:lnTo>
                      <a:lnTo>
                        <a:pt x="990" y="866"/>
                      </a:lnTo>
                      <a:lnTo>
                        <a:pt x="994" y="858"/>
                      </a:lnTo>
                      <a:lnTo>
                        <a:pt x="1000" y="856"/>
                      </a:lnTo>
                      <a:lnTo>
                        <a:pt x="1004" y="854"/>
                      </a:lnTo>
                      <a:lnTo>
                        <a:pt x="1004" y="880"/>
                      </a:lnTo>
                      <a:lnTo>
                        <a:pt x="996" y="942"/>
                      </a:lnTo>
                      <a:lnTo>
                        <a:pt x="998" y="962"/>
                      </a:lnTo>
                      <a:lnTo>
                        <a:pt x="990" y="990"/>
                      </a:lnTo>
                      <a:lnTo>
                        <a:pt x="990" y="1034"/>
                      </a:lnTo>
                      <a:lnTo>
                        <a:pt x="990" y="1046"/>
                      </a:lnTo>
                      <a:lnTo>
                        <a:pt x="990" y="1108"/>
                      </a:lnTo>
                      <a:lnTo>
                        <a:pt x="998" y="1112"/>
                      </a:lnTo>
                      <a:lnTo>
                        <a:pt x="998" y="1122"/>
                      </a:lnTo>
                      <a:lnTo>
                        <a:pt x="990" y="1130"/>
                      </a:lnTo>
                      <a:lnTo>
                        <a:pt x="992" y="1160"/>
                      </a:lnTo>
                      <a:lnTo>
                        <a:pt x="992" y="1208"/>
                      </a:lnTo>
                      <a:lnTo>
                        <a:pt x="1010" y="1248"/>
                      </a:lnTo>
                      <a:lnTo>
                        <a:pt x="1040" y="1274"/>
                      </a:lnTo>
                      <a:lnTo>
                        <a:pt x="1044" y="1246"/>
                      </a:lnTo>
                      <a:lnTo>
                        <a:pt x="1048" y="1274"/>
                      </a:lnTo>
                      <a:lnTo>
                        <a:pt x="1078" y="1248"/>
                      </a:lnTo>
                      <a:lnTo>
                        <a:pt x="1096" y="1208"/>
                      </a:lnTo>
                      <a:lnTo>
                        <a:pt x="1096" y="1160"/>
                      </a:lnTo>
                      <a:lnTo>
                        <a:pt x="1098" y="1130"/>
                      </a:lnTo>
                      <a:lnTo>
                        <a:pt x="1088" y="1122"/>
                      </a:lnTo>
                      <a:lnTo>
                        <a:pt x="1088" y="1112"/>
                      </a:lnTo>
                      <a:lnTo>
                        <a:pt x="1098" y="1108"/>
                      </a:lnTo>
                      <a:lnTo>
                        <a:pt x="1098" y="1046"/>
                      </a:lnTo>
                      <a:lnTo>
                        <a:pt x="1098" y="1034"/>
                      </a:lnTo>
                      <a:lnTo>
                        <a:pt x="1098" y="990"/>
                      </a:lnTo>
                      <a:lnTo>
                        <a:pt x="1088" y="962"/>
                      </a:lnTo>
                      <a:lnTo>
                        <a:pt x="1090" y="942"/>
                      </a:lnTo>
                      <a:lnTo>
                        <a:pt x="1084" y="880"/>
                      </a:lnTo>
                      <a:lnTo>
                        <a:pt x="1082" y="856"/>
                      </a:lnTo>
                      <a:lnTo>
                        <a:pt x="1082" y="856"/>
                      </a:lnTo>
                      <a:lnTo>
                        <a:pt x="1088" y="854"/>
                      </a:lnTo>
                      <a:lnTo>
                        <a:pt x="1094" y="858"/>
                      </a:lnTo>
                      <a:lnTo>
                        <a:pt x="1100" y="866"/>
                      </a:lnTo>
                      <a:lnTo>
                        <a:pt x="1102" y="880"/>
                      </a:lnTo>
                      <a:lnTo>
                        <a:pt x="1102" y="880"/>
                      </a:lnTo>
                      <a:lnTo>
                        <a:pt x="1102" y="894"/>
                      </a:lnTo>
                      <a:lnTo>
                        <a:pt x="1106" y="908"/>
                      </a:lnTo>
                      <a:lnTo>
                        <a:pt x="1112" y="928"/>
                      </a:lnTo>
                      <a:lnTo>
                        <a:pt x="1116" y="940"/>
                      </a:lnTo>
                      <a:lnTo>
                        <a:pt x="1120" y="942"/>
                      </a:lnTo>
                      <a:lnTo>
                        <a:pt x="1138" y="1056"/>
                      </a:lnTo>
                      <a:lnTo>
                        <a:pt x="1168" y="1204"/>
                      </a:lnTo>
                      <a:lnTo>
                        <a:pt x="1196" y="1318"/>
                      </a:lnTo>
                      <a:lnTo>
                        <a:pt x="1220" y="1386"/>
                      </a:lnTo>
                      <a:lnTo>
                        <a:pt x="1246" y="1388"/>
                      </a:lnTo>
                      <a:lnTo>
                        <a:pt x="1250" y="1406"/>
                      </a:lnTo>
                      <a:lnTo>
                        <a:pt x="1274" y="1452"/>
                      </a:lnTo>
                      <a:lnTo>
                        <a:pt x="1274" y="1452"/>
                      </a:lnTo>
                      <a:lnTo>
                        <a:pt x="1274" y="1458"/>
                      </a:lnTo>
                      <a:lnTo>
                        <a:pt x="1278" y="1478"/>
                      </a:lnTo>
                      <a:lnTo>
                        <a:pt x="1284" y="1500"/>
                      </a:lnTo>
                      <a:lnTo>
                        <a:pt x="1290" y="1512"/>
                      </a:lnTo>
                      <a:lnTo>
                        <a:pt x="1296" y="1520"/>
                      </a:lnTo>
                      <a:lnTo>
                        <a:pt x="1296" y="1520"/>
                      </a:lnTo>
                      <a:lnTo>
                        <a:pt x="1304" y="1528"/>
                      </a:lnTo>
                      <a:lnTo>
                        <a:pt x="1310" y="1532"/>
                      </a:lnTo>
                      <a:lnTo>
                        <a:pt x="1316" y="1532"/>
                      </a:lnTo>
                      <a:lnTo>
                        <a:pt x="1322" y="1532"/>
                      </a:lnTo>
                      <a:lnTo>
                        <a:pt x="1332" y="1530"/>
                      </a:lnTo>
                      <a:lnTo>
                        <a:pt x="1334" y="1528"/>
                      </a:lnTo>
                      <a:lnTo>
                        <a:pt x="1334" y="1528"/>
                      </a:lnTo>
                      <a:lnTo>
                        <a:pt x="1346" y="1522"/>
                      </a:lnTo>
                      <a:lnTo>
                        <a:pt x="1356" y="1518"/>
                      </a:lnTo>
                      <a:lnTo>
                        <a:pt x="1366" y="1516"/>
                      </a:lnTo>
                      <a:lnTo>
                        <a:pt x="1366" y="1516"/>
                      </a:lnTo>
                      <a:lnTo>
                        <a:pt x="1374" y="1518"/>
                      </a:lnTo>
                      <a:lnTo>
                        <a:pt x="1382" y="1522"/>
                      </a:lnTo>
                      <a:lnTo>
                        <a:pt x="1390" y="1528"/>
                      </a:lnTo>
                      <a:lnTo>
                        <a:pt x="1390" y="1528"/>
                      </a:lnTo>
                      <a:lnTo>
                        <a:pt x="1398" y="1532"/>
                      </a:lnTo>
                      <a:lnTo>
                        <a:pt x="1406" y="1536"/>
                      </a:lnTo>
                      <a:lnTo>
                        <a:pt x="1420" y="1538"/>
                      </a:lnTo>
                      <a:lnTo>
                        <a:pt x="1420" y="1538"/>
                      </a:lnTo>
                      <a:lnTo>
                        <a:pt x="1426" y="1538"/>
                      </a:lnTo>
                      <a:lnTo>
                        <a:pt x="1422" y="1536"/>
                      </a:lnTo>
                      <a:lnTo>
                        <a:pt x="1420" y="1536"/>
                      </a:lnTo>
                      <a:lnTo>
                        <a:pt x="1422" y="1532"/>
                      </a:lnTo>
                      <a:lnTo>
                        <a:pt x="1428" y="1528"/>
                      </a:lnTo>
                      <a:lnTo>
                        <a:pt x="1442" y="1520"/>
                      </a:lnTo>
                      <a:lnTo>
                        <a:pt x="1442" y="1520"/>
                      </a:lnTo>
                      <a:lnTo>
                        <a:pt x="1458" y="1516"/>
                      </a:lnTo>
                      <a:lnTo>
                        <a:pt x="1470" y="1514"/>
                      </a:lnTo>
                      <a:lnTo>
                        <a:pt x="1482" y="1514"/>
                      </a:lnTo>
                      <a:lnTo>
                        <a:pt x="1490" y="1516"/>
                      </a:lnTo>
                      <a:lnTo>
                        <a:pt x="1496" y="1518"/>
                      </a:lnTo>
                      <a:lnTo>
                        <a:pt x="1500" y="1522"/>
                      </a:lnTo>
                      <a:lnTo>
                        <a:pt x="1502" y="1526"/>
                      </a:lnTo>
                      <a:lnTo>
                        <a:pt x="1502" y="1526"/>
                      </a:lnTo>
                      <a:lnTo>
                        <a:pt x="1508" y="1532"/>
                      </a:lnTo>
                      <a:lnTo>
                        <a:pt x="1522" y="1554"/>
                      </a:lnTo>
                      <a:lnTo>
                        <a:pt x="1542" y="1592"/>
                      </a:lnTo>
                      <a:lnTo>
                        <a:pt x="1568" y="1650"/>
                      </a:lnTo>
                      <a:lnTo>
                        <a:pt x="1568" y="1650"/>
                      </a:lnTo>
                      <a:lnTo>
                        <a:pt x="1576" y="1666"/>
                      </a:lnTo>
                      <a:lnTo>
                        <a:pt x="1582" y="1678"/>
                      </a:lnTo>
                      <a:lnTo>
                        <a:pt x="1590" y="1690"/>
                      </a:lnTo>
                      <a:lnTo>
                        <a:pt x="1598" y="1698"/>
                      </a:lnTo>
                      <a:lnTo>
                        <a:pt x="1604" y="1704"/>
                      </a:lnTo>
                      <a:lnTo>
                        <a:pt x="1612" y="1710"/>
                      </a:lnTo>
                      <a:lnTo>
                        <a:pt x="1620" y="1712"/>
                      </a:lnTo>
                      <a:lnTo>
                        <a:pt x="1626" y="1714"/>
                      </a:lnTo>
                      <a:lnTo>
                        <a:pt x="1634" y="1714"/>
                      </a:lnTo>
                      <a:lnTo>
                        <a:pt x="1640" y="1714"/>
                      </a:lnTo>
                      <a:lnTo>
                        <a:pt x="1652" y="1710"/>
                      </a:lnTo>
                      <a:lnTo>
                        <a:pt x="1664" y="1702"/>
                      </a:lnTo>
                      <a:lnTo>
                        <a:pt x="1672" y="1692"/>
                      </a:lnTo>
                      <a:lnTo>
                        <a:pt x="1672" y="1692"/>
                      </a:lnTo>
                      <a:lnTo>
                        <a:pt x="1676" y="1686"/>
                      </a:lnTo>
                      <a:lnTo>
                        <a:pt x="1678" y="1680"/>
                      </a:lnTo>
                      <a:lnTo>
                        <a:pt x="1682" y="1666"/>
                      </a:lnTo>
                      <a:lnTo>
                        <a:pt x="1680" y="1650"/>
                      </a:lnTo>
                      <a:lnTo>
                        <a:pt x="1678" y="1636"/>
                      </a:lnTo>
                      <a:lnTo>
                        <a:pt x="1670" y="1614"/>
                      </a:lnTo>
                      <a:lnTo>
                        <a:pt x="1666" y="1604"/>
                      </a:lnTo>
                      <a:lnTo>
                        <a:pt x="1666" y="1604"/>
                      </a:lnTo>
                      <a:lnTo>
                        <a:pt x="1650" y="1578"/>
                      </a:lnTo>
                      <a:lnTo>
                        <a:pt x="1636" y="1560"/>
                      </a:lnTo>
                      <a:lnTo>
                        <a:pt x="1630" y="1554"/>
                      </a:lnTo>
                      <a:lnTo>
                        <a:pt x="1622" y="1550"/>
                      </a:lnTo>
                      <a:lnTo>
                        <a:pt x="1622" y="1550"/>
                      </a:lnTo>
                      <a:lnTo>
                        <a:pt x="1618" y="1546"/>
                      </a:lnTo>
                      <a:lnTo>
                        <a:pt x="1612" y="1540"/>
                      </a:lnTo>
                      <a:lnTo>
                        <a:pt x="1598" y="1522"/>
                      </a:lnTo>
                      <a:lnTo>
                        <a:pt x="1566" y="1462"/>
                      </a:lnTo>
                      <a:lnTo>
                        <a:pt x="1566" y="1462"/>
                      </a:lnTo>
                      <a:lnTo>
                        <a:pt x="1558" y="1446"/>
                      </a:lnTo>
                      <a:lnTo>
                        <a:pt x="1554" y="1432"/>
                      </a:lnTo>
                      <a:lnTo>
                        <a:pt x="1554" y="1422"/>
                      </a:lnTo>
                      <a:lnTo>
                        <a:pt x="1556" y="1414"/>
                      </a:lnTo>
                      <a:lnTo>
                        <a:pt x="1558" y="1408"/>
                      </a:lnTo>
                      <a:lnTo>
                        <a:pt x="1560" y="1404"/>
                      </a:lnTo>
                      <a:lnTo>
                        <a:pt x="1562" y="1400"/>
                      </a:lnTo>
                      <a:lnTo>
                        <a:pt x="1564" y="1396"/>
                      </a:lnTo>
                      <a:lnTo>
                        <a:pt x="1564" y="1396"/>
                      </a:lnTo>
                      <a:lnTo>
                        <a:pt x="1564" y="1394"/>
                      </a:lnTo>
                      <a:lnTo>
                        <a:pt x="1566" y="1390"/>
                      </a:lnTo>
                      <a:lnTo>
                        <a:pt x="1576" y="1384"/>
                      </a:lnTo>
                      <a:lnTo>
                        <a:pt x="1588" y="1380"/>
                      </a:lnTo>
                      <a:lnTo>
                        <a:pt x="1604" y="1380"/>
                      </a:lnTo>
                      <a:lnTo>
                        <a:pt x="1604" y="1380"/>
                      </a:lnTo>
                      <a:lnTo>
                        <a:pt x="1616" y="1378"/>
                      </a:lnTo>
                      <a:lnTo>
                        <a:pt x="1622" y="1374"/>
                      </a:lnTo>
                      <a:lnTo>
                        <a:pt x="1630" y="1364"/>
                      </a:lnTo>
                      <a:lnTo>
                        <a:pt x="1630" y="1364"/>
                      </a:lnTo>
                      <a:lnTo>
                        <a:pt x="1632" y="1360"/>
                      </a:lnTo>
                      <a:lnTo>
                        <a:pt x="1632" y="1354"/>
                      </a:lnTo>
                      <a:lnTo>
                        <a:pt x="1632" y="1338"/>
                      </a:lnTo>
                      <a:lnTo>
                        <a:pt x="1632" y="1316"/>
                      </a:lnTo>
                      <a:lnTo>
                        <a:pt x="1632" y="1316"/>
                      </a:lnTo>
                      <a:lnTo>
                        <a:pt x="1632" y="1310"/>
                      </a:lnTo>
                      <a:lnTo>
                        <a:pt x="1634" y="1294"/>
                      </a:lnTo>
                      <a:lnTo>
                        <a:pt x="1638" y="1286"/>
                      </a:lnTo>
                      <a:lnTo>
                        <a:pt x="1642" y="1280"/>
                      </a:lnTo>
                      <a:lnTo>
                        <a:pt x="1650" y="1274"/>
                      </a:lnTo>
                      <a:lnTo>
                        <a:pt x="1662" y="1272"/>
                      </a:lnTo>
                      <a:lnTo>
                        <a:pt x="1662" y="1272"/>
                      </a:lnTo>
                      <a:lnTo>
                        <a:pt x="1674" y="1272"/>
                      </a:lnTo>
                      <a:lnTo>
                        <a:pt x="1684" y="1268"/>
                      </a:lnTo>
                      <a:lnTo>
                        <a:pt x="1692" y="1264"/>
                      </a:lnTo>
                      <a:lnTo>
                        <a:pt x="1698" y="1258"/>
                      </a:lnTo>
                      <a:lnTo>
                        <a:pt x="1706" y="1248"/>
                      </a:lnTo>
                      <a:lnTo>
                        <a:pt x="1708" y="1244"/>
                      </a:lnTo>
                      <a:lnTo>
                        <a:pt x="1710" y="1212"/>
                      </a:lnTo>
                      <a:lnTo>
                        <a:pt x="1710" y="1212"/>
                      </a:lnTo>
                      <a:lnTo>
                        <a:pt x="1710" y="1206"/>
                      </a:lnTo>
                      <a:lnTo>
                        <a:pt x="1708" y="1192"/>
                      </a:lnTo>
                      <a:lnTo>
                        <a:pt x="1710" y="1184"/>
                      </a:lnTo>
                      <a:lnTo>
                        <a:pt x="1712" y="1176"/>
                      </a:lnTo>
                      <a:lnTo>
                        <a:pt x="1718" y="1170"/>
                      </a:lnTo>
                      <a:lnTo>
                        <a:pt x="1726" y="1166"/>
                      </a:lnTo>
                      <a:lnTo>
                        <a:pt x="1726" y="1166"/>
                      </a:lnTo>
                      <a:lnTo>
                        <a:pt x="1734" y="1162"/>
                      </a:lnTo>
                      <a:lnTo>
                        <a:pt x="1738" y="1156"/>
                      </a:lnTo>
                      <a:lnTo>
                        <a:pt x="1742" y="1148"/>
                      </a:lnTo>
                      <a:lnTo>
                        <a:pt x="1746" y="1142"/>
                      </a:lnTo>
                      <a:lnTo>
                        <a:pt x="1748" y="1130"/>
                      </a:lnTo>
                      <a:lnTo>
                        <a:pt x="1748" y="1124"/>
                      </a:lnTo>
                      <a:lnTo>
                        <a:pt x="1736" y="1078"/>
                      </a:lnTo>
                      <a:lnTo>
                        <a:pt x="1724" y="1052"/>
                      </a:lnTo>
                      <a:lnTo>
                        <a:pt x="1706" y="1022"/>
                      </a:lnTo>
                      <a:lnTo>
                        <a:pt x="1702" y="1004"/>
                      </a:lnTo>
                      <a:lnTo>
                        <a:pt x="1706" y="988"/>
                      </a:lnTo>
                      <a:lnTo>
                        <a:pt x="1632" y="878"/>
                      </a:lnTo>
                      <a:lnTo>
                        <a:pt x="1632" y="878"/>
                      </a:lnTo>
                      <a:lnTo>
                        <a:pt x="1632" y="876"/>
                      </a:lnTo>
                      <a:lnTo>
                        <a:pt x="1632" y="874"/>
                      </a:lnTo>
                      <a:lnTo>
                        <a:pt x="1628" y="868"/>
                      </a:lnTo>
                      <a:lnTo>
                        <a:pt x="1620" y="858"/>
                      </a:lnTo>
                      <a:lnTo>
                        <a:pt x="1600" y="842"/>
                      </a:lnTo>
                      <a:lnTo>
                        <a:pt x="1572" y="820"/>
                      </a:lnTo>
                      <a:lnTo>
                        <a:pt x="1528" y="790"/>
                      </a:lnTo>
                      <a:lnTo>
                        <a:pt x="1466" y="754"/>
                      </a:lnTo>
                      <a:lnTo>
                        <a:pt x="1486" y="752"/>
                      </a:lnTo>
                      <a:lnTo>
                        <a:pt x="1556" y="746"/>
                      </a:lnTo>
                      <a:lnTo>
                        <a:pt x="1606" y="746"/>
                      </a:lnTo>
                      <a:lnTo>
                        <a:pt x="1660" y="746"/>
                      </a:lnTo>
                      <a:lnTo>
                        <a:pt x="1712" y="740"/>
                      </a:lnTo>
                      <a:lnTo>
                        <a:pt x="1712" y="740"/>
                      </a:lnTo>
                      <a:lnTo>
                        <a:pt x="1734" y="732"/>
                      </a:lnTo>
                      <a:lnTo>
                        <a:pt x="1750" y="724"/>
                      </a:lnTo>
                      <a:lnTo>
                        <a:pt x="1758" y="718"/>
                      </a:lnTo>
                      <a:lnTo>
                        <a:pt x="1762" y="714"/>
                      </a:lnTo>
                      <a:lnTo>
                        <a:pt x="1762" y="714"/>
                      </a:lnTo>
                      <a:lnTo>
                        <a:pt x="1776" y="694"/>
                      </a:lnTo>
                      <a:lnTo>
                        <a:pt x="1786" y="680"/>
                      </a:lnTo>
                      <a:lnTo>
                        <a:pt x="1802" y="660"/>
                      </a:lnTo>
                      <a:lnTo>
                        <a:pt x="1802" y="660"/>
                      </a:lnTo>
                      <a:lnTo>
                        <a:pt x="1818" y="640"/>
                      </a:lnTo>
                      <a:lnTo>
                        <a:pt x="1826" y="624"/>
                      </a:lnTo>
                      <a:lnTo>
                        <a:pt x="1830" y="614"/>
                      </a:lnTo>
                      <a:lnTo>
                        <a:pt x="1830" y="612"/>
                      </a:lnTo>
                      <a:lnTo>
                        <a:pt x="1830" y="612"/>
                      </a:lnTo>
                      <a:lnTo>
                        <a:pt x="1834" y="594"/>
                      </a:lnTo>
                      <a:lnTo>
                        <a:pt x="1840" y="582"/>
                      </a:lnTo>
                      <a:lnTo>
                        <a:pt x="1842" y="578"/>
                      </a:lnTo>
                      <a:lnTo>
                        <a:pt x="1846" y="574"/>
                      </a:lnTo>
                      <a:lnTo>
                        <a:pt x="1846" y="574"/>
                      </a:lnTo>
                      <a:lnTo>
                        <a:pt x="1850" y="572"/>
                      </a:lnTo>
                      <a:lnTo>
                        <a:pt x="1854" y="564"/>
                      </a:lnTo>
                      <a:lnTo>
                        <a:pt x="1864" y="546"/>
                      </a:lnTo>
                      <a:lnTo>
                        <a:pt x="1868" y="536"/>
                      </a:lnTo>
                      <a:lnTo>
                        <a:pt x="1870" y="526"/>
                      </a:lnTo>
                      <a:lnTo>
                        <a:pt x="1870" y="518"/>
                      </a:lnTo>
                      <a:lnTo>
                        <a:pt x="1868" y="512"/>
                      </a:lnTo>
                      <a:lnTo>
                        <a:pt x="1868" y="512"/>
                      </a:lnTo>
                      <a:lnTo>
                        <a:pt x="1864" y="506"/>
                      </a:lnTo>
                      <a:lnTo>
                        <a:pt x="1864" y="498"/>
                      </a:lnTo>
                      <a:lnTo>
                        <a:pt x="1866" y="492"/>
                      </a:lnTo>
                      <a:lnTo>
                        <a:pt x="1868" y="486"/>
                      </a:lnTo>
                      <a:lnTo>
                        <a:pt x="1872" y="476"/>
                      </a:lnTo>
                      <a:lnTo>
                        <a:pt x="1876" y="472"/>
                      </a:lnTo>
                      <a:lnTo>
                        <a:pt x="1876" y="472"/>
                      </a:lnTo>
                      <a:lnTo>
                        <a:pt x="1888" y="462"/>
                      </a:lnTo>
                      <a:lnTo>
                        <a:pt x="1894" y="454"/>
                      </a:lnTo>
                      <a:lnTo>
                        <a:pt x="1894" y="450"/>
                      </a:lnTo>
                      <a:lnTo>
                        <a:pt x="1894" y="446"/>
                      </a:lnTo>
                      <a:lnTo>
                        <a:pt x="1894" y="446"/>
                      </a:lnTo>
                      <a:lnTo>
                        <a:pt x="1890" y="442"/>
                      </a:lnTo>
                      <a:lnTo>
                        <a:pt x="1890" y="434"/>
                      </a:lnTo>
                      <a:lnTo>
                        <a:pt x="1892" y="416"/>
                      </a:lnTo>
                      <a:lnTo>
                        <a:pt x="1898" y="394"/>
                      </a:lnTo>
                      <a:lnTo>
                        <a:pt x="1898" y="394"/>
                      </a:lnTo>
                      <a:lnTo>
                        <a:pt x="1914" y="374"/>
                      </a:lnTo>
                      <a:lnTo>
                        <a:pt x="1926" y="360"/>
                      </a:lnTo>
                      <a:lnTo>
                        <a:pt x="1928" y="354"/>
                      </a:lnTo>
                      <a:lnTo>
                        <a:pt x="1930" y="350"/>
                      </a:lnTo>
                      <a:lnTo>
                        <a:pt x="1930" y="350"/>
                      </a:lnTo>
                      <a:lnTo>
                        <a:pt x="1934" y="340"/>
                      </a:lnTo>
                      <a:lnTo>
                        <a:pt x="1944" y="324"/>
                      </a:lnTo>
                      <a:lnTo>
                        <a:pt x="1956" y="310"/>
                      </a:lnTo>
                      <a:lnTo>
                        <a:pt x="1964" y="304"/>
                      </a:lnTo>
                      <a:lnTo>
                        <a:pt x="1972" y="300"/>
                      </a:lnTo>
                      <a:lnTo>
                        <a:pt x="1972" y="300"/>
                      </a:lnTo>
                      <a:lnTo>
                        <a:pt x="1978" y="296"/>
                      </a:lnTo>
                      <a:lnTo>
                        <a:pt x="1986" y="290"/>
                      </a:lnTo>
                      <a:lnTo>
                        <a:pt x="1996" y="278"/>
                      </a:lnTo>
                      <a:lnTo>
                        <a:pt x="2004" y="264"/>
                      </a:lnTo>
                      <a:lnTo>
                        <a:pt x="2004" y="264"/>
                      </a:lnTo>
                      <a:lnTo>
                        <a:pt x="2010" y="252"/>
                      </a:lnTo>
                      <a:lnTo>
                        <a:pt x="2016" y="240"/>
                      </a:lnTo>
                      <a:lnTo>
                        <a:pt x="2020" y="236"/>
                      </a:lnTo>
                      <a:lnTo>
                        <a:pt x="2024" y="234"/>
                      </a:lnTo>
                      <a:lnTo>
                        <a:pt x="2024" y="234"/>
                      </a:lnTo>
                      <a:lnTo>
                        <a:pt x="2030" y="232"/>
                      </a:lnTo>
                      <a:lnTo>
                        <a:pt x="2034" y="226"/>
                      </a:lnTo>
                      <a:lnTo>
                        <a:pt x="2046" y="214"/>
                      </a:lnTo>
                      <a:lnTo>
                        <a:pt x="2056" y="198"/>
                      </a:lnTo>
                      <a:lnTo>
                        <a:pt x="2078" y="154"/>
                      </a:lnTo>
                      <a:lnTo>
                        <a:pt x="2090" y="112"/>
                      </a:lnTo>
                      <a:lnTo>
                        <a:pt x="2088" y="78"/>
                      </a:lnTo>
                      <a:close/>
                      <a:moveTo>
                        <a:pt x="1040" y="574"/>
                      </a:moveTo>
                      <a:lnTo>
                        <a:pt x="1040" y="574"/>
                      </a:lnTo>
                      <a:lnTo>
                        <a:pt x="1040" y="574"/>
                      </a:lnTo>
                      <a:lnTo>
                        <a:pt x="1040" y="574"/>
                      </a:lnTo>
                      <a:lnTo>
                        <a:pt x="1040" y="57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effectLst>
                  <a:glow rad="177800">
                    <a:schemeClr val="bg2">
                      <a:lumMod val="60000"/>
                      <a:lumOff val="40000"/>
                      <a:alpha val="11000"/>
                    </a:schemeClr>
                  </a:glow>
                  <a:softEdge rad="25400"/>
                </a:effectLst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charset="0"/>
                  </a:endParaRPr>
                </a:p>
              </p:txBody>
            </p:sp>
          </p:grpSp>
        </p:grpSp>
        <p:grpSp>
          <p:nvGrpSpPr>
            <p:cNvPr id="13" name="Group 669"/>
            <p:cNvGrpSpPr>
              <a:grpSpLocks/>
            </p:cNvGrpSpPr>
            <p:nvPr/>
          </p:nvGrpSpPr>
          <p:grpSpPr bwMode="auto">
            <a:xfrm>
              <a:off x="-9" y="242195"/>
              <a:ext cx="9144001" cy="6615827"/>
              <a:chOff x="-9" y="242195"/>
              <a:chExt cx="9144001" cy="6615827"/>
            </a:xfrm>
          </p:grpSpPr>
          <p:grpSp>
            <p:nvGrpSpPr>
              <p:cNvPr id="14" name="Group 32"/>
              <p:cNvGrpSpPr>
                <a:grpSpLocks noChangeAspect="1"/>
              </p:cNvGrpSpPr>
              <p:nvPr/>
            </p:nvGrpSpPr>
            <p:grpSpPr>
              <a:xfrm rot="20059765">
                <a:off x="214282" y="242195"/>
                <a:ext cx="1611192" cy="1321331"/>
                <a:chOff x="492450" y="105224"/>
                <a:chExt cx="2967986" cy="2434032"/>
              </a:xfrm>
              <a:solidFill>
                <a:schemeClr val="bg2">
                  <a:lumMod val="60000"/>
                  <a:lumOff val="40000"/>
                  <a:alpha val="8000"/>
                </a:schemeClr>
              </a:solidFill>
            </p:grpSpPr>
            <p:sp>
              <p:nvSpPr>
                <p:cNvPr id="220" name="Freeform 79"/>
                <p:cNvSpPr>
                  <a:spLocks/>
                </p:cNvSpPr>
                <p:nvPr/>
              </p:nvSpPr>
              <p:spPr bwMode="auto">
                <a:xfrm>
                  <a:off x="1660525" y="654050"/>
                  <a:ext cx="368300" cy="546100"/>
                </a:xfrm>
                <a:custGeom>
                  <a:avLst/>
                  <a:gdLst/>
                  <a:ahLst/>
                  <a:cxnLst>
                    <a:cxn ang="0">
                      <a:pos x="230" y="344"/>
                    </a:cxn>
                    <a:cxn ang="0">
                      <a:pos x="230" y="344"/>
                    </a:cxn>
                    <a:cxn ang="0">
                      <a:pos x="232" y="344"/>
                    </a:cxn>
                    <a:cxn ang="0">
                      <a:pos x="232" y="342"/>
                    </a:cxn>
                    <a:cxn ang="0">
                      <a:pos x="232" y="342"/>
                    </a:cxn>
                    <a:cxn ang="0">
                      <a:pos x="224" y="328"/>
                    </a:cxn>
                    <a:cxn ang="0">
                      <a:pos x="48" y="50"/>
                    </a:cxn>
                    <a:cxn ang="0">
                      <a:pos x="48" y="50"/>
                    </a:cxn>
                    <a:cxn ang="0">
                      <a:pos x="30" y="24"/>
                    </a:cxn>
                    <a:cxn ang="0">
                      <a:pos x="30" y="24"/>
                    </a:cxn>
                    <a:cxn ang="0">
                      <a:pos x="22" y="12"/>
                    </a:cxn>
                    <a:cxn ang="0">
                      <a:pos x="10" y="2"/>
                    </a:cxn>
                    <a:cxn ang="0">
                      <a:pos x="10" y="2"/>
                    </a:cxn>
                    <a:cxn ang="0">
                      <a:pos x="6" y="0"/>
                    </a:cxn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4"/>
                    </a:cxn>
                    <a:cxn ang="0">
                      <a:pos x="0" y="4"/>
                    </a:cxn>
                    <a:cxn ang="0">
                      <a:pos x="4" y="14"/>
                    </a:cxn>
                    <a:cxn ang="0">
                      <a:pos x="10" y="22"/>
                    </a:cxn>
                    <a:cxn ang="0">
                      <a:pos x="10" y="22"/>
                    </a:cxn>
                    <a:cxn ang="0">
                      <a:pos x="18" y="30"/>
                    </a:cxn>
                    <a:cxn ang="0">
                      <a:pos x="26" y="42"/>
                    </a:cxn>
                    <a:cxn ang="0">
                      <a:pos x="218" y="332"/>
                    </a:cxn>
                    <a:cxn ang="0">
                      <a:pos x="218" y="332"/>
                    </a:cxn>
                    <a:cxn ang="0">
                      <a:pos x="226" y="340"/>
                    </a:cxn>
                    <a:cxn ang="0">
                      <a:pos x="230" y="344"/>
                    </a:cxn>
                    <a:cxn ang="0">
                      <a:pos x="230" y="344"/>
                    </a:cxn>
                  </a:cxnLst>
                  <a:rect l="0" t="0" r="r" b="b"/>
                  <a:pathLst>
                    <a:path w="232" h="344">
                      <a:moveTo>
                        <a:pt x="230" y="344"/>
                      </a:moveTo>
                      <a:lnTo>
                        <a:pt x="230" y="344"/>
                      </a:lnTo>
                      <a:lnTo>
                        <a:pt x="232" y="344"/>
                      </a:lnTo>
                      <a:lnTo>
                        <a:pt x="232" y="342"/>
                      </a:lnTo>
                      <a:lnTo>
                        <a:pt x="232" y="342"/>
                      </a:lnTo>
                      <a:lnTo>
                        <a:pt x="224" y="328"/>
                      </a:lnTo>
                      <a:lnTo>
                        <a:pt x="48" y="50"/>
                      </a:lnTo>
                      <a:lnTo>
                        <a:pt x="48" y="50"/>
                      </a:lnTo>
                      <a:lnTo>
                        <a:pt x="30" y="24"/>
                      </a:lnTo>
                      <a:lnTo>
                        <a:pt x="30" y="24"/>
                      </a:lnTo>
                      <a:lnTo>
                        <a:pt x="22" y="12"/>
                      </a:lnTo>
                      <a:lnTo>
                        <a:pt x="10" y="2"/>
                      </a:lnTo>
                      <a:lnTo>
                        <a:pt x="10" y="2"/>
                      </a:lnTo>
                      <a:lnTo>
                        <a:pt x="6" y="0"/>
                      </a:lnTo>
                      <a:lnTo>
                        <a:pt x="2" y="0"/>
                      </a:lnTo>
                      <a:lnTo>
                        <a:pt x="0" y="0"/>
                      </a:lnTo>
                      <a:lnTo>
                        <a:pt x="0" y="4"/>
                      </a:lnTo>
                      <a:lnTo>
                        <a:pt x="0" y="4"/>
                      </a:lnTo>
                      <a:lnTo>
                        <a:pt x="4" y="14"/>
                      </a:lnTo>
                      <a:lnTo>
                        <a:pt x="10" y="22"/>
                      </a:lnTo>
                      <a:lnTo>
                        <a:pt x="10" y="22"/>
                      </a:lnTo>
                      <a:lnTo>
                        <a:pt x="18" y="30"/>
                      </a:lnTo>
                      <a:lnTo>
                        <a:pt x="26" y="42"/>
                      </a:lnTo>
                      <a:lnTo>
                        <a:pt x="218" y="332"/>
                      </a:lnTo>
                      <a:lnTo>
                        <a:pt x="218" y="332"/>
                      </a:lnTo>
                      <a:lnTo>
                        <a:pt x="226" y="340"/>
                      </a:lnTo>
                      <a:lnTo>
                        <a:pt x="230" y="344"/>
                      </a:lnTo>
                      <a:lnTo>
                        <a:pt x="230" y="34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charset="0"/>
                  </a:endParaRPr>
                </a:p>
              </p:txBody>
            </p:sp>
            <p:sp>
              <p:nvSpPr>
                <p:cNvPr id="221" name="Freeform 80"/>
                <p:cNvSpPr>
                  <a:spLocks/>
                </p:cNvSpPr>
                <p:nvPr/>
              </p:nvSpPr>
              <p:spPr bwMode="auto">
                <a:xfrm>
                  <a:off x="2032000" y="1216025"/>
                  <a:ext cx="1588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charset="0"/>
                  </a:endParaRPr>
                </a:p>
              </p:txBody>
            </p:sp>
            <p:sp>
              <p:nvSpPr>
                <p:cNvPr id="222" name="Freeform 81"/>
                <p:cNvSpPr>
                  <a:spLocks/>
                </p:cNvSpPr>
                <p:nvPr/>
              </p:nvSpPr>
              <p:spPr bwMode="auto">
                <a:xfrm>
                  <a:off x="2057401" y="654050"/>
                  <a:ext cx="368300" cy="546100"/>
                </a:xfrm>
                <a:custGeom>
                  <a:avLst/>
                  <a:gdLst/>
                  <a:ahLst/>
                  <a:cxnLst>
                    <a:cxn ang="0">
                      <a:pos x="2" y="344"/>
                    </a:cxn>
                    <a:cxn ang="0">
                      <a:pos x="2" y="344"/>
                    </a:cxn>
                    <a:cxn ang="0">
                      <a:pos x="6" y="340"/>
                    </a:cxn>
                    <a:cxn ang="0">
                      <a:pos x="14" y="332"/>
                    </a:cxn>
                    <a:cxn ang="0">
                      <a:pos x="206" y="42"/>
                    </a:cxn>
                    <a:cxn ang="0">
                      <a:pos x="206" y="42"/>
                    </a:cxn>
                    <a:cxn ang="0">
                      <a:pos x="214" y="30"/>
                    </a:cxn>
                    <a:cxn ang="0">
                      <a:pos x="222" y="22"/>
                    </a:cxn>
                    <a:cxn ang="0">
                      <a:pos x="222" y="22"/>
                    </a:cxn>
                    <a:cxn ang="0">
                      <a:pos x="228" y="14"/>
                    </a:cxn>
                    <a:cxn ang="0">
                      <a:pos x="232" y="4"/>
                    </a:cxn>
                    <a:cxn ang="0">
                      <a:pos x="232" y="4"/>
                    </a:cxn>
                    <a:cxn ang="0">
                      <a:pos x="232" y="0"/>
                    </a:cxn>
                    <a:cxn ang="0">
                      <a:pos x="230" y="0"/>
                    </a:cxn>
                    <a:cxn ang="0">
                      <a:pos x="226" y="0"/>
                    </a:cxn>
                    <a:cxn ang="0">
                      <a:pos x="222" y="2"/>
                    </a:cxn>
                    <a:cxn ang="0">
                      <a:pos x="222" y="2"/>
                    </a:cxn>
                    <a:cxn ang="0">
                      <a:pos x="210" y="12"/>
                    </a:cxn>
                    <a:cxn ang="0">
                      <a:pos x="202" y="24"/>
                    </a:cxn>
                    <a:cxn ang="0">
                      <a:pos x="202" y="24"/>
                    </a:cxn>
                    <a:cxn ang="0">
                      <a:pos x="184" y="50"/>
                    </a:cxn>
                    <a:cxn ang="0">
                      <a:pos x="8" y="328"/>
                    </a:cxn>
                    <a:cxn ang="0">
                      <a:pos x="8" y="328"/>
                    </a:cxn>
                    <a:cxn ang="0">
                      <a:pos x="0" y="342"/>
                    </a:cxn>
                    <a:cxn ang="0">
                      <a:pos x="0" y="342"/>
                    </a:cxn>
                    <a:cxn ang="0">
                      <a:pos x="0" y="344"/>
                    </a:cxn>
                    <a:cxn ang="0">
                      <a:pos x="0" y="344"/>
                    </a:cxn>
                    <a:cxn ang="0">
                      <a:pos x="2" y="344"/>
                    </a:cxn>
                    <a:cxn ang="0">
                      <a:pos x="2" y="344"/>
                    </a:cxn>
                  </a:cxnLst>
                  <a:rect l="0" t="0" r="r" b="b"/>
                  <a:pathLst>
                    <a:path w="232" h="344">
                      <a:moveTo>
                        <a:pt x="2" y="344"/>
                      </a:moveTo>
                      <a:lnTo>
                        <a:pt x="2" y="344"/>
                      </a:lnTo>
                      <a:lnTo>
                        <a:pt x="6" y="340"/>
                      </a:lnTo>
                      <a:lnTo>
                        <a:pt x="14" y="332"/>
                      </a:lnTo>
                      <a:lnTo>
                        <a:pt x="206" y="42"/>
                      </a:lnTo>
                      <a:lnTo>
                        <a:pt x="206" y="42"/>
                      </a:lnTo>
                      <a:lnTo>
                        <a:pt x="214" y="30"/>
                      </a:lnTo>
                      <a:lnTo>
                        <a:pt x="222" y="22"/>
                      </a:lnTo>
                      <a:lnTo>
                        <a:pt x="222" y="22"/>
                      </a:lnTo>
                      <a:lnTo>
                        <a:pt x="228" y="14"/>
                      </a:lnTo>
                      <a:lnTo>
                        <a:pt x="232" y="4"/>
                      </a:lnTo>
                      <a:lnTo>
                        <a:pt x="232" y="4"/>
                      </a:lnTo>
                      <a:lnTo>
                        <a:pt x="232" y="0"/>
                      </a:lnTo>
                      <a:lnTo>
                        <a:pt x="230" y="0"/>
                      </a:lnTo>
                      <a:lnTo>
                        <a:pt x="226" y="0"/>
                      </a:lnTo>
                      <a:lnTo>
                        <a:pt x="222" y="2"/>
                      </a:lnTo>
                      <a:lnTo>
                        <a:pt x="222" y="2"/>
                      </a:lnTo>
                      <a:lnTo>
                        <a:pt x="210" y="12"/>
                      </a:lnTo>
                      <a:lnTo>
                        <a:pt x="202" y="24"/>
                      </a:lnTo>
                      <a:lnTo>
                        <a:pt x="202" y="24"/>
                      </a:lnTo>
                      <a:lnTo>
                        <a:pt x="184" y="50"/>
                      </a:lnTo>
                      <a:lnTo>
                        <a:pt x="8" y="328"/>
                      </a:lnTo>
                      <a:lnTo>
                        <a:pt x="8" y="328"/>
                      </a:lnTo>
                      <a:lnTo>
                        <a:pt x="0" y="342"/>
                      </a:lnTo>
                      <a:lnTo>
                        <a:pt x="0" y="342"/>
                      </a:lnTo>
                      <a:lnTo>
                        <a:pt x="0" y="344"/>
                      </a:lnTo>
                      <a:lnTo>
                        <a:pt x="0" y="344"/>
                      </a:lnTo>
                      <a:lnTo>
                        <a:pt x="2" y="344"/>
                      </a:lnTo>
                      <a:lnTo>
                        <a:pt x="2" y="34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charset="0"/>
                  </a:endParaRPr>
                </a:p>
              </p:txBody>
            </p:sp>
            <p:sp>
              <p:nvSpPr>
                <p:cNvPr id="223" name="Freeform 82"/>
                <p:cNvSpPr>
                  <a:spLocks noEditPoints="1"/>
                </p:cNvSpPr>
                <p:nvPr/>
              </p:nvSpPr>
              <p:spPr bwMode="auto">
                <a:xfrm rot="650724">
                  <a:off x="492450" y="105224"/>
                  <a:ext cx="2967986" cy="2434032"/>
                </a:xfrm>
                <a:custGeom>
                  <a:avLst/>
                  <a:gdLst/>
                  <a:ahLst/>
                  <a:cxnLst>
                    <a:cxn ang="0">
                      <a:pos x="1784" y="18"/>
                    </a:cxn>
                    <a:cxn ang="0">
                      <a:pos x="1368" y="254"/>
                    </a:cxn>
                    <a:cxn ang="0">
                      <a:pos x="1096" y="632"/>
                    </a:cxn>
                    <a:cxn ang="0">
                      <a:pos x="1066" y="570"/>
                    </a:cxn>
                    <a:cxn ang="0">
                      <a:pos x="1044" y="562"/>
                    </a:cxn>
                    <a:cxn ang="0">
                      <a:pos x="1016" y="572"/>
                    </a:cxn>
                    <a:cxn ang="0">
                      <a:pos x="992" y="628"/>
                    </a:cxn>
                    <a:cxn ang="0">
                      <a:pos x="680" y="216"/>
                    </a:cxn>
                    <a:cxn ang="0">
                      <a:pos x="268" y="10"/>
                    </a:cxn>
                    <a:cxn ang="0">
                      <a:pos x="34" y="198"/>
                    </a:cxn>
                    <a:cxn ang="0">
                      <a:pos x="86" y="264"/>
                    </a:cxn>
                    <a:cxn ang="0">
                      <a:pos x="156" y="340"/>
                    </a:cxn>
                    <a:cxn ang="0">
                      <a:pos x="198" y="442"/>
                    </a:cxn>
                    <a:cxn ang="0">
                      <a:pos x="224" y="492"/>
                    </a:cxn>
                    <a:cxn ang="0">
                      <a:pos x="240" y="572"/>
                    </a:cxn>
                    <a:cxn ang="0">
                      <a:pos x="272" y="640"/>
                    </a:cxn>
                    <a:cxn ang="0">
                      <a:pos x="378" y="740"/>
                    </a:cxn>
                    <a:cxn ang="0">
                      <a:pos x="470" y="858"/>
                    </a:cxn>
                    <a:cxn ang="0">
                      <a:pos x="342" y="1124"/>
                    </a:cxn>
                    <a:cxn ang="0">
                      <a:pos x="376" y="1176"/>
                    </a:cxn>
                    <a:cxn ang="0">
                      <a:pos x="406" y="1268"/>
                    </a:cxn>
                    <a:cxn ang="0">
                      <a:pos x="458" y="1316"/>
                    </a:cxn>
                    <a:cxn ang="0">
                      <a:pos x="502" y="1380"/>
                    </a:cxn>
                    <a:cxn ang="0">
                      <a:pos x="536" y="1422"/>
                    </a:cxn>
                    <a:cxn ang="0">
                      <a:pos x="460" y="1554"/>
                    </a:cxn>
                    <a:cxn ang="0">
                      <a:pos x="414" y="1686"/>
                    </a:cxn>
                    <a:cxn ang="0">
                      <a:pos x="486" y="1704"/>
                    </a:cxn>
                    <a:cxn ang="0">
                      <a:pos x="586" y="1526"/>
                    </a:cxn>
                    <a:cxn ang="0">
                      <a:pos x="662" y="1528"/>
                    </a:cxn>
                    <a:cxn ang="0">
                      <a:pos x="700" y="1528"/>
                    </a:cxn>
                    <a:cxn ang="0">
                      <a:pos x="768" y="1532"/>
                    </a:cxn>
                    <a:cxn ang="0">
                      <a:pos x="816" y="1452"/>
                    </a:cxn>
                    <a:cxn ang="0">
                      <a:pos x="978" y="928"/>
                    </a:cxn>
                    <a:cxn ang="0">
                      <a:pos x="996" y="942"/>
                    </a:cxn>
                    <a:cxn ang="0">
                      <a:pos x="992" y="1208"/>
                    </a:cxn>
                    <a:cxn ang="0">
                      <a:pos x="1088" y="1112"/>
                    </a:cxn>
                    <a:cxn ang="0">
                      <a:pos x="1088" y="854"/>
                    </a:cxn>
                    <a:cxn ang="0">
                      <a:pos x="1138" y="1056"/>
                    </a:cxn>
                    <a:cxn ang="0">
                      <a:pos x="1284" y="1500"/>
                    </a:cxn>
                    <a:cxn ang="0">
                      <a:pos x="1334" y="1528"/>
                    </a:cxn>
                    <a:cxn ang="0">
                      <a:pos x="1406" y="1536"/>
                    </a:cxn>
                    <a:cxn ang="0">
                      <a:pos x="1458" y="1516"/>
                    </a:cxn>
                    <a:cxn ang="0">
                      <a:pos x="1542" y="1592"/>
                    </a:cxn>
                    <a:cxn ang="0">
                      <a:pos x="1626" y="1714"/>
                    </a:cxn>
                    <a:cxn ang="0">
                      <a:pos x="1680" y="1650"/>
                    </a:cxn>
                    <a:cxn ang="0">
                      <a:pos x="1618" y="1546"/>
                    </a:cxn>
                    <a:cxn ang="0">
                      <a:pos x="1560" y="1404"/>
                    </a:cxn>
                    <a:cxn ang="0">
                      <a:pos x="1616" y="1378"/>
                    </a:cxn>
                    <a:cxn ang="0">
                      <a:pos x="1634" y="1294"/>
                    </a:cxn>
                    <a:cxn ang="0">
                      <a:pos x="1706" y="1248"/>
                    </a:cxn>
                    <a:cxn ang="0">
                      <a:pos x="1726" y="1166"/>
                    </a:cxn>
                    <a:cxn ang="0">
                      <a:pos x="1702" y="1004"/>
                    </a:cxn>
                    <a:cxn ang="0">
                      <a:pos x="1528" y="790"/>
                    </a:cxn>
                    <a:cxn ang="0">
                      <a:pos x="1758" y="718"/>
                    </a:cxn>
                    <a:cxn ang="0">
                      <a:pos x="1830" y="612"/>
                    </a:cxn>
                    <a:cxn ang="0">
                      <a:pos x="1868" y="536"/>
                    </a:cxn>
                    <a:cxn ang="0">
                      <a:pos x="1876" y="472"/>
                    </a:cxn>
                    <a:cxn ang="0">
                      <a:pos x="1898" y="394"/>
                    </a:cxn>
                    <a:cxn ang="0">
                      <a:pos x="1964" y="304"/>
                    </a:cxn>
                    <a:cxn ang="0">
                      <a:pos x="2020" y="236"/>
                    </a:cxn>
                    <a:cxn ang="0">
                      <a:pos x="1040" y="574"/>
                    </a:cxn>
                  </a:cxnLst>
                  <a:rect l="0" t="0" r="r" b="b"/>
                  <a:pathLst>
                    <a:path w="2090" h="1714">
                      <a:moveTo>
                        <a:pt x="2088" y="78"/>
                      </a:moveTo>
                      <a:lnTo>
                        <a:pt x="2070" y="44"/>
                      </a:lnTo>
                      <a:lnTo>
                        <a:pt x="2028" y="16"/>
                      </a:lnTo>
                      <a:lnTo>
                        <a:pt x="1964" y="4"/>
                      </a:lnTo>
                      <a:lnTo>
                        <a:pt x="1896" y="0"/>
                      </a:lnTo>
                      <a:lnTo>
                        <a:pt x="1896" y="0"/>
                      </a:lnTo>
                      <a:lnTo>
                        <a:pt x="1876" y="2"/>
                      </a:lnTo>
                      <a:lnTo>
                        <a:pt x="1852" y="4"/>
                      </a:lnTo>
                      <a:lnTo>
                        <a:pt x="1822" y="10"/>
                      </a:lnTo>
                      <a:lnTo>
                        <a:pt x="1784" y="18"/>
                      </a:lnTo>
                      <a:lnTo>
                        <a:pt x="1740" y="30"/>
                      </a:lnTo>
                      <a:lnTo>
                        <a:pt x="1694" y="46"/>
                      </a:lnTo>
                      <a:lnTo>
                        <a:pt x="1642" y="66"/>
                      </a:lnTo>
                      <a:lnTo>
                        <a:pt x="1642" y="66"/>
                      </a:lnTo>
                      <a:lnTo>
                        <a:pt x="1592" y="92"/>
                      </a:lnTo>
                      <a:lnTo>
                        <a:pt x="1544" y="118"/>
                      </a:lnTo>
                      <a:lnTo>
                        <a:pt x="1498" y="148"/>
                      </a:lnTo>
                      <a:lnTo>
                        <a:pt x="1454" y="180"/>
                      </a:lnTo>
                      <a:lnTo>
                        <a:pt x="1410" y="216"/>
                      </a:lnTo>
                      <a:lnTo>
                        <a:pt x="1368" y="254"/>
                      </a:lnTo>
                      <a:lnTo>
                        <a:pt x="1328" y="296"/>
                      </a:lnTo>
                      <a:lnTo>
                        <a:pt x="1286" y="342"/>
                      </a:lnTo>
                      <a:lnTo>
                        <a:pt x="1286" y="342"/>
                      </a:lnTo>
                      <a:lnTo>
                        <a:pt x="1254" y="380"/>
                      </a:lnTo>
                      <a:lnTo>
                        <a:pt x="1224" y="420"/>
                      </a:lnTo>
                      <a:lnTo>
                        <a:pt x="1196" y="462"/>
                      </a:lnTo>
                      <a:lnTo>
                        <a:pt x="1170" y="504"/>
                      </a:lnTo>
                      <a:lnTo>
                        <a:pt x="1124" y="578"/>
                      </a:lnTo>
                      <a:lnTo>
                        <a:pt x="1096" y="632"/>
                      </a:lnTo>
                      <a:lnTo>
                        <a:pt x="1096" y="632"/>
                      </a:lnTo>
                      <a:lnTo>
                        <a:pt x="1092" y="622"/>
                      </a:lnTo>
                      <a:lnTo>
                        <a:pt x="1082" y="608"/>
                      </a:lnTo>
                      <a:lnTo>
                        <a:pt x="1082" y="608"/>
                      </a:lnTo>
                      <a:lnTo>
                        <a:pt x="1086" y="600"/>
                      </a:lnTo>
                      <a:lnTo>
                        <a:pt x="1088" y="592"/>
                      </a:lnTo>
                      <a:lnTo>
                        <a:pt x="1088" y="592"/>
                      </a:lnTo>
                      <a:lnTo>
                        <a:pt x="1086" y="584"/>
                      </a:lnTo>
                      <a:lnTo>
                        <a:pt x="1082" y="576"/>
                      </a:lnTo>
                      <a:lnTo>
                        <a:pt x="1074" y="572"/>
                      </a:lnTo>
                      <a:lnTo>
                        <a:pt x="1066" y="570"/>
                      </a:lnTo>
                      <a:lnTo>
                        <a:pt x="1066" y="570"/>
                      </a:lnTo>
                      <a:lnTo>
                        <a:pt x="1064" y="570"/>
                      </a:lnTo>
                      <a:lnTo>
                        <a:pt x="1066" y="564"/>
                      </a:lnTo>
                      <a:lnTo>
                        <a:pt x="1060" y="564"/>
                      </a:lnTo>
                      <a:lnTo>
                        <a:pt x="1056" y="564"/>
                      </a:lnTo>
                      <a:lnTo>
                        <a:pt x="1056" y="564"/>
                      </a:lnTo>
                      <a:lnTo>
                        <a:pt x="1050" y="558"/>
                      </a:lnTo>
                      <a:lnTo>
                        <a:pt x="1048" y="560"/>
                      </a:lnTo>
                      <a:lnTo>
                        <a:pt x="1048" y="558"/>
                      </a:lnTo>
                      <a:lnTo>
                        <a:pt x="1044" y="562"/>
                      </a:lnTo>
                      <a:lnTo>
                        <a:pt x="1038" y="560"/>
                      </a:lnTo>
                      <a:lnTo>
                        <a:pt x="1038" y="564"/>
                      </a:lnTo>
                      <a:lnTo>
                        <a:pt x="1034" y="564"/>
                      </a:lnTo>
                      <a:lnTo>
                        <a:pt x="1030" y="564"/>
                      </a:lnTo>
                      <a:lnTo>
                        <a:pt x="1034" y="572"/>
                      </a:lnTo>
                      <a:lnTo>
                        <a:pt x="1034" y="572"/>
                      </a:lnTo>
                      <a:lnTo>
                        <a:pt x="1034" y="572"/>
                      </a:lnTo>
                      <a:lnTo>
                        <a:pt x="1026" y="570"/>
                      </a:lnTo>
                      <a:lnTo>
                        <a:pt x="1026" y="570"/>
                      </a:lnTo>
                      <a:lnTo>
                        <a:pt x="1016" y="572"/>
                      </a:lnTo>
                      <a:lnTo>
                        <a:pt x="1010" y="576"/>
                      </a:lnTo>
                      <a:lnTo>
                        <a:pt x="1004" y="584"/>
                      </a:lnTo>
                      <a:lnTo>
                        <a:pt x="1004" y="592"/>
                      </a:lnTo>
                      <a:lnTo>
                        <a:pt x="1004" y="592"/>
                      </a:lnTo>
                      <a:lnTo>
                        <a:pt x="1004" y="598"/>
                      </a:lnTo>
                      <a:lnTo>
                        <a:pt x="1008" y="604"/>
                      </a:lnTo>
                      <a:lnTo>
                        <a:pt x="1008" y="604"/>
                      </a:lnTo>
                      <a:lnTo>
                        <a:pt x="998" y="618"/>
                      </a:lnTo>
                      <a:lnTo>
                        <a:pt x="992" y="628"/>
                      </a:lnTo>
                      <a:lnTo>
                        <a:pt x="992" y="628"/>
                      </a:lnTo>
                      <a:lnTo>
                        <a:pt x="962" y="574"/>
                      </a:lnTo>
                      <a:lnTo>
                        <a:pt x="918" y="500"/>
                      </a:lnTo>
                      <a:lnTo>
                        <a:pt x="892" y="460"/>
                      </a:lnTo>
                      <a:lnTo>
                        <a:pt x="864" y="420"/>
                      </a:lnTo>
                      <a:lnTo>
                        <a:pt x="834" y="378"/>
                      </a:lnTo>
                      <a:lnTo>
                        <a:pt x="802" y="342"/>
                      </a:lnTo>
                      <a:lnTo>
                        <a:pt x="802" y="342"/>
                      </a:lnTo>
                      <a:lnTo>
                        <a:pt x="762" y="296"/>
                      </a:lnTo>
                      <a:lnTo>
                        <a:pt x="720" y="254"/>
                      </a:lnTo>
                      <a:lnTo>
                        <a:pt x="680" y="216"/>
                      </a:lnTo>
                      <a:lnTo>
                        <a:pt x="636" y="180"/>
                      </a:lnTo>
                      <a:lnTo>
                        <a:pt x="592" y="148"/>
                      </a:lnTo>
                      <a:lnTo>
                        <a:pt x="546" y="118"/>
                      </a:lnTo>
                      <a:lnTo>
                        <a:pt x="498" y="92"/>
                      </a:lnTo>
                      <a:lnTo>
                        <a:pt x="448" y="66"/>
                      </a:lnTo>
                      <a:lnTo>
                        <a:pt x="448" y="66"/>
                      </a:lnTo>
                      <a:lnTo>
                        <a:pt x="396" y="46"/>
                      </a:lnTo>
                      <a:lnTo>
                        <a:pt x="348" y="30"/>
                      </a:lnTo>
                      <a:lnTo>
                        <a:pt x="306" y="18"/>
                      </a:lnTo>
                      <a:lnTo>
                        <a:pt x="268" y="10"/>
                      </a:lnTo>
                      <a:lnTo>
                        <a:pt x="238" y="4"/>
                      </a:lnTo>
                      <a:lnTo>
                        <a:pt x="214" y="2"/>
                      </a:lnTo>
                      <a:lnTo>
                        <a:pt x="194" y="0"/>
                      </a:lnTo>
                      <a:lnTo>
                        <a:pt x="126" y="4"/>
                      </a:lnTo>
                      <a:lnTo>
                        <a:pt x="62" y="16"/>
                      </a:lnTo>
                      <a:lnTo>
                        <a:pt x="20" y="44"/>
                      </a:lnTo>
                      <a:lnTo>
                        <a:pt x="2" y="78"/>
                      </a:lnTo>
                      <a:lnTo>
                        <a:pt x="0" y="112"/>
                      </a:lnTo>
                      <a:lnTo>
                        <a:pt x="12" y="154"/>
                      </a:lnTo>
                      <a:lnTo>
                        <a:pt x="34" y="198"/>
                      </a:lnTo>
                      <a:lnTo>
                        <a:pt x="34" y="198"/>
                      </a:lnTo>
                      <a:lnTo>
                        <a:pt x="44" y="214"/>
                      </a:lnTo>
                      <a:lnTo>
                        <a:pt x="56" y="226"/>
                      </a:lnTo>
                      <a:lnTo>
                        <a:pt x="60" y="232"/>
                      </a:lnTo>
                      <a:lnTo>
                        <a:pt x="66" y="234"/>
                      </a:lnTo>
                      <a:lnTo>
                        <a:pt x="66" y="234"/>
                      </a:lnTo>
                      <a:lnTo>
                        <a:pt x="70" y="236"/>
                      </a:lnTo>
                      <a:lnTo>
                        <a:pt x="74" y="240"/>
                      </a:lnTo>
                      <a:lnTo>
                        <a:pt x="80" y="252"/>
                      </a:lnTo>
                      <a:lnTo>
                        <a:pt x="86" y="264"/>
                      </a:lnTo>
                      <a:lnTo>
                        <a:pt x="86" y="264"/>
                      </a:lnTo>
                      <a:lnTo>
                        <a:pt x="94" y="278"/>
                      </a:lnTo>
                      <a:lnTo>
                        <a:pt x="104" y="290"/>
                      </a:lnTo>
                      <a:lnTo>
                        <a:pt x="112" y="296"/>
                      </a:lnTo>
                      <a:lnTo>
                        <a:pt x="118" y="300"/>
                      </a:lnTo>
                      <a:lnTo>
                        <a:pt x="118" y="300"/>
                      </a:lnTo>
                      <a:lnTo>
                        <a:pt x="126" y="304"/>
                      </a:lnTo>
                      <a:lnTo>
                        <a:pt x="132" y="310"/>
                      </a:lnTo>
                      <a:lnTo>
                        <a:pt x="146" y="324"/>
                      </a:lnTo>
                      <a:lnTo>
                        <a:pt x="156" y="340"/>
                      </a:lnTo>
                      <a:lnTo>
                        <a:pt x="160" y="350"/>
                      </a:lnTo>
                      <a:lnTo>
                        <a:pt x="160" y="350"/>
                      </a:lnTo>
                      <a:lnTo>
                        <a:pt x="160" y="354"/>
                      </a:lnTo>
                      <a:lnTo>
                        <a:pt x="164" y="360"/>
                      </a:lnTo>
                      <a:lnTo>
                        <a:pt x="176" y="374"/>
                      </a:lnTo>
                      <a:lnTo>
                        <a:pt x="192" y="394"/>
                      </a:lnTo>
                      <a:lnTo>
                        <a:pt x="192" y="394"/>
                      </a:lnTo>
                      <a:lnTo>
                        <a:pt x="198" y="416"/>
                      </a:lnTo>
                      <a:lnTo>
                        <a:pt x="200" y="434"/>
                      </a:lnTo>
                      <a:lnTo>
                        <a:pt x="198" y="442"/>
                      </a:lnTo>
                      <a:lnTo>
                        <a:pt x="196" y="446"/>
                      </a:lnTo>
                      <a:lnTo>
                        <a:pt x="196" y="446"/>
                      </a:lnTo>
                      <a:lnTo>
                        <a:pt x="194" y="450"/>
                      </a:lnTo>
                      <a:lnTo>
                        <a:pt x="196" y="454"/>
                      </a:lnTo>
                      <a:lnTo>
                        <a:pt x="202" y="462"/>
                      </a:lnTo>
                      <a:lnTo>
                        <a:pt x="214" y="472"/>
                      </a:lnTo>
                      <a:lnTo>
                        <a:pt x="214" y="472"/>
                      </a:lnTo>
                      <a:lnTo>
                        <a:pt x="216" y="476"/>
                      </a:lnTo>
                      <a:lnTo>
                        <a:pt x="222" y="486"/>
                      </a:lnTo>
                      <a:lnTo>
                        <a:pt x="224" y="492"/>
                      </a:lnTo>
                      <a:lnTo>
                        <a:pt x="226" y="498"/>
                      </a:lnTo>
                      <a:lnTo>
                        <a:pt x="226" y="506"/>
                      </a:lnTo>
                      <a:lnTo>
                        <a:pt x="222" y="512"/>
                      </a:lnTo>
                      <a:lnTo>
                        <a:pt x="222" y="512"/>
                      </a:lnTo>
                      <a:lnTo>
                        <a:pt x="220" y="518"/>
                      </a:lnTo>
                      <a:lnTo>
                        <a:pt x="220" y="526"/>
                      </a:lnTo>
                      <a:lnTo>
                        <a:pt x="222" y="536"/>
                      </a:lnTo>
                      <a:lnTo>
                        <a:pt x="226" y="546"/>
                      </a:lnTo>
                      <a:lnTo>
                        <a:pt x="236" y="564"/>
                      </a:lnTo>
                      <a:lnTo>
                        <a:pt x="240" y="572"/>
                      </a:lnTo>
                      <a:lnTo>
                        <a:pt x="244" y="574"/>
                      </a:lnTo>
                      <a:lnTo>
                        <a:pt x="244" y="574"/>
                      </a:lnTo>
                      <a:lnTo>
                        <a:pt x="248" y="578"/>
                      </a:lnTo>
                      <a:lnTo>
                        <a:pt x="250" y="582"/>
                      </a:lnTo>
                      <a:lnTo>
                        <a:pt x="256" y="594"/>
                      </a:lnTo>
                      <a:lnTo>
                        <a:pt x="260" y="612"/>
                      </a:lnTo>
                      <a:lnTo>
                        <a:pt x="260" y="612"/>
                      </a:lnTo>
                      <a:lnTo>
                        <a:pt x="260" y="614"/>
                      </a:lnTo>
                      <a:lnTo>
                        <a:pt x="264" y="624"/>
                      </a:lnTo>
                      <a:lnTo>
                        <a:pt x="272" y="640"/>
                      </a:lnTo>
                      <a:lnTo>
                        <a:pt x="288" y="660"/>
                      </a:lnTo>
                      <a:lnTo>
                        <a:pt x="288" y="660"/>
                      </a:lnTo>
                      <a:lnTo>
                        <a:pt x="304" y="680"/>
                      </a:lnTo>
                      <a:lnTo>
                        <a:pt x="314" y="694"/>
                      </a:lnTo>
                      <a:lnTo>
                        <a:pt x="328" y="714"/>
                      </a:lnTo>
                      <a:lnTo>
                        <a:pt x="328" y="714"/>
                      </a:lnTo>
                      <a:lnTo>
                        <a:pt x="332" y="718"/>
                      </a:lnTo>
                      <a:lnTo>
                        <a:pt x="338" y="724"/>
                      </a:lnTo>
                      <a:lnTo>
                        <a:pt x="356" y="732"/>
                      </a:lnTo>
                      <a:lnTo>
                        <a:pt x="378" y="740"/>
                      </a:lnTo>
                      <a:lnTo>
                        <a:pt x="430" y="746"/>
                      </a:lnTo>
                      <a:lnTo>
                        <a:pt x="484" y="746"/>
                      </a:lnTo>
                      <a:lnTo>
                        <a:pt x="534" y="746"/>
                      </a:lnTo>
                      <a:lnTo>
                        <a:pt x="604" y="752"/>
                      </a:lnTo>
                      <a:lnTo>
                        <a:pt x="622" y="754"/>
                      </a:lnTo>
                      <a:lnTo>
                        <a:pt x="622" y="754"/>
                      </a:lnTo>
                      <a:lnTo>
                        <a:pt x="562" y="790"/>
                      </a:lnTo>
                      <a:lnTo>
                        <a:pt x="518" y="820"/>
                      </a:lnTo>
                      <a:lnTo>
                        <a:pt x="488" y="842"/>
                      </a:lnTo>
                      <a:lnTo>
                        <a:pt x="470" y="858"/>
                      </a:lnTo>
                      <a:lnTo>
                        <a:pt x="462" y="868"/>
                      </a:lnTo>
                      <a:lnTo>
                        <a:pt x="458" y="874"/>
                      </a:lnTo>
                      <a:lnTo>
                        <a:pt x="458" y="876"/>
                      </a:lnTo>
                      <a:lnTo>
                        <a:pt x="458" y="878"/>
                      </a:lnTo>
                      <a:lnTo>
                        <a:pt x="384" y="988"/>
                      </a:lnTo>
                      <a:lnTo>
                        <a:pt x="388" y="1004"/>
                      </a:lnTo>
                      <a:lnTo>
                        <a:pt x="384" y="1022"/>
                      </a:lnTo>
                      <a:lnTo>
                        <a:pt x="366" y="1052"/>
                      </a:lnTo>
                      <a:lnTo>
                        <a:pt x="354" y="1078"/>
                      </a:lnTo>
                      <a:lnTo>
                        <a:pt x="342" y="1124"/>
                      </a:lnTo>
                      <a:lnTo>
                        <a:pt x="342" y="1124"/>
                      </a:lnTo>
                      <a:lnTo>
                        <a:pt x="342" y="1130"/>
                      </a:lnTo>
                      <a:lnTo>
                        <a:pt x="344" y="1142"/>
                      </a:lnTo>
                      <a:lnTo>
                        <a:pt x="348" y="1148"/>
                      </a:lnTo>
                      <a:lnTo>
                        <a:pt x="350" y="1156"/>
                      </a:lnTo>
                      <a:lnTo>
                        <a:pt x="356" y="1162"/>
                      </a:lnTo>
                      <a:lnTo>
                        <a:pt x="364" y="1166"/>
                      </a:lnTo>
                      <a:lnTo>
                        <a:pt x="364" y="1166"/>
                      </a:lnTo>
                      <a:lnTo>
                        <a:pt x="372" y="1170"/>
                      </a:lnTo>
                      <a:lnTo>
                        <a:pt x="376" y="1176"/>
                      </a:lnTo>
                      <a:lnTo>
                        <a:pt x="380" y="1184"/>
                      </a:lnTo>
                      <a:lnTo>
                        <a:pt x="382" y="1192"/>
                      </a:lnTo>
                      <a:lnTo>
                        <a:pt x="380" y="1206"/>
                      </a:lnTo>
                      <a:lnTo>
                        <a:pt x="380" y="1212"/>
                      </a:lnTo>
                      <a:lnTo>
                        <a:pt x="382" y="1244"/>
                      </a:lnTo>
                      <a:lnTo>
                        <a:pt x="382" y="1244"/>
                      </a:lnTo>
                      <a:lnTo>
                        <a:pt x="384" y="1248"/>
                      </a:lnTo>
                      <a:lnTo>
                        <a:pt x="392" y="1258"/>
                      </a:lnTo>
                      <a:lnTo>
                        <a:pt x="398" y="1264"/>
                      </a:lnTo>
                      <a:lnTo>
                        <a:pt x="406" y="1268"/>
                      </a:lnTo>
                      <a:lnTo>
                        <a:pt x="416" y="1272"/>
                      </a:lnTo>
                      <a:lnTo>
                        <a:pt x="428" y="1272"/>
                      </a:lnTo>
                      <a:lnTo>
                        <a:pt x="428" y="1272"/>
                      </a:lnTo>
                      <a:lnTo>
                        <a:pt x="440" y="1274"/>
                      </a:lnTo>
                      <a:lnTo>
                        <a:pt x="448" y="1280"/>
                      </a:lnTo>
                      <a:lnTo>
                        <a:pt x="452" y="1286"/>
                      </a:lnTo>
                      <a:lnTo>
                        <a:pt x="456" y="1294"/>
                      </a:lnTo>
                      <a:lnTo>
                        <a:pt x="458" y="1310"/>
                      </a:lnTo>
                      <a:lnTo>
                        <a:pt x="458" y="1316"/>
                      </a:lnTo>
                      <a:lnTo>
                        <a:pt x="458" y="1316"/>
                      </a:lnTo>
                      <a:lnTo>
                        <a:pt x="456" y="1338"/>
                      </a:lnTo>
                      <a:lnTo>
                        <a:pt x="458" y="1354"/>
                      </a:lnTo>
                      <a:lnTo>
                        <a:pt x="458" y="1360"/>
                      </a:lnTo>
                      <a:lnTo>
                        <a:pt x="460" y="1364"/>
                      </a:lnTo>
                      <a:lnTo>
                        <a:pt x="460" y="1364"/>
                      </a:lnTo>
                      <a:lnTo>
                        <a:pt x="468" y="1374"/>
                      </a:lnTo>
                      <a:lnTo>
                        <a:pt x="474" y="1378"/>
                      </a:lnTo>
                      <a:lnTo>
                        <a:pt x="486" y="1380"/>
                      </a:lnTo>
                      <a:lnTo>
                        <a:pt x="486" y="1380"/>
                      </a:lnTo>
                      <a:lnTo>
                        <a:pt x="502" y="1380"/>
                      </a:lnTo>
                      <a:lnTo>
                        <a:pt x="514" y="1384"/>
                      </a:lnTo>
                      <a:lnTo>
                        <a:pt x="522" y="1390"/>
                      </a:lnTo>
                      <a:lnTo>
                        <a:pt x="526" y="1394"/>
                      </a:lnTo>
                      <a:lnTo>
                        <a:pt x="526" y="1396"/>
                      </a:lnTo>
                      <a:lnTo>
                        <a:pt x="526" y="1396"/>
                      </a:lnTo>
                      <a:lnTo>
                        <a:pt x="526" y="1400"/>
                      </a:lnTo>
                      <a:lnTo>
                        <a:pt x="530" y="1404"/>
                      </a:lnTo>
                      <a:lnTo>
                        <a:pt x="532" y="1408"/>
                      </a:lnTo>
                      <a:lnTo>
                        <a:pt x="534" y="1414"/>
                      </a:lnTo>
                      <a:lnTo>
                        <a:pt x="536" y="1422"/>
                      </a:lnTo>
                      <a:lnTo>
                        <a:pt x="536" y="1432"/>
                      </a:lnTo>
                      <a:lnTo>
                        <a:pt x="532" y="1446"/>
                      </a:lnTo>
                      <a:lnTo>
                        <a:pt x="524" y="1462"/>
                      </a:lnTo>
                      <a:lnTo>
                        <a:pt x="524" y="1462"/>
                      </a:lnTo>
                      <a:lnTo>
                        <a:pt x="492" y="1522"/>
                      </a:lnTo>
                      <a:lnTo>
                        <a:pt x="478" y="1540"/>
                      </a:lnTo>
                      <a:lnTo>
                        <a:pt x="472" y="1546"/>
                      </a:lnTo>
                      <a:lnTo>
                        <a:pt x="466" y="1550"/>
                      </a:lnTo>
                      <a:lnTo>
                        <a:pt x="466" y="1550"/>
                      </a:lnTo>
                      <a:lnTo>
                        <a:pt x="460" y="1554"/>
                      </a:lnTo>
                      <a:lnTo>
                        <a:pt x="454" y="1560"/>
                      </a:lnTo>
                      <a:lnTo>
                        <a:pt x="440" y="1578"/>
                      </a:lnTo>
                      <a:lnTo>
                        <a:pt x="424" y="1604"/>
                      </a:lnTo>
                      <a:lnTo>
                        <a:pt x="424" y="1604"/>
                      </a:lnTo>
                      <a:lnTo>
                        <a:pt x="420" y="1614"/>
                      </a:lnTo>
                      <a:lnTo>
                        <a:pt x="412" y="1636"/>
                      </a:lnTo>
                      <a:lnTo>
                        <a:pt x="410" y="1650"/>
                      </a:lnTo>
                      <a:lnTo>
                        <a:pt x="408" y="1666"/>
                      </a:lnTo>
                      <a:lnTo>
                        <a:pt x="410" y="1680"/>
                      </a:lnTo>
                      <a:lnTo>
                        <a:pt x="414" y="1686"/>
                      </a:lnTo>
                      <a:lnTo>
                        <a:pt x="416" y="1692"/>
                      </a:lnTo>
                      <a:lnTo>
                        <a:pt x="416" y="1692"/>
                      </a:lnTo>
                      <a:lnTo>
                        <a:pt x="426" y="1702"/>
                      </a:lnTo>
                      <a:lnTo>
                        <a:pt x="438" y="1710"/>
                      </a:lnTo>
                      <a:lnTo>
                        <a:pt x="450" y="1714"/>
                      </a:lnTo>
                      <a:lnTo>
                        <a:pt x="456" y="1714"/>
                      </a:lnTo>
                      <a:lnTo>
                        <a:pt x="464" y="1714"/>
                      </a:lnTo>
                      <a:lnTo>
                        <a:pt x="470" y="1712"/>
                      </a:lnTo>
                      <a:lnTo>
                        <a:pt x="478" y="1710"/>
                      </a:lnTo>
                      <a:lnTo>
                        <a:pt x="486" y="1704"/>
                      </a:lnTo>
                      <a:lnTo>
                        <a:pt x="492" y="1698"/>
                      </a:lnTo>
                      <a:lnTo>
                        <a:pt x="500" y="1690"/>
                      </a:lnTo>
                      <a:lnTo>
                        <a:pt x="508" y="1678"/>
                      </a:lnTo>
                      <a:lnTo>
                        <a:pt x="514" y="1666"/>
                      </a:lnTo>
                      <a:lnTo>
                        <a:pt x="522" y="1650"/>
                      </a:lnTo>
                      <a:lnTo>
                        <a:pt x="522" y="1650"/>
                      </a:lnTo>
                      <a:lnTo>
                        <a:pt x="548" y="1592"/>
                      </a:lnTo>
                      <a:lnTo>
                        <a:pt x="568" y="1554"/>
                      </a:lnTo>
                      <a:lnTo>
                        <a:pt x="582" y="1532"/>
                      </a:lnTo>
                      <a:lnTo>
                        <a:pt x="586" y="1526"/>
                      </a:lnTo>
                      <a:lnTo>
                        <a:pt x="586" y="1526"/>
                      </a:lnTo>
                      <a:lnTo>
                        <a:pt x="590" y="1522"/>
                      </a:lnTo>
                      <a:lnTo>
                        <a:pt x="594" y="1518"/>
                      </a:lnTo>
                      <a:lnTo>
                        <a:pt x="600" y="1516"/>
                      </a:lnTo>
                      <a:lnTo>
                        <a:pt x="608" y="1514"/>
                      </a:lnTo>
                      <a:lnTo>
                        <a:pt x="620" y="1514"/>
                      </a:lnTo>
                      <a:lnTo>
                        <a:pt x="632" y="1516"/>
                      </a:lnTo>
                      <a:lnTo>
                        <a:pt x="648" y="1520"/>
                      </a:lnTo>
                      <a:lnTo>
                        <a:pt x="648" y="1520"/>
                      </a:lnTo>
                      <a:lnTo>
                        <a:pt x="662" y="1528"/>
                      </a:lnTo>
                      <a:lnTo>
                        <a:pt x="668" y="1532"/>
                      </a:lnTo>
                      <a:lnTo>
                        <a:pt x="670" y="1536"/>
                      </a:lnTo>
                      <a:lnTo>
                        <a:pt x="668" y="1536"/>
                      </a:lnTo>
                      <a:lnTo>
                        <a:pt x="664" y="1538"/>
                      </a:lnTo>
                      <a:lnTo>
                        <a:pt x="670" y="1538"/>
                      </a:lnTo>
                      <a:lnTo>
                        <a:pt x="670" y="1538"/>
                      </a:lnTo>
                      <a:lnTo>
                        <a:pt x="682" y="1536"/>
                      </a:lnTo>
                      <a:lnTo>
                        <a:pt x="692" y="1532"/>
                      </a:lnTo>
                      <a:lnTo>
                        <a:pt x="700" y="1528"/>
                      </a:lnTo>
                      <a:lnTo>
                        <a:pt x="700" y="1528"/>
                      </a:lnTo>
                      <a:lnTo>
                        <a:pt x="708" y="1522"/>
                      </a:lnTo>
                      <a:lnTo>
                        <a:pt x="716" y="1518"/>
                      </a:lnTo>
                      <a:lnTo>
                        <a:pt x="724" y="1516"/>
                      </a:lnTo>
                      <a:lnTo>
                        <a:pt x="724" y="1516"/>
                      </a:lnTo>
                      <a:lnTo>
                        <a:pt x="734" y="1518"/>
                      </a:lnTo>
                      <a:lnTo>
                        <a:pt x="744" y="1522"/>
                      </a:lnTo>
                      <a:lnTo>
                        <a:pt x="754" y="1528"/>
                      </a:lnTo>
                      <a:lnTo>
                        <a:pt x="754" y="1528"/>
                      </a:lnTo>
                      <a:lnTo>
                        <a:pt x="758" y="1530"/>
                      </a:lnTo>
                      <a:lnTo>
                        <a:pt x="768" y="1532"/>
                      </a:lnTo>
                      <a:lnTo>
                        <a:pt x="774" y="1532"/>
                      </a:lnTo>
                      <a:lnTo>
                        <a:pt x="780" y="1532"/>
                      </a:lnTo>
                      <a:lnTo>
                        <a:pt x="786" y="1528"/>
                      </a:lnTo>
                      <a:lnTo>
                        <a:pt x="794" y="1520"/>
                      </a:lnTo>
                      <a:lnTo>
                        <a:pt x="794" y="1520"/>
                      </a:lnTo>
                      <a:lnTo>
                        <a:pt x="800" y="1512"/>
                      </a:lnTo>
                      <a:lnTo>
                        <a:pt x="806" y="1500"/>
                      </a:lnTo>
                      <a:lnTo>
                        <a:pt x="812" y="1478"/>
                      </a:lnTo>
                      <a:lnTo>
                        <a:pt x="816" y="1458"/>
                      </a:lnTo>
                      <a:lnTo>
                        <a:pt x="816" y="1452"/>
                      </a:lnTo>
                      <a:lnTo>
                        <a:pt x="840" y="1406"/>
                      </a:lnTo>
                      <a:lnTo>
                        <a:pt x="844" y="1388"/>
                      </a:lnTo>
                      <a:lnTo>
                        <a:pt x="870" y="1386"/>
                      </a:lnTo>
                      <a:lnTo>
                        <a:pt x="894" y="1318"/>
                      </a:lnTo>
                      <a:lnTo>
                        <a:pt x="922" y="1204"/>
                      </a:lnTo>
                      <a:lnTo>
                        <a:pt x="952" y="1056"/>
                      </a:lnTo>
                      <a:lnTo>
                        <a:pt x="970" y="942"/>
                      </a:lnTo>
                      <a:lnTo>
                        <a:pt x="970" y="942"/>
                      </a:lnTo>
                      <a:lnTo>
                        <a:pt x="974" y="940"/>
                      </a:lnTo>
                      <a:lnTo>
                        <a:pt x="978" y="928"/>
                      </a:lnTo>
                      <a:lnTo>
                        <a:pt x="984" y="908"/>
                      </a:lnTo>
                      <a:lnTo>
                        <a:pt x="986" y="894"/>
                      </a:lnTo>
                      <a:lnTo>
                        <a:pt x="988" y="880"/>
                      </a:lnTo>
                      <a:lnTo>
                        <a:pt x="988" y="880"/>
                      </a:lnTo>
                      <a:lnTo>
                        <a:pt x="990" y="866"/>
                      </a:lnTo>
                      <a:lnTo>
                        <a:pt x="994" y="858"/>
                      </a:lnTo>
                      <a:lnTo>
                        <a:pt x="1000" y="856"/>
                      </a:lnTo>
                      <a:lnTo>
                        <a:pt x="1004" y="854"/>
                      </a:lnTo>
                      <a:lnTo>
                        <a:pt x="1004" y="880"/>
                      </a:lnTo>
                      <a:lnTo>
                        <a:pt x="996" y="942"/>
                      </a:lnTo>
                      <a:lnTo>
                        <a:pt x="998" y="962"/>
                      </a:lnTo>
                      <a:lnTo>
                        <a:pt x="990" y="990"/>
                      </a:lnTo>
                      <a:lnTo>
                        <a:pt x="990" y="1034"/>
                      </a:lnTo>
                      <a:lnTo>
                        <a:pt x="990" y="1046"/>
                      </a:lnTo>
                      <a:lnTo>
                        <a:pt x="990" y="1108"/>
                      </a:lnTo>
                      <a:lnTo>
                        <a:pt x="998" y="1112"/>
                      </a:lnTo>
                      <a:lnTo>
                        <a:pt x="998" y="1122"/>
                      </a:lnTo>
                      <a:lnTo>
                        <a:pt x="990" y="1130"/>
                      </a:lnTo>
                      <a:lnTo>
                        <a:pt x="992" y="1160"/>
                      </a:lnTo>
                      <a:lnTo>
                        <a:pt x="992" y="1208"/>
                      </a:lnTo>
                      <a:lnTo>
                        <a:pt x="1010" y="1248"/>
                      </a:lnTo>
                      <a:lnTo>
                        <a:pt x="1040" y="1274"/>
                      </a:lnTo>
                      <a:lnTo>
                        <a:pt x="1044" y="1246"/>
                      </a:lnTo>
                      <a:lnTo>
                        <a:pt x="1048" y="1274"/>
                      </a:lnTo>
                      <a:lnTo>
                        <a:pt x="1078" y="1248"/>
                      </a:lnTo>
                      <a:lnTo>
                        <a:pt x="1096" y="1208"/>
                      </a:lnTo>
                      <a:lnTo>
                        <a:pt x="1096" y="1160"/>
                      </a:lnTo>
                      <a:lnTo>
                        <a:pt x="1098" y="1130"/>
                      </a:lnTo>
                      <a:lnTo>
                        <a:pt x="1088" y="1122"/>
                      </a:lnTo>
                      <a:lnTo>
                        <a:pt x="1088" y="1112"/>
                      </a:lnTo>
                      <a:lnTo>
                        <a:pt x="1098" y="1108"/>
                      </a:lnTo>
                      <a:lnTo>
                        <a:pt x="1098" y="1046"/>
                      </a:lnTo>
                      <a:lnTo>
                        <a:pt x="1098" y="1034"/>
                      </a:lnTo>
                      <a:lnTo>
                        <a:pt x="1098" y="990"/>
                      </a:lnTo>
                      <a:lnTo>
                        <a:pt x="1088" y="962"/>
                      </a:lnTo>
                      <a:lnTo>
                        <a:pt x="1090" y="942"/>
                      </a:lnTo>
                      <a:lnTo>
                        <a:pt x="1084" y="880"/>
                      </a:lnTo>
                      <a:lnTo>
                        <a:pt x="1082" y="856"/>
                      </a:lnTo>
                      <a:lnTo>
                        <a:pt x="1082" y="856"/>
                      </a:lnTo>
                      <a:lnTo>
                        <a:pt x="1088" y="854"/>
                      </a:lnTo>
                      <a:lnTo>
                        <a:pt x="1094" y="858"/>
                      </a:lnTo>
                      <a:lnTo>
                        <a:pt x="1100" y="866"/>
                      </a:lnTo>
                      <a:lnTo>
                        <a:pt x="1102" y="880"/>
                      </a:lnTo>
                      <a:lnTo>
                        <a:pt x="1102" y="880"/>
                      </a:lnTo>
                      <a:lnTo>
                        <a:pt x="1102" y="894"/>
                      </a:lnTo>
                      <a:lnTo>
                        <a:pt x="1106" y="908"/>
                      </a:lnTo>
                      <a:lnTo>
                        <a:pt x="1112" y="928"/>
                      </a:lnTo>
                      <a:lnTo>
                        <a:pt x="1116" y="940"/>
                      </a:lnTo>
                      <a:lnTo>
                        <a:pt x="1120" y="942"/>
                      </a:lnTo>
                      <a:lnTo>
                        <a:pt x="1138" y="1056"/>
                      </a:lnTo>
                      <a:lnTo>
                        <a:pt x="1168" y="1204"/>
                      </a:lnTo>
                      <a:lnTo>
                        <a:pt x="1196" y="1318"/>
                      </a:lnTo>
                      <a:lnTo>
                        <a:pt x="1220" y="1386"/>
                      </a:lnTo>
                      <a:lnTo>
                        <a:pt x="1246" y="1388"/>
                      </a:lnTo>
                      <a:lnTo>
                        <a:pt x="1250" y="1406"/>
                      </a:lnTo>
                      <a:lnTo>
                        <a:pt x="1274" y="1452"/>
                      </a:lnTo>
                      <a:lnTo>
                        <a:pt x="1274" y="1452"/>
                      </a:lnTo>
                      <a:lnTo>
                        <a:pt x="1274" y="1458"/>
                      </a:lnTo>
                      <a:lnTo>
                        <a:pt x="1278" y="1478"/>
                      </a:lnTo>
                      <a:lnTo>
                        <a:pt x="1284" y="1500"/>
                      </a:lnTo>
                      <a:lnTo>
                        <a:pt x="1290" y="1512"/>
                      </a:lnTo>
                      <a:lnTo>
                        <a:pt x="1296" y="1520"/>
                      </a:lnTo>
                      <a:lnTo>
                        <a:pt x="1296" y="1520"/>
                      </a:lnTo>
                      <a:lnTo>
                        <a:pt x="1304" y="1528"/>
                      </a:lnTo>
                      <a:lnTo>
                        <a:pt x="1310" y="1532"/>
                      </a:lnTo>
                      <a:lnTo>
                        <a:pt x="1316" y="1532"/>
                      </a:lnTo>
                      <a:lnTo>
                        <a:pt x="1322" y="1532"/>
                      </a:lnTo>
                      <a:lnTo>
                        <a:pt x="1332" y="1530"/>
                      </a:lnTo>
                      <a:lnTo>
                        <a:pt x="1334" y="1528"/>
                      </a:lnTo>
                      <a:lnTo>
                        <a:pt x="1334" y="1528"/>
                      </a:lnTo>
                      <a:lnTo>
                        <a:pt x="1346" y="1522"/>
                      </a:lnTo>
                      <a:lnTo>
                        <a:pt x="1356" y="1518"/>
                      </a:lnTo>
                      <a:lnTo>
                        <a:pt x="1366" y="1516"/>
                      </a:lnTo>
                      <a:lnTo>
                        <a:pt x="1366" y="1516"/>
                      </a:lnTo>
                      <a:lnTo>
                        <a:pt x="1374" y="1518"/>
                      </a:lnTo>
                      <a:lnTo>
                        <a:pt x="1382" y="1522"/>
                      </a:lnTo>
                      <a:lnTo>
                        <a:pt x="1390" y="1528"/>
                      </a:lnTo>
                      <a:lnTo>
                        <a:pt x="1390" y="1528"/>
                      </a:lnTo>
                      <a:lnTo>
                        <a:pt x="1398" y="1532"/>
                      </a:lnTo>
                      <a:lnTo>
                        <a:pt x="1406" y="1536"/>
                      </a:lnTo>
                      <a:lnTo>
                        <a:pt x="1420" y="1538"/>
                      </a:lnTo>
                      <a:lnTo>
                        <a:pt x="1420" y="1538"/>
                      </a:lnTo>
                      <a:lnTo>
                        <a:pt x="1426" y="1538"/>
                      </a:lnTo>
                      <a:lnTo>
                        <a:pt x="1422" y="1536"/>
                      </a:lnTo>
                      <a:lnTo>
                        <a:pt x="1420" y="1536"/>
                      </a:lnTo>
                      <a:lnTo>
                        <a:pt x="1422" y="1532"/>
                      </a:lnTo>
                      <a:lnTo>
                        <a:pt x="1428" y="1528"/>
                      </a:lnTo>
                      <a:lnTo>
                        <a:pt x="1442" y="1520"/>
                      </a:lnTo>
                      <a:lnTo>
                        <a:pt x="1442" y="1520"/>
                      </a:lnTo>
                      <a:lnTo>
                        <a:pt x="1458" y="1516"/>
                      </a:lnTo>
                      <a:lnTo>
                        <a:pt x="1470" y="1514"/>
                      </a:lnTo>
                      <a:lnTo>
                        <a:pt x="1482" y="1514"/>
                      </a:lnTo>
                      <a:lnTo>
                        <a:pt x="1490" y="1516"/>
                      </a:lnTo>
                      <a:lnTo>
                        <a:pt x="1496" y="1518"/>
                      </a:lnTo>
                      <a:lnTo>
                        <a:pt x="1500" y="1522"/>
                      </a:lnTo>
                      <a:lnTo>
                        <a:pt x="1502" y="1526"/>
                      </a:lnTo>
                      <a:lnTo>
                        <a:pt x="1502" y="1526"/>
                      </a:lnTo>
                      <a:lnTo>
                        <a:pt x="1508" y="1532"/>
                      </a:lnTo>
                      <a:lnTo>
                        <a:pt x="1522" y="1554"/>
                      </a:lnTo>
                      <a:lnTo>
                        <a:pt x="1542" y="1592"/>
                      </a:lnTo>
                      <a:lnTo>
                        <a:pt x="1568" y="1650"/>
                      </a:lnTo>
                      <a:lnTo>
                        <a:pt x="1568" y="1650"/>
                      </a:lnTo>
                      <a:lnTo>
                        <a:pt x="1576" y="1666"/>
                      </a:lnTo>
                      <a:lnTo>
                        <a:pt x="1582" y="1678"/>
                      </a:lnTo>
                      <a:lnTo>
                        <a:pt x="1590" y="1690"/>
                      </a:lnTo>
                      <a:lnTo>
                        <a:pt x="1598" y="1698"/>
                      </a:lnTo>
                      <a:lnTo>
                        <a:pt x="1604" y="1704"/>
                      </a:lnTo>
                      <a:lnTo>
                        <a:pt x="1612" y="1710"/>
                      </a:lnTo>
                      <a:lnTo>
                        <a:pt x="1620" y="1712"/>
                      </a:lnTo>
                      <a:lnTo>
                        <a:pt x="1626" y="1714"/>
                      </a:lnTo>
                      <a:lnTo>
                        <a:pt x="1634" y="1714"/>
                      </a:lnTo>
                      <a:lnTo>
                        <a:pt x="1640" y="1714"/>
                      </a:lnTo>
                      <a:lnTo>
                        <a:pt x="1652" y="1710"/>
                      </a:lnTo>
                      <a:lnTo>
                        <a:pt x="1664" y="1702"/>
                      </a:lnTo>
                      <a:lnTo>
                        <a:pt x="1672" y="1692"/>
                      </a:lnTo>
                      <a:lnTo>
                        <a:pt x="1672" y="1692"/>
                      </a:lnTo>
                      <a:lnTo>
                        <a:pt x="1676" y="1686"/>
                      </a:lnTo>
                      <a:lnTo>
                        <a:pt x="1678" y="1680"/>
                      </a:lnTo>
                      <a:lnTo>
                        <a:pt x="1682" y="1666"/>
                      </a:lnTo>
                      <a:lnTo>
                        <a:pt x="1680" y="1650"/>
                      </a:lnTo>
                      <a:lnTo>
                        <a:pt x="1678" y="1636"/>
                      </a:lnTo>
                      <a:lnTo>
                        <a:pt x="1670" y="1614"/>
                      </a:lnTo>
                      <a:lnTo>
                        <a:pt x="1666" y="1604"/>
                      </a:lnTo>
                      <a:lnTo>
                        <a:pt x="1666" y="1604"/>
                      </a:lnTo>
                      <a:lnTo>
                        <a:pt x="1650" y="1578"/>
                      </a:lnTo>
                      <a:lnTo>
                        <a:pt x="1636" y="1560"/>
                      </a:lnTo>
                      <a:lnTo>
                        <a:pt x="1630" y="1554"/>
                      </a:lnTo>
                      <a:lnTo>
                        <a:pt x="1622" y="1550"/>
                      </a:lnTo>
                      <a:lnTo>
                        <a:pt x="1622" y="1550"/>
                      </a:lnTo>
                      <a:lnTo>
                        <a:pt x="1618" y="1546"/>
                      </a:lnTo>
                      <a:lnTo>
                        <a:pt x="1612" y="1540"/>
                      </a:lnTo>
                      <a:lnTo>
                        <a:pt x="1598" y="1522"/>
                      </a:lnTo>
                      <a:lnTo>
                        <a:pt x="1566" y="1462"/>
                      </a:lnTo>
                      <a:lnTo>
                        <a:pt x="1566" y="1462"/>
                      </a:lnTo>
                      <a:lnTo>
                        <a:pt x="1558" y="1446"/>
                      </a:lnTo>
                      <a:lnTo>
                        <a:pt x="1554" y="1432"/>
                      </a:lnTo>
                      <a:lnTo>
                        <a:pt x="1554" y="1422"/>
                      </a:lnTo>
                      <a:lnTo>
                        <a:pt x="1556" y="1414"/>
                      </a:lnTo>
                      <a:lnTo>
                        <a:pt x="1558" y="1408"/>
                      </a:lnTo>
                      <a:lnTo>
                        <a:pt x="1560" y="1404"/>
                      </a:lnTo>
                      <a:lnTo>
                        <a:pt x="1562" y="1400"/>
                      </a:lnTo>
                      <a:lnTo>
                        <a:pt x="1564" y="1396"/>
                      </a:lnTo>
                      <a:lnTo>
                        <a:pt x="1564" y="1396"/>
                      </a:lnTo>
                      <a:lnTo>
                        <a:pt x="1564" y="1394"/>
                      </a:lnTo>
                      <a:lnTo>
                        <a:pt x="1566" y="1390"/>
                      </a:lnTo>
                      <a:lnTo>
                        <a:pt x="1576" y="1384"/>
                      </a:lnTo>
                      <a:lnTo>
                        <a:pt x="1588" y="1380"/>
                      </a:lnTo>
                      <a:lnTo>
                        <a:pt x="1604" y="1380"/>
                      </a:lnTo>
                      <a:lnTo>
                        <a:pt x="1604" y="1380"/>
                      </a:lnTo>
                      <a:lnTo>
                        <a:pt x="1616" y="1378"/>
                      </a:lnTo>
                      <a:lnTo>
                        <a:pt x="1622" y="1374"/>
                      </a:lnTo>
                      <a:lnTo>
                        <a:pt x="1630" y="1364"/>
                      </a:lnTo>
                      <a:lnTo>
                        <a:pt x="1630" y="1364"/>
                      </a:lnTo>
                      <a:lnTo>
                        <a:pt x="1632" y="1360"/>
                      </a:lnTo>
                      <a:lnTo>
                        <a:pt x="1632" y="1354"/>
                      </a:lnTo>
                      <a:lnTo>
                        <a:pt x="1632" y="1338"/>
                      </a:lnTo>
                      <a:lnTo>
                        <a:pt x="1632" y="1316"/>
                      </a:lnTo>
                      <a:lnTo>
                        <a:pt x="1632" y="1316"/>
                      </a:lnTo>
                      <a:lnTo>
                        <a:pt x="1632" y="1310"/>
                      </a:lnTo>
                      <a:lnTo>
                        <a:pt x="1634" y="1294"/>
                      </a:lnTo>
                      <a:lnTo>
                        <a:pt x="1638" y="1286"/>
                      </a:lnTo>
                      <a:lnTo>
                        <a:pt x="1642" y="1280"/>
                      </a:lnTo>
                      <a:lnTo>
                        <a:pt x="1650" y="1274"/>
                      </a:lnTo>
                      <a:lnTo>
                        <a:pt x="1662" y="1272"/>
                      </a:lnTo>
                      <a:lnTo>
                        <a:pt x="1662" y="1272"/>
                      </a:lnTo>
                      <a:lnTo>
                        <a:pt x="1674" y="1272"/>
                      </a:lnTo>
                      <a:lnTo>
                        <a:pt x="1684" y="1268"/>
                      </a:lnTo>
                      <a:lnTo>
                        <a:pt x="1692" y="1264"/>
                      </a:lnTo>
                      <a:lnTo>
                        <a:pt x="1698" y="1258"/>
                      </a:lnTo>
                      <a:lnTo>
                        <a:pt x="1706" y="1248"/>
                      </a:lnTo>
                      <a:lnTo>
                        <a:pt x="1708" y="1244"/>
                      </a:lnTo>
                      <a:lnTo>
                        <a:pt x="1710" y="1212"/>
                      </a:lnTo>
                      <a:lnTo>
                        <a:pt x="1710" y="1212"/>
                      </a:lnTo>
                      <a:lnTo>
                        <a:pt x="1710" y="1206"/>
                      </a:lnTo>
                      <a:lnTo>
                        <a:pt x="1708" y="1192"/>
                      </a:lnTo>
                      <a:lnTo>
                        <a:pt x="1710" y="1184"/>
                      </a:lnTo>
                      <a:lnTo>
                        <a:pt x="1712" y="1176"/>
                      </a:lnTo>
                      <a:lnTo>
                        <a:pt x="1718" y="1170"/>
                      </a:lnTo>
                      <a:lnTo>
                        <a:pt x="1726" y="1166"/>
                      </a:lnTo>
                      <a:lnTo>
                        <a:pt x="1726" y="1166"/>
                      </a:lnTo>
                      <a:lnTo>
                        <a:pt x="1734" y="1162"/>
                      </a:lnTo>
                      <a:lnTo>
                        <a:pt x="1738" y="1156"/>
                      </a:lnTo>
                      <a:lnTo>
                        <a:pt x="1742" y="1148"/>
                      </a:lnTo>
                      <a:lnTo>
                        <a:pt x="1746" y="1142"/>
                      </a:lnTo>
                      <a:lnTo>
                        <a:pt x="1748" y="1130"/>
                      </a:lnTo>
                      <a:lnTo>
                        <a:pt x="1748" y="1124"/>
                      </a:lnTo>
                      <a:lnTo>
                        <a:pt x="1736" y="1078"/>
                      </a:lnTo>
                      <a:lnTo>
                        <a:pt x="1724" y="1052"/>
                      </a:lnTo>
                      <a:lnTo>
                        <a:pt x="1706" y="1022"/>
                      </a:lnTo>
                      <a:lnTo>
                        <a:pt x="1702" y="1004"/>
                      </a:lnTo>
                      <a:lnTo>
                        <a:pt x="1706" y="988"/>
                      </a:lnTo>
                      <a:lnTo>
                        <a:pt x="1632" y="878"/>
                      </a:lnTo>
                      <a:lnTo>
                        <a:pt x="1632" y="878"/>
                      </a:lnTo>
                      <a:lnTo>
                        <a:pt x="1632" y="876"/>
                      </a:lnTo>
                      <a:lnTo>
                        <a:pt x="1632" y="874"/>
                      </a:lnTo>
                      <a:lnTo>
                        <a:pt x="1628" y="868"/>
                      </a:lnTo>
                      <a:lnTo>
                        <a:pt x="1620" y="858"/>
                      </a:lnTo>
                      <a:lnTo>
                        <a:pt x="1600" y="842"/>
                      </a:lnTo>
                      <a:lnTo>
                        <a:pt x="1572" y="820"/>
                      </a:lnTo>
                      <a:lnTo>
                        <a:pt x="1528" y="790"/>
                      </a:lnTo>
                      <a:lnTo>
                        <a:pt x="1466" y="754"/>
                      </a:lnTo>
                      <a:lnTo>
                        <a:pt x="1486" y="752"/>
                      </a:lnTo>
                      <a:lnTo>
                        <a:pt x="1556" y="746"/>
                      </a:lnTo>
                      <a:lnTo>
                        <a:pt x="1606" y="746"/>
                      </a:lnTo>
                      <a:lnTo>
                        <a:pt x="1660" y="746"/>
                      </a:lnTo>
                      <a:lnTo>
                        <a:pt x="1712" y="740"/>
                      </a:lnTo>
                      <a:lnTo>
                        <a:pt x="1712" y="740"/>
                      </a:lnTo>
                      <a:lnTo>
                        <a:pt x="1734" y="732"/>
                      </a:lnTo>
                      <a:lnTo>
                        <a:pt x="1750" y="724"/>
                      </a:lnTo>
                      <a:lnTo>
                        <a:pt x="1758" y="718"/>
                      </a:lnTo>
                      <a:lnTo>
                        <a:pt x="1762" y="714"/>
                      </a:lnTo>
                      <a:lnTo>
                        <a:pt x="1762" y="714"/>
                      </a:lnTo>
                      <a:lnTo>
                        <a:pt x="1776" y="694"/>
                      </a:lnTo>
                      <a:lnTo>
                        <a:pt x="1786" y="680"/>
                      </a:lnTo>
                      <a:lnTo>
                        <a:pt x="1802" y="660"/>
                      </a:lnTo>
                      <a:lnTo>
                        <a:pt x="1802" y="660"/>
                      </a:lnTo>
                      <a:lnTo>
                        <a:pt x="1818" y="640"/>
                      </a:lnTo>
                      <a:lnTo>
                        <a:pt x="1826" y="624"/>
                      </a:lnTo>
                      <a:lnTo>
                        <a:pt x="1830" y="614"/>
                      </a:lnTo>
                      <a:lnTo>
                        <a:pt x="1830" y="612"/>
                      </a:lnTo>
                      <a:lnTo>
                        <a:pt x="1830" y="612"/>
                      </a:lnTo>
                      <a:lnTo>
                        <a:pt x="1834" y="594"/>
                      </a:lnTo>
                      <a:lnTo>
                        <a:pt x="1840" y="582"/>
                      </a:lnTo>
                      <a:lnTo>
                        <a:pt x="1842" y="578"/>
                      </a:lnTo>
                      <a:lnTo>
                        <a:pt x="1846" y="574"/>
                      </a:lnTo>
                      <a:lnTo>
                        <a:pt x="1846" y="574"/>
                      </a:lnTo>
                      <a:lnTo>
                        <a:pt x="1850" y="572"/>
                      </a:lnTo>
                      <a:lnTo>
                        <a:pt x="1854" y="564"/>
                      </a:lnTo>
                      <a:lnTo>
                        <a:pt x="1864" y="546"/>
                      </a:lnTo>
                      <a:lnTo>
                        <a:pt x="1868" y="536"/>
                      </a:lnTo>
                      <a:lnTo>
                        <a:pt x="1870" y="526"/>
                      </a:lnTo>
                      <a:lnTo>
                        <a:pt x="1870" y="518"/>
                      </a:lnTo>
                      <a:lnTo>
                        <a:pt x="1868" y="512"/>
                      </a:lnTo>
                      <a:lnTo>
                        <a:pt x="1868" y="512"/>
                      </a:lnTo>
                      <a:lnTo>
                        <a:pt x="1864" y="506"/>
                      </a:lnTo>
                      <a:lnTo>
                        <a:pt x="1864" y="498"/>
                      </a:lnTo>
                      <a:lnTo>
                        <a:pt x="1866" y="492"/>
                      </a:lnTo>
                      <a:lnTo>
                        <a:pt x="1868" y="486"/>
                      </a:lnTo>
                      <a:lnTo>
                        <a:pt x="1872" y="476"/>
                      </a:lnTo>
                      <a:lnTo>
                        <a:pt x="1876" y="472"/>
                      </a:lnTo>
                      <a:lnTo>
                        <a:pt x="1876" y="472"/>
                      </a:lnTo>
                      <a:lnTo>
                        <a:pt x="1888" y="462"/>
                      </a:lnTo>
                      <a:lnTo>
                        <a:pt x="1894" y="454"/>
                      </a:lnTo>
                      <a:lnTo>
                        <a:pt x="1894" y="450"/>
                      </a:lnTo>
                      <a:lnTo>
                        <a:pt x="1894" y="446"/>
                      </a:lnTo>
                      <a:lnTo>
                        <a:pt x="1894" y="446"/>
                      </a:lnTo>
                      <a:lnTo>
                        <a:pt x="1890" y="442"/>
                      </a:lnTo>
                      <a:lnTo>
                        <a:pt x="1890" y="434"/>
                      </a:lnTo>
                      <a:lnTo>
                        <a:pt x="1892" y="416"/>
                      </a:lnTo>
                      <a:lnTo>
                        <a:pt x="1898" y="394"/>
                      </a:lnTo>
                      <a:lnTo>
                        <a:pt x="1898" y="394"/>
                      </a:lnTo>
                      <a:lnTo>
                        <a:pt x="1914" y="374"/>
                      </a:lnTo>
                      <a:lnTo>
                        <a:pt x="1926" y="360"/>
                      </a:lnTo>
                      <a:lnTo>
                        <a:pt x="1928" y="354"/>
                      </a:lnTo>
                      <a:lnTo>
                        <a:pt x="1930" y="350"/>
                      </a:lnTo>
                      <a:lnTo>
                        <a:pt x="1930" y="350"/>
                      </a:lnTo>
                      <a:lnTo>
                        <a:pt x="1934" y="340"/>
                      </a:lnTo>
                      <a:lnTo>
                        <a:pt x="1944" y="324"/>
                      </a:lnTo>
                      <a:lnTo>
                        <a:pt x="1956" y="310"/>
                      </a:lnTo>
                      <a:lnTo>
                        <a:pt x="1964" y="304"/>
                      </a:lnTo>
                      <a:lnTo>
                        <a:pt x="1972" y="300"/>
                      </a:lnTo>
                      <a:lnTo>
                        <a:pt x="1972" y="300"/>
                      </a:lnTo>
                      <a:lnTo>
                        <a:pt x="1978" y="296"/>
                      </a:lnTo>
                      <a:lnTo>
                        <a:pt x="1986" y="290"/>
                      </a:lnTo>
                      <a:lnTo>
                        <a:pt x="1996" y="278"/>
                      </a:lnTo>
                      <a:lnTo>
                        <a:pt x="2004" y="264"/>
                      </a:lnTo>
                      <a:lnTo>
                        <a:pt x="2004" y="264"/>
                      </a:lnTo>
                      <a:lnTo>
                        <a:pt x="2010" y="252"/>
                      </a:lnTo>
                      <a:lnTo>
                        <a:pt x="2016" y="240"/>
                      </a:lnTo>
                      <a:lnTo>
                        <a:pt x="2020" y="236"/>
                      </a:lnTo>
                      <a:lnTo>
                        <a:pt x="2024" y="234"/>
                      </a:lnTo>
                      <a:lnTo>
                        <a:pt x="2024" y="234"/>
                      </a:lnTo>
                      <a:lnTo>
                        <a:pt x="2030" y="232"/>
                      </a:lnTo>
                      <a:lnTo>
                        <a:pt x="2034" y="226"/>
                      </a:lnTo>
                      <a:lnTo>
                        <a:pt x="2046" y="214"/>
                      </a:lnTo>
                      <a:lnTo>
                        <a:pt x="2056" y="198"/>
                      </a:lnTo>
                      <a:lnTo>
                        <a:pt x="2078" y="154"/>
                      </a:lnTo>
                      <a:lnTo>
                        <a:pt x="2090" y="112"/>
                      </a:lnTo>
                      <a:lnTo>
                        <a:pt x="2088" y="78"/>
                      </a:lnTo>
                      <a:close/>
                      <a:moveTo>
                        <a:pt x="1040" y="574"/>
                      </a:moveTo>
                      <a:lnTo>
                        <a:pt x="1040" y="574"/>
                      </a:lnTo>
                      <a:lnTo>
                        <a:pt x="1040" y="574"/>
                      </a:lnTo>
                      <a:lnTo>
                        <a:pt x="1040" y="574"/>
                      </a:lnTo>
                      <a:lnTo>
                        <a:pt x="1040" y="57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effectLst>
                  <a:glow rad="38100">
                    <a:schemeClr val="bg2">
                      <a:lumMod val="60000"/>
                      <a:lumOff val="40000"/>
                      <a:alpha val="19000"/>
                    </a:schemeClr>
                  </a:glow>
                  <a:softEdge rad="12700"/>
                </a:effectLst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charset="0"/>
                  </a:endParaRPr>
                </a:p>
              </p:txBody>
            </p:sp>
          </p:grpSp>
          <p:grpSp>
            <p:nvGrpSpPr>
              <p:cNvPr id="15" name="Group 48"/>
              <p:cNvGrpSpPr>
                <a:grpSpLocks noChangeAspect="1"/>
              </p:cNvGrpSpPr>
              <p:nvPr/>
            </p:nvGrpSpPr>
            <p:grpSpPr>
              <a:xfrm rot="1419986">
                <a:off x="7374137" y="629719"/>
                <a:ext cx="1046470" cy="892409"/>
                <a:chOff x="5181600" y="457200"/>
                <a:chExt cx="3235325" cy="2759075"/>
              </a:xfrm>
              <a:solidFill>
                <a:schemeClr val="bg2">
                  <a:lumMod val="60000"/>
                  <a:lumOff val="40000"/>
                  <a:alpha val="8000"/>
                </a:schemeClr>
              </a:solidFill>
            </p:grpSpPr>
            <p:sp>
              <p:nvSpPr>
                <p:cNvPr id="216" name="Freeform 86"/>
                <p:cNvSpPr>
                  <a:spLocks/>
                </p:cNvSpPr>
                <p:nvPr/>
              </p:nvSpPr>
              <p:spPr bwMode="auto">
                <a:xfrm>
                  <a:off x="6400801" y="787399"/>
                  <a:ext cx="390524" cy="581026"/>
                </a:xfrm>
                <a:custGeom>
                  <a:avLst/>
                  <a:gdLst/>
                  <a:ahLst/>
                  <a:cxnLst>
                    <a:cxn ang="0">
                      <a:pos x="242" y="366"/>
                    </a:cxn>
                    <a:cxn ang="0">
                      <a:pos x="242" y="366"/>
                    </a:cxn>
                    <a:cxn ang="0">
                      <a:pos x="244" y="364"/>
                    </a:cxn>
                    <a:cxn ang="0">
                      <a:pos x="246" y="364"/>
                    </a:cxn>
                    <a:cxn ang="0">
                      <a:pos x="246" y="364"/>
                    </a:cxn>
                    <a:cxn ang="0">
                      <a:pos x="236" y="348"/>
                    </a:cxn>
                    <a:cxn ang="0">
                      <a:pos x="50" y="54"/>
                    </a:cxn>
                    <a:cxn ang="0">
                      <a:pos x="50" y="54"/>
                    </a:cxn>
                    <a:cxn ang="0">
                      <a:pos x="32" y="28"/>
                    </a:cxn>
                    <a:cxn ang="0">
                      <a:pos x="32" y="26"/>
                    </a:cxn>
                    <a:cxn ang="0">
                      <a:pos x="32" y="26"/>
                    </a:cxn>
                    <a:cxn ang="0">
                      <a:pos x="22" y="14"/>
                    </a:cxn>
                    <a:cxn ang="0">
                      <a:pos x="10" y="4"/>
                    </a:cxn>
                    <a:cxn ang="0">
                      <a:pos x="10" y="4"/>
                    </a:cxn>
                    <a:cxn ang="0">
                      <a:pos x="6" y="2"/>
                    </a:cxn>
                    <a:cxn ang="0">
                      <a:pos x="2" y="0"/>
                    </a:cxn>
                    <a:cxn ang="0">
                      <a:pos x="0" y="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4" y="16"/>
                    </a:cxn>
                    <a:cxn ang="0">
                      <a:pos x="10" y="24"/>
                    </a:cxn>
                    <a:cxn ang="0">
                      <a:pos x="10" y="24"/>
                    </a:cxn>
                    <a:cxn ang="0">
                      <a:pos x="20" y="34"/>
                    </a:cxn>
                    <a:cxn ang="0">
                      <a:pos x="28" y="44"/>
                    </a:cxn>
                    <a:cxn ang="0">
                      <a:pos x="232" y="352"/>
                    </a:cxn>
                    <a:cxn ang="0">
                      <a:pos x="232" y="352"/>
                    </a:cxn>
                    <a:cxn ang="0">
                      <a:pos x="238" y="362"/>
                    </a:cxn>
                    <a:cxn ang="0">
                      <a:pos x="242" y="366"/>
                    </a:cxn>
                    <a:cxn ang="0">
                      <a:pos x="242" y="366"/>
                    </a:cxn>
                  </a:cxnLst>
                  <a:rect l="0" t="0" r="r" b="b"/>
                  <a:pathLst>
                    <a:path w="246" h="366">
                      <a:moveTo>
                        <a:pt x="242" y="366"/>
                      </a:moveTo>
                      <a:lnTo>
                        <a:pt x="242" y="366"/>
                      </a:lnTo>
                      <a:lnTo>
                        <a:pt x="244" y="364"/>
                      </a:lnTo>
                      <a:lnTo>
                        <a:pt x="246" y="364"/>
                      </a:lnTo>
                      <a:lnTo>
                        <a:pt x="246" y="364"/>
                      </a:lnTo>
                      <a:lnTo>
                        <a:pt x="236" y="348"/>
                      </a:lnTo>
                      <a:lnTo>
                        <a:pt x="50" y="54"/>
                      </a:lnTo>
                      <a:lnTo>
                        <a:pt x="50" y="54"/>
                      </a:lnTo>
                      <a:lnTo>
                        <a:pt x="32" y="28"/>
                      </a:lnTo>
                      <a:lnTo>
                        <a:pt x="32" y="26"/>
                      </a:lnTo>
                      <a:lnTo>
                        <a:pt x="32" y="26"/>
                      </a:lnTo>
                      <a:lnTo>
                        <a:pt x="22" y="14"/>
                      </a:lnTo>
                      <a:lnTo>
                        <a:pt x="10" y="4"/>
                      </a:lnTo>
                      <a:lnTo>
                        <a:pt x="10" y="4"/>
                      </a:lnTo>
                      <a:lnTo>
                        <a:pt x="6" y="2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4" y="16"/>
                      </a:lnTo>
                      <a:lnTo>
                        <a:pt x="10" y="24"/>
                      </a:lnTo>
                      <a:lnTo>
                        <a:pt x="10" y="24"/>
                      </a:lnTo>
                      <a:lnTo>
                        <a:pt x="20" y="34"/>
                      </a:lnTo>
                      <a:lnTo>
                        <a:pt x="28" y="44"/>
                      </a:lnTo>
                      <a:lnTo>
                        <a:pt x="232" y="352"/>
                      </a:lnTo>
                      <a:lnTo>
                        <a:pt x="232" y="352"/>
                      </a:lnTo>
                      <a:lnTo>
                        <a:pt x="238" y="362"/>
                      </a:lnTo>
                      <a:lnTo>
                        <a:pt x="242" y="366"/>
                      </a:lnTo>
                      <a:lnTo>
                        <a:pt x="242" y="36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charset="0"/>
                  </a:endParaRPr>
                </a:p>
              </p:txBody>
            </p:sp>
            <p:sp>
              <p:nvSpPr>
                <p:cNvPr id="217" name="Freeform 87"/>
                <p:cNvSpPr>
                  <a:spLocks/>
                </p:cNvSpPr>
                <p:nvPr/>
              </p:nvSpPr>
              <p:spPr bwMode="auto">
                <a:xfrm>
                  <a:off x="6791325" y="1381124"/>
                  <a:ext cx="1588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charset="0"/>
                  </a:endParaRPr>
                </a:p>
              </p:txBody>
            </p:sp>
            <p:sp>
              <p:nvSpPr>
                <p:cNvPr id="218" name="Freeform 88"/>
                <p:cNvSpPr>
                  <a:spLocks/>
                </p:cNvSpPr>
                <p:nvPr/>
              </p:nvSpPr>
              <p:spPr bwMode="auto">
                <a:xfrm>
                  <a:off x="6819900" y="787399"/>
                  <a:ext cx="387350" cy="581026"/>
                </a:xfrm>
                <a:custGeom>
                  <a:avLst/>
                  <a:gdLst/>
                  <a:ahLst/>
                  <a:cxnLst>
                    <a:cxn ang="0">
                      <a:pos x="2" y="366"/>
                    </a:cxn>
                    <a:cxn ang="0">
                      <a:pos x="2" y="366"/>
                    </a:cxn>
                    <a:cxn ang="0">
                      <a:pos x="6" y="362"/>
                    </a:cxn>
                    <a:cxn ang="0">
                      <a:pos x="14" y="352"/>
                    </a:cxn>
                    <a:cxn ang="0">
                      <a:pos x="216" y="44"/>
                    </a:cxn>
                    <a:cxn ang="0">
                      <a:pos x="216" y="44"/>
                    </a:cxn>
                    <a:cxn ang="0">
                      <a:pos x="226" y="34"/>
                    </a:cxn>
                    <a:cxn ang="0">
                      <a:pos x="234" y="24"/>
                    </a:cxn>
                    <a:cxn ang="0">
                      <a:pos x="234" y="24"/>
                    </a:cxn>
                    <a:cxn ang="0">
                      <a:pos x="240" y="16"/>
                    </a:cxn>
                    <a:cxn ang="0">
                      <a:pos x="244" y="6"/>
                    </a:cxn>
                    <a:cxn ang="0">
                      <a:pos x="244" y="6"/>
                    </a:cxn>
                    <a:cxn ang="0">
                      <a:pos x="244" y="2"/>
                    </a:cxn>
                    <a:cxn ang="0">
                      <a:pos x="242" y="0"/>
                    </a:cxn>
                    <a:cxn ang="0">
                      <a:pos x="238" y="2"/>
                    </a:cxn>
                    <a:cxn ang="0">
                      <a:pos x="234" y="4"/>
                    </a:cxn>
                    <a:cxn ang="0">
                      <a:pos x="234" y="4"/>
                    </a:cxn>
                    <a:cxn ang="0">
                      <a:pos x="222" y="14"/>
                    </a:cxn>
                    <a:cxn ang="0">
                      <a:pos x="212" y="26"/>
                    </a:cxn>
                    <a:cxn ang="0">
                      <a:pos x="212" y="28"/>
                    </a:cxn>
                    <a:cxn ang="0">
                      <a:pos x="212" y="28"/>
                    </a:cxn>
                    <a:cxn ang="0">
                      <a:pos x="194" y="54"/>
                    </a:cxn>
                    <a:cxn ang="0">
                      <a:pos x="8" y="348"/>
                    </a:cxn>
                    <a:cxn ang="0">
                      <a:pos x="8" y="348"/>
                    </a:cxn>
                    <a:cxn ang="0">
                      <a:pos x="0" y="364"/>
                    </a:cxn>
                    <a:cxn ang="0">
                      <a:pos x="0" y="364"/>
                    </a:cxn>
                    <a:cxn ang="0">
                      <a:pos x="0" y="366"/>
                    </a:cxn>
                    <a:cxn ang="0">
                      <a:pos x="0" y="366"/>
                    </a:cxn>
                    <a:cxn ang="0">
                      <a:pos x="2" y="366"/>
                    </a:cxn>
                    <a:cxn ang="0">
                      <a:pos x="2" y="366"/>
                    </a:cxn>
                  </a:cxnLst>
                  <a:rect l="0" t="0" r="r" b="b"/>
                  <a:pathLst>
                    <a:path w="244" h="366">
                      <a:moveTo>
                        <a:pt x="2" y="366"/>
                      </a:moveTo>
                      <a:lnTo>
                        <a:pt x="2" y="366"/>
                      </a:lnTo>
                      <a:lnTo>
                        <a:pt x="6" y="362"/>
                      </a:lnTo>
                      <a:lnTo>
                        <a:pt x="14" y="352"/>
                      </a:lnTo>
                      <a:lnTo>
                        <a:pt x="216" y="44"/>
                      </a:lnTo>
                      <a:lnTo>
                        <a:pt x="216" y="44"/>
                      </a:lnTo>
                      <a:lnTo>
                        <a:pt x="226" y="34"/>
                      </a:lnTo>
                      <a:lnTo>
                        <a:pt x="234" y="24"/>
                      </a:lnTo>
                      <a:lnTo>
                        <a:pt x="234" y="24"/>
                      </a:lnTo>
                      <a:lnTo>
                        <a:pt x="240" y="16"/>
                      </a:lnTo>
                      <a:lnTo>
                        <a:pt x="244" y="6"/>
                      </a:lnTo>
                      <a:lnTo>
                        <a:pt x="244" y="6"/>
                      </a:lnTo>
                      <a:lnTo>
                        <a:pt x="244" y="2"/>
                      </a:lnTo>
                      <a:lnTo>
                        <a:pt x="242" y="0"/>
                      </a:lnTo>
                      <a:lnTo>
                        <a:pt x="238" y="2"/>
                      </a:lnTo>
                      <a:lnTo>
                        <a:pt x="234" y="4"/>
                      </a:lnTo>
                      <a:lnTo>
                        <a:pt x="234" y="4"/>
                      </a:lnTo>
                      <a:lnTo>
                        <a:pt x="222" y="14"/>
                      </a:lnTo>
                      <a:lnTo>
                        <a:pt x="212" y="26"/>
                      </a:lnTo>
                      <a:lnTo>
                        <a:pt x="212" y="28"/>
                      </a:lnTo>
                      <a:lnTo>
                        <a:pt x="212" y="28"/>
                      </a:lnTo>
                      <a:lnTo>
                        <a:pt x="194" y="54"/>
                      </a:lnTo>
                      <a:lnTo>
                        <a:pt x="8" y="348"/>
                      </a:lnTo>
                      <a:lnTo>
                        <a:pt x="8" y="348"/>
                      </a:lnTo>
                      <a:lnTo>
                        <a:pt x="0" y="364"/>
                      </a:lnTo>
                      <a:lnTo>
                        <a:pt x="0" y="364"/>
                      </a:lnTo>
                      <a:lnTo>
                        <a:pt x="0" y="366"/>
                      </a:lnTo>
                      <a:lnTo>
                        <a:pt x="0" y="366"/>
                      </a:lnTo>
                      <a:lnTo>
                        <a:pt x="2" y="366"/>
                      </a:lnTo>
                      <a:lnTo>
                        <a:pt x="2" y="36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charset="0"/>
                  </a:endParaRPr>
                </a:p>
              </p:txBody>
            </p:sp>
            <p:sp>
              <p:nvSpPr>
                <p:cNvPr id="219" name="Freeform 89"/>
                <p:cNvSpPr>
                  <a:spLocks noEditPoints="1"/>
                </p:cNvSpPr>
                <p:nvPr/>
              </p:nvSpPr>
              <p:spPr bwMode="auto">
                <a:xfrm>
                  <a:off x="5181600" y="457200"/>
                  <a:ext cx="3235325" cy="2759075"/>
                </a:xfrm>
                <a:custGeom>
                  <a:avLst/>
                  <a:gdLst/>
                  <a:ahLst/>
                  <a:cxnLst>
                    <a:cxn ang="0">
                      <a:pos x="1778" y="8"/>
                    </a:cxn>
                    <a:cxn ang="0">
                      <a:pos x="1424" y="184"/>
                    </a:cxn>
                    <a:cxn ang="0">
                      <a:pos x="1152" y="514"/>
                    </a:cxn>
                    <a:cxn ang="0">
                      <a:pos x="1064" y="610"/>
                    </a:cxn>
                    <a:cxn ang="0">
                      <a:pos x="1042" y="574"/>
                    </a:cxn>
                    <a:cxn ang="0">
                      <a:pos x="1014" y="574"/>
                    </a:cxn>
                    <a:cxn ang="0">
                      <a:pos x="982" y="586"/>
                    </a:cxn>
                    <a:cxn ang="0">
                      <a:pos x="964" y="644"/>
                    </a:cxn>
                    <a:cxn ang="0">
                      <a:pos x="774" y="350"/>
                    </a:cxn>
                    <a:cxn ang="0">
                      <a:pos x="432" y="66"/>
                    </a:cxn>
                    <a:cxn ang="0">
                      <a:pos x="60" y="14"/>
                    </a:cxn>
                    <a:cxn ang="0">
                      <a:pos x="58" y="236"/>
                    </a:cxn>
                    <a:cxn ang="0">
                      <a:pos x="100" y="298"/>
                    </a:cxn>
                    <a:cxn ang="0">
                      <a:pos x="154" y="358"/>
                    </a:cxn>
                    <a:cxn ang="0">
                      <a:pos x="190" y="458"/>
                    </a:cxn>
                    <a:cxn ang="0">
                      <a:pos x="216" y="506"/>
                    </a:cxn>
                    <a:cxn ang="0">
                      <a:pos x="228" y="580"/>
                    </a:cxn>
                    <a:cxn ang="0">
                      <a:pos x="252" y="632"/>
                    </a:cxn>
                    <a:cxn ang="0">
                      <a:pos x="320" y="740"/>
                    </a:cxn>
                    <a:cxn ang="0">
                      <a:pos x="628" y="780"/>
                    </a:cxn>
                    <a:cxn ang="0">
                      <a:pos x="422" y="938"/>
                    </a:cxn>
                    <a:cxn ang="0">
                      <a:pos x="446" y="1044"/>
                    </a:cxn>
                    <a:cxn ang="0">
                      <a:pos x="548" y="1174"/>
                    </a:cxn>
                    <a:cxn ang="0">
                      <a:pos x="588" y="1256"/>
                    </a:cxn>
                    <a:cxn ang="0">
                      <a:pos x="646" y="1306"/>
                    </a:cxn>
                    <a:cxn ang="0">
                      <a:pos x="650" y="1464"/>
                    </a:cxn>
                    <a:cxn ang="0">
                      <a:pos x="562" y="1580"/>
                    </a:cxn>
                    <a:cxn ang="0">
                      <a:pos x="516" y="1698"/>
                    </a:cxn>
                    <a:cxn ang="0">
                      <a:pos x="554" y="1734"/>
                    </a:cxn>
                    <a:cxn ang="0">
                      <a:pos x="670" y="1586"/>
                    </a:cxn>
                    <a:cxn ang="0">
                      <a:pos x="770" y="1476"/>
                    </a:cxn>
                    <a:cxn ang="0">
                      <a:pos x="890" y="1070"/>
                    </a:cxn>
                    <a:cxn ang="0">
                      <a:pos x="938" y="954"/>
                    </a:cxn>
                    <a:cxn ang="0">
                      <a:pos x="962" y="1146"/>
                    </a:cxn>
                    <a:cxn ang="0">
                      <a:pos x="1022" y="1320"/>
                    </a:cxn>
                    <a:cxn ang="0">
                      <a:pos x="1076" y="1068"/>
                    </a:cxn>
                    <a:cxn ang="0">
                      <a:pos x="1106" y="958"/>
                    </a:cxn>
                    <a:cxn ang="0">
                      <a:pos x="1160" y="1136"/>
                    </a:cxn>
                    <a:cxn ang="0">
                      <a:pos x="1268" y="1476"/>
                    </a:cxn>
                    <a:cxn ang="0">
                      <a:pos x="1366" y="1586"/>
                    </a:cxn>
                    <a:cxn ang="0">
                      <a:pos x="1494" y="1738"/>
                    </a:cxn>
                    <a:cxn ang="0">
                      <a:pos x="1520" y="1676"/>
                    </a:cxn>
                    <a:cxn ang="0">
                      <a:pos x="1456" y="1558"/>
                    </a:cxn>
                    <a:cxn ang="0">
                      <a:pos x="1382" y="1442"/>
                    </a:cxn>
                    <a:cxn ang="0">
                      <a:pos x="1396" y="1300"/>
                    </a:cxn>
                    <a:cxn ang="0">
                      <a:pos x="1460" y="1236"/>
                    </a:cxn>
                    <a:cxn ang="0">
                      <a:pos x="1508" y="1166"/>
                    </a:cxn>
                    <a:cxn ang="0">
                      <a:pos x="1600" y="1020"/>
                    </a:cxn>
                    <a:cxn ang="0">
                      <a:pos x="1596" y="918"/>
                    </a:cxn>
                    <a:cxn ang="0">
                      <a:pos x="1454" y="772"/>
                    </a:cxn>
                    <a:cxn ang="0">
                      <a:pos x="1722" y="734"/>
                    </a:cxn>
                    <a:cxn ang="0">
                      <a:pos x="1788" y="628"/>
                    </a:cxn>
                    <a:cxn ang="0">
                      <a:pos x="1820" y="562"/>
                    </a:cxn>
                    <a:cxn ang="0">
                      <a:pos x="1824" y="498"/>
                    </a:cxn>
                    <a:cxn ang="0">
                      <a:pos x="1846" y="452"/>
                    </a:cxn>
                    <a:cxn ang="0">
                      <a:pos x="1884" y="358"/>
                    </a:cxn>
                    <a:cxn ang="0">
                      <a:pos x="1946" y="286"/>
                    </a:cxn>
                    <a:cxn ang="0">
                      <a:pos x="1984" y="232"/>
                    </a:cxn>
                    <a:cxn ang="0">
                      <a:pos x="1014" y="582"/>
                    </a:cxn>
                  </a:cxnLst>
                  <a:rect l="0" t="0" r="r" b="b"/>
                  <a:pathLst>
                    <a:path w="2038" h="1738">
                      <a:moveTo>
                        <a:pt x="2036" y="78"/>
                      </a:moveTo>
                      <a:lnTo>
                        <a:pt x="2018" y="44"/>
                      </a:lnTo>
                      <a:lnTo>
                        <a:pt x="1978" y="14"/>
                      </a:lnTo>
                      <a:lnTo>
                        <a:pt x="1916" y="2"/>
                      </a:lnTo>
                      <a:lnTo>
                        <a:pt x="1850" y="0"/>
                      </a:lnTo>
                      <a:lnTo>
                        <a:pt x="1850" y="0"/>
                      </a:lnTo>
                      <a:lnTo>
                        <a:pt x="1832" y="0"/>
                      </a:lnTo>
                      <a:lnTo>
                        <a:pt x="1808" y="4"/>
                      </a:lnTo>
                      <a:lnTo>
                        <a:pt x="1778" y="8"/>
                      </a:lnTo>
                      <a:lnTo>
                        <a:pt x="1742" y="16"/>
                      </a:lnTo>
                      <a:lnTo>
                        <a:pt x="1702" y="28"/>
                      </a:lnTo>
                      <a:lnTo>
                        <a:pt x="1656" y="46"/>
                      </a:lnTo>
                      <a:lnTo>
                        <a:pt x="1606" y="66"/>
                      </a:lnTo>
                      <a:lnTo>
                        <a:pt x="1606" y="66"/>
                      </a:lnTo>
                      <a:lnTo>
                        <a:pt x="1558" y="92"/>
                      </a:lnTo>
                      <a:lnTo>
                        <a:pt x="1510" y="120"/>
                      </a:lnTo>
                      <a:lnTo>
                        <a:pt x="1466" y="152"/>
                      </a:lnTo>
                      <a:lnTo>
                        <a:pt x="1424" y="184"/>
                      </a:lnTo>
                      <a:lnTo>
                        <a:pt x="1382" y="222"/>
                      </a:lnTo>
                      <a:lnTo>
                        <a:pt x="1342" y="260"/>
                      </a:lnTo>
                      <a:lnTo>
                        <a:pt x="1302" y="304"/>
                      </a:lnTo>
                      <a:lnTo>
                        <a:pt x="1264" y="350"/>
                      </a:lnTo>
                      <a:lnTo>
                        <a:pt x="1264" y="350"/>
                      </a:lnTo>
                      <a:lnTo>
                        <a:pt x="1234" y="388"/>
                      </a:lnTo>
                      <a:lnTo>
                        <a:pt x="1204" y="430"/>
                      </a:lnTo>
                      <a:lnTo>
                        <a:pt x="1176" y="472"/>
                      </a:lnTo>
                      <a:lnTo>
                        <a:pt x="1152" y="514"/>
                      </a:lnTo>
                      <a:lnTo>
                        <a:pt x="1110" y="590"/>
                      </a:lnTo>
                      <a:lnTo>
                        <a:pt x="1080" y="646"/>
                      </a:lnTo>
                      <a:lnTo>
                        <a:pt x="1080" y="646"/>
                      </a:lnTo>
                      <a:lnTo>
                        <a:pt x="1074" y="644"/>
                      </a:lnTo>
                      <a:lnTo>
                        <a:pt x="1074" y="644"/>
                      </a:lnTo>
                      <a:lnTo>
                        <a:pt x="1068" y="632"/>
                      </a:lnTo>
                      <a:lnTo>
                        <a:pt x="1060" y="618"/>
                      </a:lnTo>
                      <a:lnTo>
                        <a:pt x="1060" y="618"/>
                      </a:lnTo>
                      <a:lnTo>
                        <a:pt x="1064" y="610"/>
                      </a:lnTo>
                      <a:lnTo>
                        <a:pt x="1066" y="602"/>
                      </a:lnTo>
                      <a:lnTo>
                        <a:pt x="1066" y="602"/>
                      </a:lnTo>
                      <a:lnTo>
                        <a:pt x="1064" y="592"/>
                      </a:lnTo>
                      <a:lnTo>
                        <a:pt x="1060" y="586"/>
                      </a:lnTo>
                      <a:lnTo>
                        <a:pt x="1052" y="580"/>
                      </a:lnTo>
                      <a:lnTo>
                        <a:pt x="1042" y="578"/>
                      </a:lnTo>
                      <a:lnTo>
                        <a:pt x="1042" y="578"/>
                      </a:lnTo>
                      <a:lnTo>
                        <a:pt x="1040" y="580"/>
                      </a:lnTo>
                      <a:lnTo>
                        <a:pt x="1042" y="574"/>
                      </a:lnTo>
                      <a:lnTo>
                        <a:pt x="1036" y="574"/>
                      </a:lnTo>
                      <a:lnTo>
                        <a:pt x="1032" y="574"/>
                      </a:lnTo>
                      <a:lnTo>
                        <a:pt x="1032" y="574"/>
                      </a:lnTo>
                      <a:lnTo>
                        <a:pt x="1024" y="568"/>
                      </a:lnTo>
                      <a:lnTo>
                        <a:pt x="1024" y="568"/>
                      </a:lnTo>
                      <a:lnTo>
                        <a:pt x="1022" y="568"/>
                      </a:lnTo>
                      <a:lnTo>
                        <a:pt x="1018" y="570"/>
                      </a:lnTo>
                      <a:lnTo>
                        <a:pt x="1012" y="570"/>
                      </a:lnTo>
                      <a:lnTo>
                        <a:pt x="1014" y="574"/>
                      </a:lnTo>
                      <a:lnTo>
                        <a:pt x="1008" y="574"/>
                      </a:lnTo>
                      <a:lnTo>
                        <a:pt x="1004" y="574"/>
                      </a:lnTo>
                      <a:lnTo>
                        <a:pt x="1008" y="580"/>
                      </a:lnTo>
                      <a:lnTo>
                        <a:pt x="1008" y="580"/>
                      </a:lnTo>
                      <a:lnTo>
                        <a:pt x="1008" y="580"/>
                      </a:lnTo>
                      <a:lnTo>
                        <a:pt x="1000" y="578"/>
                      </a:lnTo>
                      <a:lnTo>
                        <a:pt x="1000" y="578"/>
                      </a:lnTo>
                      <a:lnTo>
                        <a:pt x="990" y="580"/>
                      </a:lnTo>
                      <a:lnTo>
                        <a:pt x="982" y="586"/>
                      </a:lnTo>
                      <a:lnTo>
                        <a:pt x="978" y="592"/>
                      </a:lnTo>
                      <a:lnTo>
                        <a:pt x="976" y="602"/>
                      </a:lnTo>
                      <a:lnTo>
                        <a:pt x="976" y="602"/>
                      </a:lnTo>
                      <a:lnTo>
                        <a:pt x="978" y="608"/>
                      </a:lnTo>
                      <a:lnTo>
                        <a:pt x="980" y="616"/>
                      </a:lnTo>
                      <a:lnTo>
                        <a:pt x="980" y="616"/>
                      </a:lnTo>
                      <a:lnTo>
                        <a:pt x="970" y="632"/>
                      </a:lnTo>
                      <a:lnTo>
                        <a:pt x="964" y="644"/>
                      </a:lnTo>
                      <a:lnTo>
                        <a:pt x="964" y="644"/>
                      </a:lnTo>
                      <a:lnTo>
                        <a:pt x="958" y="646"/>
                      </a:lnTo>
                      <a:lnTo>
                        <a:pt x="958" y="646"/>
                      </a:lnTo>
                      <a:lnTo>
                        <a:pt x="928" y="590"/>
                      </a:lnTo>
                      <a:lnTo>
                        <a:pt x="886" y="514"/>
                      </a:lnTo>
                      <a:lnTo>
                        <a:pt x="860" y="472"/>
                      </a:lnTo>
                      <a:lnTo>
                        <a:pt x="834" y="430"/>
                      </a:lnTo>
                      <a:lnTo>
                        <a:pt x="804" y="388"/>
                      </a:lnTo>
                      <a:lnTo>
                        <a:pt x="774" y="350"/>
                      </a:lnTo>
                      <a:lnTo>
                        <a:pt x="774" y="350"/>
                      </a:lnTo>
                      <a:lnTo>
                        <a:pt x="736" y="304"/>
                      </a:lnTo>
                      <a:lnTo>
                        <a:pt x="696" y="260"/>
                      </a:lnTo>
                      <a:lnTo>
                        <a:pt x="656" y="222"/>
                      </a:lnTo>
                      <a:lnTo>
                        <a:pt x="614" y="184"/>
                      </a:lnTo>
                      <a:lnTo>
                        <a:pt x="572" y="152"/>
                      </a:lnTo>
                      <a:lnTo>
                        <a:pt x="528" y="120"/>
                      </a:lnTo>
                      <a:lnTo>
                        <a:pt x="480" y="92"/>
                      </a:lnTo>
                      <a:lnTo>
                        <a:pt x="432" y="66"/>
                      </a:lnTo>
                      <a:lnTo>
                        <a:pt x="432" y="66"/>
                      </a:lnTo>
                      <a:lnTo>
                        <a:pt x="382" y="46"/>
                      </a:lnTo>
                      <a:lnTo>
                        <a:pt x="336" y="28"/>
                      </a:lnTo>
                      <a:lnTo>
                        <a:pt x="296" y="16"/>
                      </a:lnTo>
                      <a:lnTo>
                        <a:pt x="260" y="8"/>
                      </a:lnTo>
                      <a:lnTo>
                        <a:pt x="230" y="4"/>
                      </a:lnTo>
                      <a:lnTo>
                        <a:pt x="206" y="0"/>
                      </a:lnTo>
                      <a:lnTo>
                        <a:pt x="188" y="0"/>
                      </a:lnTo>
                      <a:lnTo>
                        <a:pt x="122" y="2"/>
                      </a:lnTo>
                      <a:lnTo>
                        <a:pt x="60" y="14"/>
                      </a:lnTo>
                      <a:lnTo>
                        <a:pt x="20" y="44"/>
                      </a:lnTo>
                      <a:lnTo>
                        <a:pt x="2" y="78"/>
                      </a:lnTo>
                      <a:lnTo>
                        <a:pt x="0" y="114"/>
                      </a:lnTo>
                      <a:lnTo>
                        <a:pt x="10" y="156"/>
                      </a:lnTo>
                      <a:lnTo>
                        <a:pt x="32" y="202"/>
                      </a:lnTo>
                      <a:lnTo>
                        <a:pt x="32" y="202"/>
                      </a:lnTo>
                      <a:lnTo>
                        <a:pt x="42" y="218"/>
                      </a:lnTo>
                      <a:lnTo>
                        <a:pt x="54" y="232"/>
                      </a:lnTo>
                      <a:lnTo>
                        <a:pt x="58" y="236"/>
                      </a:lnTo>
                      <a:lnTo>
                        <a:pt x="64" y="240"/>
                      </a:lnTo>
                      <a:lnTo>
                        <a:pt x="64" y="240"/>
                      </a:lnTo>
                      <a:lnTo>
                        <a:pt x="68" y="242"/>
                      </a:lnTo>
                      <a:lnTo>
                        <a:pt x="72" y="246"/>
                      </a:lnTo>
                      <a:lnTo>
                        <a:pt x="78" y="258"/>
                      </a:lnTo>
                      <a:lnTo>
                        <a:pt x="82" y="272"/>
                      </a:lnTo>
                      <a:lnTo>
                        <a:pt x="82" y="272"/>
                      </a:lnTo>
                      <a:lnTo>
                        <a:pt x="90" y="286"/>
                      </a:lnTo>
                      <a:lnTo>
                        <a:pt x="100" y="298"/>
                      </a:lnTo>
                      <a:lnTo>
                        <a:pt x="108" y="302"/>
                      </a:lnTo>
                      <a:lnTo>
                        <a:pt x="114" y="308"/>
                      </a:lnTo>
                      <a:lnTo>
                        <a:pt x="114" y="308"/>
                      </a:lnTo>
                      <a:lnTo>
                        <a:pt x="122" y="312"/>
                      </a:lnTo>
                      <a:lnTo>
                        <a:pt x="128" y="318"/>
                      </a:lnTo>
                      <a:lnTo>
                        <a:pt x="140" y="332"/>
                      </a:lnTo>
                      <a:lnTo>
                        <a:pt x="150" y="348"/>
                      </a:lnTo>
                      <a:lnTo>
                        <a:pt x="154" y="358"/>
                      </a:lnTo>
                      <a:lnTo>
                        <a:pt x="154" y="358"/>
                      </a:lnTo>
                      <a:lnTo>
                        <a:pt x="156" y="364"/>
                      </a:lnTo>
                      <a:lnTo>
                        <a:pt x="158" y="370"/>
                      </a:lnTo>
                      <a:lnTo>
                        <a:pt x="170" y="384"/>
                      </a:lnTo>
                      <a:lnTo>
                        <a:pt x="186" y="404"/>
                      </a:lnTo>
                      <a:lnTo>
                        <a:pt x="186" y="404"/>
                      </a:lnTo>
                      <a:lnTo>
                        <a:pt x="190" y="428"/>
                      </a:lnTo>
                      <a:lnTo>
                        <a:pt x="192" y="446"/>
                      </a:lnTo>
                      <a:lnTo>
                        <a:pt x="192" y="452"/>
                      </a:lnTo>
                      <a:lnTo>
                        <a:pt x="190" y="458"/>
                      </a:lnTo>
                      <a:lnTo>
                        <a:pt x="190" y="458"/>
                      </a:lnTo>
                      <a:lnTo>
                        <a:pt x="188" y="462"/>
                      </a:lnTo>
                      <a:lnTo>
                        <a:pt x="188" y="466"/>
                      </a:lnTo>
                      <a:lnTo>
                        <a:pt x="194" y="474"/>
                      </a:lnTo>
                      <a:lnTo>
                        <a:pt x="206" y="484"/>
                      </a:lnTo>
                      <a:lnTo>
                        <a:pt x="206" y="484"/>
                      </a:lnTo>
                      <a:lnTo>
                        <a:pt x="210" y="488"/>
                      </a:lnTo>
                      <a:lnTo>
                        <a:pt x="214" y="498"/>
                      </a:lnTo>
                      <a:lnTo>
                        <a:pt x="216" y="506"/>
                      </a:lnTo>
                      <a:lnTo>
                        <a:pt x="218" y="512"/>
                      </a:lnTo>
                      <a:lnTo>
                        <a:pt x="218" y="518"/>
                      </a:lnTo>
                      <a:lnTo>
                        <a:pt x="214" y="526"/>
                      </a:lnTo>
                      <a:lnTo>
                        <a:pt x="214" y="526"/>
                      </a:lnTo>
                      <a:lnTo>
                        <a:pt x="212" y="532"/>
                      </a:lnTo>
                      <a:lnTo>
                        <a:pt x="212" y="542"/>
                      </a:lnTo>
                      <a:lnTo>
                        <a:pt x="214" y="552"/>
                      </a:lnTo>
                      <a:lnTo>
                        <a:pt x="218" y="562"/>
                      </a:lnTo>
                      <a:lnTo>
                        <a:pt x="228" y="580"/>
                      </a:lnTo>
                      <a:lnTo>
                        <a:pt x="232" y="586"/>
                      </a:lnTo>
                      <a:lnTo>
                        <a:pt x="236" y="590"/>
                      </a:lnTo>
                      <a:lnTo>
                        <a:pt x="236" y="590"/>
                      </a:lnTo>
                      <a:lnTo>
                        <a:pt x="238" y="594"/>
                      </a:lnTo>
                      <a:lnTo>
                        <a:pt x="242" y="598"/>
                      </a:lnTo>
                      <a:lnTo>
                        <a:pt x="246" y="612"/>
                      </a:lnTo>
                      <a:lnTo>
                        <a:pt x="250" y="628"/>
                      </a:lnTo>
                      <a:lnTo>
                        <a:pt x="250" y="628"/>
                      </a:lnTo>
                      <a:lnTo>
                        <a:pt x="252" y="632"/>
                      </a:lnTo>
                      <a:lnTo>
                        <a:pt x="254" y="642"/>
                      </a:lnTo>
                      <a:lnTo>
                        <a:pt x="264" y="656"/>
                      </a:lnTo>
                      <a:lnTo>
                        <a:pt x="278" y="678"/>
                      </a:lnTo>
                      <a:lnTo>
                        <a:pt x="278" y="678"/>
                      </a:lnTo>
                      <a:lnTo>
                        <a:pt x="294" y="698"/>
                      </a:lnTo>
                      <a:lnTo>
                        <a:pt x="304" y="712"/>
                      </a:lnTo>
                      <a:lnTo>
                        <a:pt x="316" y="734"/>
                      </a:lnTo>
                      <a:lnTo>
                        <a:pt x="316" y="734"/>
                      </a:lnTo>
                      <a:lnTo>
                        <a:pt x="320" y="740"/>
                      </a:lnTo>
                      <a:lnTo>
                        <a:pt x="326" y="744"/>
                      </a:lnTo>
                      <a:lnTo>
                        <a:pt x="344" y="752"/>
                      </a:lnTo>
                      <a:lnTo>
                        <a:pt x="364" y="760"/>
                      </a:lnTo>
                      <a:lnTo>
                        <a:pt x="414" y="768"/>
                      </a:lnTo>
                      <a:lnTo>
                        <a:pt x="468" y="768"/>
                      </a:lnTo>
                      <a:lnTo>
                        <a:pt x="516" y="768"/>
                      </a:lnTo>
                      <a:lnTo>
                        <a:pt x="584" y="772"/>
                      </a:lnTo>
                      <a:lnTo>
                        <a:pt x="626" y="778"/>
                      </a:lnTo>
                      <a:lnTo>
                        <a:pt x="628" y="780"/>
                      </a:lnTo>
                      <a:lnTo>
                        <a:pt x="628" y="780"/>
                      </a:lnTo>
                      <a:lnTo>
                        <a:pt x="596" y="796"/>
                      </a:lnTo>
                      <a:lnTo>
                        <a:pt x="568" y="814"/>
                      </a:lnTo>
                      <a:lnTo>
                        <a:pt x="542" y="832"/>
                      </a:lnTo>
                      <a:lnTo>
                        <a:pt x="518" y="850"/>
                      </a:lnTo>
                      <a:lnTo>
                        <a:pt x="518" y="850"/>
                      </a:lnTo>
                      <a:lnTo>
                        <a:pt x="472" y="890"/>
                      </a:lnTo>
                      <a:lnTo>
                        <a:pt x="442" y="918"/>
                      </a:lnTo>
                      <a:lnTo>
                        <a:pt x="422" y="938"/>
                      </a:lnTo>
                      <a:lnTo>
                        <a:pt x="414" y="952"/>
                      </a:lnTo>
                      <a:lnTo>
                        <a:pt x="412" y="958"/>
                      </a:lnTo>
                      <a:lnTo>
                        <a:pt x="416" y="962"/>
                      </a:lnTo>
                      <a:lnTo>
                        <a:pt x="418" y="962"/>
                      </a:lnTo>
                      <a:lnTo>
                        <a:pt x="420" y="962"/>
                      </a:lnTo>
                      <a:lnTo>
                        <a:pt x="430" y="996"/>
                      </a:lnTo>
                      <a:lnTo>
                        <a:pt x="430" y="996"/>
                      </a:lnTo>
                      <a:lnTo>
                        <a:pt x="438" y="1020"/>
                      </a:lnTo>
                      <a:lnTo>
                        <a:pt x="446" y="1044"/>
                      </a:lnTo>
                      <a:lnTo>
                        <a:pt x="458" y="1074"/>
                      </a:lnTo>
                      <a:lnTo>
                        <a:pt x="474" y="1102"/>
                      </a:lnTo>
                      <a:lnTo>
                        <a:pt x="490" y="1130"/>
                      </a:lnTo>
                      <a:lnTo>
                        <a:pt x="500" y="1142"/>
                      </a:lnTo>
                      <a:lnTo>
                        <a:pt x="510" y="1152"/>
                      </a:lnTo>
                      <a:lnTo>
                        <a:pt x="520" y="1160"/>
                      </a:lnTo>
                      <a:lnTo>
                        <a:pt x="530" y="1166"/>
                      </a:lnTo>
                      <a:lnTo>
                        <a:pt x="530" y="1166"/>
                      </a:lnTo>
                      <a:lnTo>
                        <a:pt x="548" y="1174"/>
                      </a:lnTo>
                      <a:lnTo>
                        <a:pt x="560" y="1184"/>
                      </a:lnTo>
                      <a:lnTo>
                        <a:pt x="568" y="1194"/>
                      </a:lnTo>
                      <a:lnTo>
                        <a:pt x="572" y="1204"/>
                      </a:lnTo>
                      <a:lnTo>
                        <a:pt x="574" y="1214"/>
                      </a:lnTo>
                      <a:lnTo>
                        <a:pt x="574" y="1222"/>
                      </a:lnTo>
                      <a:lnTo>
                        <a:pt x="574" y="1228"/>
                      </a:lnTo>
                      <a:lnTo>
                        <a:pt x="574" y="1228"/>
                      </a:lnTo>
                      <a:lnTo>
                        <a:pt x="578" y="1236"/>
                      </a:lnTo>
                      <a:lnTo>
                        <a:pt x="588" y="1256"/>
                      </a:lnTo>
                      <a:lnTo>
                        <a:pt x="596" y="1268"/>
                      </a:lnTo>
                      <a:lnTo>
                        <a:pt x="604" y="1278"/>
                      </a:lnTo>
                      <a:lnTo>
                        <a:pt x="616" y="1284"/>
                      </a:lnTo>
                      <a:lnTo>
                        <a:pt x="626" y="1288"/>
                      </a:lnTo>
                      <a:lnTo>
                        <a:pt x="626" y="1288"/>
                      </a:lnTo>
                      <a:lnTo>
                        <a:pt x="632" y="1290"/>
                      </a:lnTo>
                      <a:lnTo>
                        <a:pt x="638" y="1294"/>
                      </a:lnTo>
                      <a:lnTo>
                        <a:pt x="642" y="1300"/>
                      </a:lnTo>
                      <a:lnTo>
                        <a:pt x="646" y="1306"/>
                      </a:lnTo>
                      <a:lnTo>
                        <a:pt x="652" y="1322"/>
                      </a:lnTo>
                      <a:lnTo>
                        <a:pt x="656" y="1340"/>
                      </a:lnTo>
                      <a:lnTo>
                        <a:pt x="660" y="1374"/>
                      </a:lnTo>
                      <a:lnTo>
                        <a:pt x="662" y="1388"/>
                      </a:lnTo>
                      <a:lnTo>
                        <a:pt x="662" y="1388"/>
                      </a:lnTo>
                      <a:lnTo>
                        <a:pt x="662" y="1404"/>
                      </a:lnTo>
                      <a:lnTo>
                        <a:pt x="660" y="1420"/>
                      </a:lnTo>
                      <a:lnTo>
                        <a:pt x="656" y="1442"/>
                      </a:lnTo>
                      <a:lnTo>
                        <a:pt x="650" y="1464"/>
                      </a:lnTo>
                      <a:lnTo>
                        <a:pt x="642" y="1486"/>
                      </a:lnTo>
                      <a:lnTo>
                        <a:pt x="636" y="1498"/>
                      </a:lnTo>
                      <a:lnTo>
                        <a:pt x="630" y="1508"/>
                      </a:lnTo>
                      <a:lnTo>
                        <a:pt x="622" y="1518"/>
                      </a:lnTo>
                      <a:lnTo>
                        <a:pt x="612" y="1528"/>
                      </a:lnTo>
                      <a:lnTo>
                        <a:pt x="612" y="1528"/>
                      </a:lnTo>
                      <a:lnTo>
                        <a:pt x="596" y="1544"/>
                      </a:lnTo>
                      <a:lnTo>
                        <a:pt x="582" y="1558"/>
                      </a:lnTo>
                      <a:lnTo>
                        <a:pt x="562" y="1580"/>
                      </a:lnTo>
                      <a:lnTo>
                        <a:pt x="550" y="1596"/>
                      </a:lnTo>
                      <a:lnTo>
                        <a:pt x="548" y="1602"/>
                      </a:lnTo>
                      <a:lnTo>
                        <a:pt x="548" y="1602"/>
                      </a:lnTo>
                      <a:lnTo>
                        <a:pt x="538" y="1616"/>
                      </a:lnTo>
                      <a:lnTo>
                        <a:pt x="530" y="1632"/>
                      </a:lnTo>
                      <a:lnTo>
                        <a:pt x="522" y="1652"/>
                      </a:lnTo>
                      <a:lnTo>
                        <a:pt x="522" y="1652"/>
                      </a:lnTo>
                      <a:lnTo>
                        <a:pt x="518" y="1676"/>
                      </a:lnTo>
                      <a:lnTo>
                        <a:pt x="516" y="1698"/>
                      </a:lnTo>
                      <a:lnTo>
                        <a:pt x="518" y="1716"/>
                      </a:lnTo>
                      <a:lnTo>
                        <a:pt x="520" y="1724"/>
                      </a:lnTo>
                      <a:lnTo>
                        <a:pt x="522" y="1732"/>
                      </a:lnTo>
                      <a:lnTo>
                        <a:pt x="522" y="1732"/>
                      </a:lnTo>
                      <a:lnTo>
                        <a:pt x="526" y="1736"/>
                      </a:lnTo>
                      <a:lnTo>
                        <a:pt x="532" y="1738"/>
                      </a:lnTo>
                      <a:lnTo>
                        <a:pt x="538" y="1738"/>
                      </a:lnTo>
                      <a:lnTo>
                        <a:pt x="544" y="1738"/>
                      </a:lnTo>
                      <a:lnTo>
                        <a:pt x="554" y="1734"/>
                      </a:lnTo>
                      <a:lnTo>
                        <a:pt x="558" y="1732"/>
                      </a:lnTo>
                      <a:lnTo>
                        <a:pt x="640" y="1640"/>
                      </a:lnTo>
                      <a:lnTo>
                        <a:pt x="636" y="1610"/>
                      </a:lnTo>
                      <a:lnTo>
                        <a:pt x="636" y="1610"/>
                      </a:lnTo>
                      <a:lnTo>
                        <a:pt x="648" y="1598"/>
                      </a:lnTo>
                      <a:lnTo>
                        <a:pt x="658" y="1590"/>
                      </a:lnTo>
                      <a:lnTo>
                        <a:pt x="664" y="1588"/>
                      </a:lnTo>
                      <a:lnTo>
                        <a:pt x="670" y="1586"/>
                      </a:lnTo>
                      <a:lnTo>
                        <a:pt x="670" y="1586"/>
                      </a:lnTo>
                      <a:lnTo>
                        <a:pt x="678" y="1582"/>
                      </a:lnTo>
                      <a:lnTo>
                        <a:pt x="684" y="1578"/>
                      </a:lnTo>
                      <a:lnTo>
                        <a:pt x="698" y="1562"/>
                      </a:lnTo>
                      <a:lnTo>
                        <a:pt x="712" y="1538"/>
                      </a:lnTo>
                      <a:lnTo>
                        <a:pt x="712" y="1538"/>
                      </a:lnTo>
                      <a:lnTo>
                        <a:pt x="732" y="1520"/>
                      </a:lnTo>
                      <a:lnTo>
                        <a:pt x="752" y="1500"/>
                      </a:lnTo>
                      <a:lnTo>
                        <a:pt x="770" y="1476"/>
                      </a:lnTo>
                      <a:lnTo>
                        <a:pt x="770" y="1476"/>
                      </a:lnTo>
                      <a:lnTo>
                        <a:pt x="790" y="1446"/>
                      </a:lnTo>
                      <a:lnTo>
                        <a:pt x="812" y="1410"/>
                      </a:lnTo>
                      <a:lnTo>
                        <a:pt x="830" y="1374"/>
                      </a:lnTo>
                      <a:lnTo>
                        <a:pt x="836" y="1356"/>
                      </a:lnTo>
                      <a:lnTo>
                        <a:pt x="840" y="1342"/>
                      </a:lnTo>
                      <a:lnTo>
                        <a:pt x="840" y="1342"/>
                      </a:lnTo>
                      <a:lnTo>
                        <a:pt x="854" y="1266"/>
                      </a:lnTo>
                      <a:lnTo>
                        <a:pt x="878" y="1136"/>
                      </a:lnTo>
                      <a:lnTo>
                        <a:pt x="890" y="1070"/>
                      </a:lnTo>
                      <a:lnTo>
                        <a:pt x="904" y="1014"/>
                      </a:lnTo>
                      <a:lnTo>
                        <a:pt x="910" y="992"/>
                      </a:lnTo>
                      <a:lnTo>
                        <a:pt x="916" y="974"/>
                      </a:lnTo>
                      <a:lnTo>
                        <a:pt x="922" y="964"/>
                      </a:lnTo>
                      <a:lnTo>
                        <a:pt x="924" y="960"/>
                      </a:lnTo>
                      <a:lnTo>
                        <a:pt x="926" y="960"/>
                      </a:lnTo>
                      <a:lnTo>
                        <a:pt x="926" y="960"/>
                      </a:lnTo>
                      <a:lnTo>
                        <a:pt x="932" y="958"/>
                      </a:lnTo>
                      <a:lnTo>
                        <a:pt x="938" y="954"/>
                      </a:lnTo>
                      <a:lnTo>
                        <a:pt x="950" y="942"/>
                      </a:lnTo>
                      <a:lnTo>
                        <a:pt x="964" y="926"/>
                      </a:lnTo>
                      <a:lnTo>
                        <a:pt x="976" y="908"/>
                      </a:lnTo>
                      <a:lnTo>
                        <a:pt x="968" y="972"/>
                      </a:lnTo>
                      <a:lnTo>
                        <a:pt x="972" y="994"/>
                      </a:lnTo>
                      <a:lnTo>
                        <a:pt x="962" y="1022"/>
                      </a:lnTo>
                      <a:lnTo>
                        <a:pt x="962" y="1068"/>
                      </a:lnTo>
                      <a:lnTo>
                        <a:pt x="962" y="1080"/>
                      </a:lnTo>
                      <a:lnTo>
                        <a:pt x="962" y="1146"/>
                      </a:lnTo>
                      <a:lnTo>
                        <a:pt x="972" y="1150"/>
                      </a:lnTo>
                      <a:lnTo>
                        <a:pt x="972" y="1160"/>
                      </a:lnTo>
                      <a:lnTo>
                        <a:pt x="962" y="1170"/>
                      </a:lnTo>
                      <a:lnTo>
                        <a:pt x="964" y="1202"/>
                      </a:lnTo>
                      <a:lnTo>
                        <a:pt x="964" y="1252"/>
                      </a:lnTo>
                      <a:lnTo>
                        <a:pt x="984" y="1294"/>
                      </a:lnTo>
                      <a:lnTo>
                        <a:pt x="1016" y="1320"/>
                      </a:lnTo>
                      <a:lnTo>
                        <a:pt x="1018" y="1292"/>
                      </a:lnTo>
                      <a:lnTo>
                        <a:pt x="1022" y="1320"/>
                      </a:lnTo>
                      <a:lnTo>
                        <a:pt x="1054" y="1294"/>
                      </a:lnTo>
                      <a:lnTo>
                        <a:pt x="1074" y="1252"/>
                      </a:lnTo>
                      <a:lnTo>
                        <a:pt x="1074" y="1202"/>
                      </a:lnTo>
                      <a:lnTo>
                        <a:pt x="1076" y="1170"/>
                      </a:lnTo>
                      <a:lnTo>
                        <a:pt x="1066" y="1160"/>
                      </a:lnTo>
                      <a:lnTo>
                        <a:pt x="1066" y="1150"/>
                      </a:lnTo>
                      <a:lnTo>
                        <a:pt x="1076" y="1146"/>
                      </a:lnTo>
                      <a:lnTo>
                        <a:pt x="1076" y="1080"/>
                      </a:lnTo>
                      <a:lnTo>
                        <a:pt x="1076" y="1068"/>
                      </a:lnTo>
                      <a:lnTo>
                        <a:pt x="1076" y="1022"/>
                      </a:lnTo>
                      <a:lnTo>
                        <a:pt x="1066" y="994"/>
                      </a:lnTo>
                      <a:lnTo>
                        <a:pt x="1068" y="972"/>
                      </a:lnTo>
                      <a:lnTo>
                        <a:pt x="1062" y="908"/>
                      </a:lnTo>
                      <a:lnTo>
                        <a:pt x="1062" y="908"/>
                      </a:lnTo>
                      <a:lnTo>
                        <a:pt x="1074" y="926"/>
                      </a:lnTo>
                      <a:lnTo>
                        <a:pt x="1088" y="942"/>
                      </a:lnTo>
                      <a:lnTo>
                        <a:pt x="1100" y="954"/>
                      </a:lnTo>
                      <a:lnTo>
                        <a:pt x="1106" y="958"/>
                      </a:lnTo>
                      <a:lnTo>
                        <a:pt x="1112" y="960"/>
                      </a:lnTo>
                      <a:lnTo>
                        <a:pt x="1112" y="960"/>
                      </a:lnTo>
                      <a:lnTo>
                        <a:pt x="1114" y="960"/>
                      </a:lnTo>
                      <a:lnTo>
                        <a:pt x="1116" y="964"/>
                      </a:lnTo>
                      <a:lnTo>
                        <a:pt x="1122" y="974"/>
                      </a:lnTo>
                      <a:lnTo>
                        <a:pt x="1128" y="992"/>
                      </a:lnTo>
                      <a:lnTo>
                        <a:pt x="1134" y="1014"/>
                      </a:lnTo>
                      <a:lnTo>
                        <a:pt x="1148" y="1070"/>
                      </a:lnTo>
                      <a:lnTo>
                        <a:pt x="1160" y="1136"/>
                      </a:lnTo>
                      <a:lnTo>
                        <a:pt x="1184" y="1266"/>
                      </a:lnTo>
                      <a:lnTo>
                        <a:pt x="1198" y="1342"/>
                      </a:lnTo>
                      <a:lnTo>
                        <a:pt x="1198" y="1342"/>
                      </a:lnTo>
                      <a:lnTo>
                        <a:pt x="1202" y="1356"/>
                      </a:lnTo>
                      <a:lnTo>
                        <a:pt x="1208" y="1374"/>
                      </a:lnTo>
                      <a:lnTo>
                        <a:pt x="1226" y="1410"/>
                      </a:lnTo>
                      <a:lnTo>
                        <a:pt x="1248" y="1446"/>
                      </a:lnTo>
                      <a:lnTo>
                        <a:pt x="1268" y="1476"/>
                      </a:lnTo>
                      <a:lnTo>
                        <a:pt x="1268" y="1476"/>
                      </a:lnTo>
                      <a:lnTo>
                        <a:pt x="1286" y="1500"/>
                      </a:lnTo>
                      <a:lnTo>
                        <a:pt x="1304" y="1520"/>
                      </a:lnTo>
                      <a:lnTo>
                        <a:pt x="1326" y="1538"/>
                      </a:lnTo>
                      <a:lnTo>
                        <a:pt x="1326" y="1538"/>
                      </a:lnTo>
                      <a:lnTo>
                        <a:pt x="1340" y="1562"/>
                      </a:lnTo>
                      <a:lnTo>
                        <a:pt x="1354" y="1578"/>
                      </a:lnTo>
                      <a:lnTo>
                        <a:pt x="1360" y="1582"/>
                      </a:lnTo>
                      <a:lnTo>
                        <a:pt x="1366" y="1586"/>
                      </a:lnTo>
                      <a:lnTo>
                        <a:pt x="1366" y="1586"/>
                      </a:lnTo>
                      <a:lnTo>
                        <a:pt x="1374" y="1588"/>
                      </a:lnTo>
                      <a:lnTo>
                        <a:pt x="1380" y="1590"/>
                      </a:lnTo>
                      <a:lnTo>
                        <a:pt x="1390" y="1598"/>
                      </a:lnTo>
                      <a:lnTo>
                        <a:pt x="1402" y="1610"/>
                      </a:lnTo>
                      <a:lnTo>
                        <a:pt x="1398" y="1640"/>
                      </a:lnTo>
                      <a:lnTo>
                        <a:pt x="1480" y="1732"/>
                      </a:lnTo>
                      <a:lnTo>
                        <a:pt x="1480" y="1732"/>
                      </a:lnTo>
                      <a:lnTo>
                        <a:pt x="1484" y="1734"/>
                      </a:lnTo>
                      <a:lnTo>
                        <a:pt x="1494" y="1738"/>
                      </a:lnTo>
                      <a:lnTo>
                        <a:pt x="1500" y="1738"/>
                      </a:lnTo>
                      <a:lnTo>
                        <a:pt x="1506" y="1738"/>
                      </a:lnTo>
                      <a:lnTo>
                        <a:pt x="1512" y="1736"/>
                      </a:lnTo>
                      <a:lnTo>
                        <a:pt x="1516" y="1732"/>
                      </a:lnTo>
                      <a:lnTo>
                        <a:pt x="1516" y="1732"/>
                      </a:lnTo>
                      <a:lnTo>
                        <a:pt x="1518" y="1724"/>
                      </a:lnTo>
                      <a:lnTo>
                        <a:pt x="1520" y="1716"/>
                      </a:lnTo>
                      <a:lnTo>
                        <a:pt x="1522" y="1698"/>
                      </a:lnTo>
                      <a:lnTo>
                        <a:pt x="1520" y="1676"/>
                      </a:lnTo>
                      <a:lnTo>
                        <a:pt x="1516" y="1652"/>
                      </a:lnTo>
                      <a:lnTo>
                        <a:pt x="1516" y="1652"/>
                      </a:lnTo>
                      <a:lnTo>
                        <a:pt x="1508" y="1632"/>
                      </a:lnTo>
                      <a:lnTo>
                        <a:pt x="1500" y="1616"/>
                      </a:lnTo>
                      <a:lnTo>
                        <a:pt x="1490" y="1602"/>
                      </a:lnTo>
                      <a:lnTo>
                        <a:pt x="1490" y="1602"/>
                      </a:lnTo>
                      <a:lnTo>
                        <a:pt x="1486" y="1596"/>
                      </a:lnTo>
                      <a:lnTo>
                        <a:pt x="1476" y="1580"/>
                      </a:lnTo>
                      <a:lnTo>
                        <a:pt x="1456" y="1558"/>
                      </a:lnTo>
                      <a:lnTo>
                        <a:pt x="1442" y="1544"/>
                      </a:lnTo>
                      <a:lnTo>
                        <a:pt x="1424" y="1528"/>
                      </a:lnTo>
                      <a:lnTo>
                        <a:pt x="1424" y="1528"/>
                      </a:lnTo>
                      <a:lnTo>
                        <a:pt x="1416" y="1518"/>
                      </a:lnTo>
                      <a:lnTo>
                        <a:pt x="1408" y="1508"/>
                      </a:lnTo>
                      <a:lnTo>
                        <a:pt x="1402" y="1498"/>
                      </a:lnTo>
                      <a:lnTo>
                        <a:pt x="1396" y="1486"/>
                      </a:lnTo>
                      <a:lnTo>
                        <a:pt x="1386" y="1464"/>
                      </a:lnTo>
                      <a:lnTo>
                        <a:pt x="1382" y="1442"/>
                      </a:lnTo>
                      <a:lnTo>
                        <a:pt x="1378" y="1420"/>
                      </a:lnTo>
                      <a:lnTo>
                        <a:pt x="1376" y="1404"/>
                      </a:lnTo>
                      <a:lnTo>
                        <a:pt x="1376" y="1388"/>
                      </a:lnTo>
                      <a:lnTo>
                        <a:pt x="1376" y="1388"/>
                      </a:lnTo>
                      <a:lnTo>
                        <a:pt x="1378" y="1374"/>
                      </a:lnTo>
                      <a:lnTo>
                        <a:pt x="1382" y="1340"/>
                      </a:lnTo>
                      <a:lnTo>
                        <a:pt x="1386" y="1322"/>
                      </a:lnTo>
                      <a:lnTo>
                        <a:pt x="1392" y="1306"/>
                      </a:lnTo>
                      <a:lnTo>
                        <a:pt x="1396" y="1300"/>
                      </a:lnTo>
                      <a:lnTo>
                        <a:pt x="1400" y="1294"/>
                      </a:lnTo>
                      <a:lnTo>
                        <a:pt x="1406" y="1290"/>
                      </a:lnTo>
                      <a:lnTo>
                        <a:pt x="1410" y="1288"/>
                      </a:lnTo>
                      <a:lnTo>
                        <a:pt x="1410" y="1288"/>
                      </a:lnTo>
                      <a:lnTo>
                        <a:pt x="1422" y="1284"/>
                      </a:lnTo>
                      <a:lnTo>
                        <a:pt x="1432" y="1278"/>
                      </a:lnTo>
                      <a:lnTo>
                        <a:pt x="1442" y="1268"/>
                      </a:lnTo>
                      <a:lnTo>
                        <a:pt x="1450" y="1256"/>
                      </a:lnTo>
                      <a:lnTo>
                        <a:pt x="1460" y="1236"/>
                      </a:lnTo>
                      <a:lnTo>
                        <a:pt x="1464" y="1228"/>
                      </a:lnTo>
                      <a:lnTo>
                        <a:pt x="1464" y="1228"/>
                      </a:lnTo>
                      <a:lnTo>
                        <a:pt x="1464" y="1222"/>
                      </a:lnTo>
                      <a:lnTo>
                        <a:pt x="1464" y="1214"/>
                      </a:lnTo>
                      <a:lnTo>
                        <a:pt x="1466" y="1204"/>
                      </a:lnTo>
                      <a:lnTo>
                        <a:pt x="1470" y="1194"/>
                      </a:lnTo>
                      <a:lnTo>
                        <a:pt x="1478" y="1184"/>
                      </a:lnTo>
                      <a:lnTo>
                        <a:pt x="1490" y="1174"/>
                      </a:lnTo>
                      <a:lnTo>
                        <a:pt x="1508" y="1166"/>
                      </a:lnTo>
                      <a:lnTo>
                        <a:pt x="1508" y="1166"/>
                      </a:lnTo>
                      <a:lnTo>
                        <a:pt x="1518" y="1160"/>
                      </a:lnTo>
                      <a:lnTo>
                        <a:pt x="1528" y="1152"/>
                      </a:lnTo>
                      <a:lnTo>
                        <a:pt x="1538" y="1142"/>
                      </a:lnTo>
                      <a:lnTo>
                        <a:pt x="1548" y="1130"/>
                      </a:lnTo>
                      <a:lnTo>
                        <a:pt x="1564" y="1102"/>
                      </a:lnTo>
                      <a:lnTo>
                        <a:pt x="1580" y="1074"/>
                      </a:lnTo>
                      <a:lnTo>
                        <a:pt x="1592" y="1044"/>
                      </a:lnTo>
                      <a:lnTo>
                        <a:pt x="1600" y="1020"/>
                      </a:lnTo>
                      <a:lnTo>
                        <a:pt x="1608" y="996"/>
                      </a:lnTo>
                      <a:lnTo>
                        <a:pt x="1618" y="962"/>
                      </a:lnTo>
                      <a:lnTo>
                        <a:pt x="1618" y="962"/>
                      </a:lnTo>
                      <a:lnTo>
                        <a:pt x="1620" y="962"/>
                      </a:lnTo>
                      <a:lnTo>
                        <a:pt x="1622" y="962"/>
                      </a:lnTo>
                      <a:lnTo>
                        <a:pt x="1626" y="958"/>
                      </a:lnTo>
                      <a:lnTo>
                        <a:pt x="1624" y="952"/>
                      </a:lnTo>
                      <a:lnTo>
                        <a:pt x="1614" y="938"/>
                      </a:lnTo>
                      <a:lnTo>
                        <a:pt x="1596" y="918"/>
                      </a:lnTo>
                      <a:lnTo>
                        <a:pt x="1566" y="890"/>
                      </a:lnTo>
                      <a:lnTo>
                        <a:pt x="1520" y="850"/>
                      </a:lnTo>
                      <a:lnTo>
                        <a:pt x="1520" y="850"/>
                      </a:lnTo>
                      <a:lnTo>
                        <a:pt x="1496" y="832"/>
                      </a:lnTo>
                      <a:lnTo>
                        <a:pt x="1470" y="814"/>
                      </a:lnTo>
                      <a:lnTo>
                        <a:pt x="1440" y="796"/>
                      </a:lnTo>
                      <a:lnTo>
                        <a:pt x="1410" y="780"/>
                      </a:lnTo>
                      <a:lnTo>
                        <a:pt x="1412" y="778"/>
                      </a:lnTo>
                      <a:lnTo>
                        <a:pt x="1454" y="772"/>
                      </a:lnTo>
                      <a:lnTo>
                        <a:pt x="1522" y="768"/>
                      </a:lnTo>
                      <a:lnTo>
                        <a:pt x="1570" y="768"/>
                      </a:lnTo>
                      <a:lnTo>
                        <a:pt x="1624" y="768"/>
                      </a:lnTo>
                      <a:lnTo>
                        <a:pt x="1674" y="760"/>
                      </a:lnTo>
                      <a:lnTo>
                        <a:pt x="1674" y="760"/>
                      </a:lnTo>
                      <a:lnTo>
                        <a:pt x="1694" y="752"/>
                      </a:lnTo>
                      <a:lnTo>
                        <a:pt x="1710" y="744"/>
                      </a:lnTo>
                      <a:lnTo>
                        <a:pt x="1718" y="740"/>
                      </a:lnTo>
                      <a:lnTo>
                        <a:pt x="1722" y="734"/>
                      </a:lnTo>
                      <a:lnTo>
                        <a:pt x="1722" y="734"/>
                      </a:lnTo>
                      <a:lnTo>
                        <a:pt x="1734" y="712"/>
                      </a:lnTo>
                      <a:lnTo>
                        <a:pt x="1744" y="698"/>
                      </a:lnTo>
                      <a:lnTo>
                        <a:pt x="1760" y="678"/>
                      </a:lnTo>
                      <a:lnTo>
                        <a:pt x="1760" y="678"/>
                      </a:lnTo>
                      <a:lnTo>
                        <a:pt x="1774" y="656"/>
                      </a:lnTo>
                      <a:lnTo>
                        <a:pt x="1782" y="642"/>
                      </a:lnTo>
                      <a:lnTo>
                        <a:pt x="1786" y="632"/>
                      </a:lnTo>
                      <a:lnTo>
                        <a:pt x="1788" y="628"/>
                      </a:lnTo>
                      <a:lnTo>
                        <a:pt x="1788" y="628"/>
                      </a:lnTo>
                      <a:lnTo>
                        <a:pt x="1792" y="612"/>
                      </a:lnTo>
                      <a:lnTo>
                        <a:pt x="1796" y="598"/>
                      </a:lnTo>
                      <a:lnTo>
                        <a:pt x="1798" y="594"/>
                      </a:lnTo>
                      <a:lnTo>
                        <a:pt x="1802" y="590"/>
                      </a:lnTo>
                      <a:lnTo>
                        <a:pt x="1802" y="590"/>
                      </a:lnTo>
                      <a:lnTo>
                        <a:pt x="1806" y="586"/>
                      </a:lnTo>
                      <a:lnTo>
                        <a:pt x="1810" y="580"/>
                      </a:lnTo>
                      <a:lnTo>
                        <a:pt x="1820" y="562"/>
                      </a:lnTo>
                      <a:lnTo>
                        <a:pt x="1824" y="552"/>
                      </a:lnTo>
                      <a:lnTo>
                        <a:pt x="1826" y="542"/>
                      </a:lnTo>
                      <a:lnTo>
                        <a:pt x="1826" y="532"/>
                      </a:lnTo>
                      <a:lnTo>
                        <a:pt x="1822" y="526"/>
                      </a:lnTo>
                      <a:lnTo>
                        <a:pt x="1822" y="526"/>
                      </a:lnTo>
                      <a:lnTo>
                        <a:pt x="1820" y="518"/>
                      </a:lnTo>
                      <a:lnTo>
                        <a:pt x="1820" y="512"/>
                      </a:lnTo>
                      <a:lnTo>
                        <a:pt x="1820" y="506"/>
                      </a:lnTo>
                      <a:lnTo>
                        <a:pt x="1824" y="498"/>
                      </a:lnTo>
                      <a:lnTo>
                        <a:pt x="1828" y="488"/>
                      </a:lnTo>
                      <a:lnTo>
                        <a:pt x="1832" y="484"/>
                      </a:lnTo>
                      <a:lnTo>
                        <a:pt x="1832" y="484"/>
                      </a:lnTo>
                      <a:lnTo>
                        <a:pt x="1842" y="474"/>
                      </a:lnTo>
                      <a:lnTo>
                        <a:pt x="1850" y="466"/>
                      </a:lnTo>
                      <a:lnTo>
                        <a:pt x="1850" y="462"/>
                      </a:lnTo>
                      <a:lnTo>
                        <a:pt x="1848" y="458"/>
                      </a:lnTo>
                      <a:lnTo>
                        <a:pt x="1848" y="458"/>
                      </a:lnTo>
                      <a:lnTo>
                        <a:pt x="1846" y="452"/>
                      </a:lnTo>
                      <a:lnTo>
                        <a:pt x="1846" y="446"/>
                      </a:lnTo>
                      <a:lnTo>
                        <a:pt x="1848" y="428"/>
                      </a:lnTo>
                      <a:lnTo>
                        <a:pt x="1852" y="404"/>
                      </a:lnTo>
                      <a:lnTo>
                        <a:pt x="1852" y="404"/>
                      </a:lnTo>
                      <a:lnTo>
                        <a:pt x="1868" y="384"/>
                      </a:lnTo>
                      <a:lnTo>
                        <a:pt x="1880" y="370"/>
                      </a:lnTo>
                      <a:lnTo>
                        <a:pt x="1882" y="364"/>
                      </a:lnTo>
                      <a:lnTo>
                        <a:pt x="1884" y="358"/>
                      </a:lnTo>
                      <a:lnTo>
                        <a:pt x="1884" y="358"/>
                      </a:lnTo>
                      <a:lnTo>
                        <a:pt x="1888" y="348"/>
                      </a:lnTo>
                      <a:lnTo>
                        <a:pt x="1896" y="332"/>
                      </a:lnTo>
                      <a:lnTo>
                        <a:pt x="1910" y="318"/>
                      </a:lnTo>
                      <a:lnTo>
                        <a:pt x="1916" y="312"/>
                      </a:lnTo>
                      <a:lnTo>
                        <a:pt x="1924" y="308"/>
                      </a:lnTo>
                      <a:lnTo>
                        <a:pt x="1924" y="308"/>
                      </a:lnTo>
                      <a:lnTo>
                        <a:pt x="1930" y="302"/>
                      </a:lnTo>
                      <a:lnTo>
                        <a:pt x="1936" y="298"/>
                      </a:lnTo>
                      <a:lnTo>
                        <a:pt x="1946" y="286"/>
                      </a:lnTo>
                      <a:lnTo>
                        <a:pt x="1956" y="272"/>
                      </a:lnTo>
                      <a:lnTo>
                        <a:pt x="1956" y="272"/>
                      </a:lnTo>
                      <a:lnTo>
                        <a:pt x="1960" y="258"/>
                      </a:lnTo>
                      <a:lnTo>
                        <a:pt x="1966" y="246"/>
                      </a:lnTo>
                      <a:lnTo>
                        <a:pt x="1970" y="242"/>
                      </a:lnTo>
                      <a:lnTo>
                        <a:pt x="1974" y="240"/>
                      </a:lnTo>
                      <a:lnTo>
                        <a:pt x="1974" y="240"/>
                      </a:lnTo>
                      <a:lnTo>
                        <a:pt x="1980" y="236"/>
                      </a:lnTo>
                      <a:lnTo>
                        <a:pt x="1984" y="232"/>
                      </a:lnTo>
                      <a:lnTo>
                        <a:pt x="1994" y="218"/>
                      </a:lnTo>
                      <a:lnTo>
                        <a:pt x="2006" y="202"/>
                      </a:lnTo>
                      <a:lnTo>
                        <a:pt x="2028" y="156"/>
                      </a:lnTo>
                      <a:lnTo>
                        <a:pt x="2038" y="114"/>
                      </a:lnTo>
                      <a:lnTo>
                        <a:pt x="2036" y="78"/>
                      </a:lnTo>
                      <a:close/>
                      <a:moveTo>
                        <a:pt x="1014" y="582"/>
                      </a:moveTo>
                      <a:lnTo>
                        <a:pt x="1014" y="584"/>
                      </a:lnTo>
                      <a:lnTo>
                        <a:pt x="1014" y="582"/>
                      </a:lnTo>
                      <a:lnTo>
                        <a:pt x="1014" y="582"/>
                      </a:lnTo>
                      <a:lnTo>
                        <a:pt x="1014" y="582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effectLst>
                  <a:glow rad="38100">
                    <a:schemeClr val="bg2">
                      <a:lumMod val="60000"/>
                      <a:lumOff val="40000"/>
                      <a:alpha val="19000"/>
                    </a:schemeClr>
                  </a:glow>
                  <a:softEdge rad="12700"/>
                </a:effectLst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charset="0"/>
                  </a:endParaRPr>
                </a:p>
              </p:txBody>
            </p:sp>
          </p:grpSp>
          <p:sp>
            <p:nvSpPr>
              <p:cNvPr id="213" name="Freeform 73"/>
              <p:cNvSpPr>
                <a:spLocks/>
              </p:cNvSpPr>
              <p:nvPr/>
            </p:nvSpPr>
            <p:spPr bwMode="auto">
              <a:xfrm rot="1542474">
                <a:off x="7058318" y="3703642"/>
                <a:ext cx="1588" cy="1587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2"/>
                  </a:cxn>
                  <a:cxn ang="0">
                    <a:pos x="0" y="2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2">
                  <a:lumMod val="60000"/>
                  <a:lumOff val="40000"/>
                  <a:alpha val="8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Arial" charset="0"/>
                </a:endParaRPr>
              </a:p>
            </p:txBody>
          </p:sp>
          <p:grpSp>
            <p:nvGrpSpPr>
              <p:cNvPr id="16" name="Group 63"/>
              <p:cNvGrpSpPr>
                <a:grpSpLocks noChangeAspect="1"/>
              </p:cNvGrpSpPr>
              <p:nvPr/>
            </p:nvGrpSpPr>
            <p:grpSpPr>
              <a:xfrm rot="1645451">
                <a:off x="8050341" y="4268987"/>
                <a:ext cx="917115" cy="1118301"/>
                <a:chOff x="507386" y="-1244242"/>
                <a:chExt cx="2720979" cy="3317871"/>
              </a:xfrm>
              <a:solidFill>
                <a:schemeClr val="bg2">
                  <a:lumMod val="60000"/>
                  <a:lumOff val="40000"/>
                  <a:alpha val="8000"/>
                </a:schemeClr>
              </a:solidFill>
            </p:grpSpPr>
            <p:sp>
              <p:nvSpPr>
                <p:cNvPr id="208" name="Freeform 79"/>
                <p:cNvSpPr>
                  <a:spLocks/>
                </p:cNvSpPr>
                <p:nvPr/>
              </p:nvSpPr>
              <p:spPr bwMode="auto">
                <a:xfrm>
                  <a:off x="1660525" y="654050"/>
                  <a:ext cx="368300" cy="546100"/>
                </a:xfrm>
                <a:custGeom>
                  <a:avLst/>
                  <a:gdLst/>
                  <a:ahLst/>
                  <a:cxnLst>
                    <a:cxn ang="0">
                      <a:pos x="230" y="344"/>
                    </a:cxn>
                    <a:cxn ang="0">
                      <a:pos x="230" y="344"/>
                    </a:cxn>
                    <a:cxn ang="0">
                      <a:pos x="232" y="344"/>
                    </a:cxn>
                    <a:cxn ang="0">
                      <a:pos x="232" y="342"/>
                    </a:cxn>
                    <a:cxn ang="0">
                      <a:pos x="232" y="342"/>
                    </a:cxn>
                    <a:cxn ang="0">
                      <a:pos x="224" y="328"/>
                    </a:cxn>
                    <a:cxn ang="0">
                      <a:pos x="48" y="50"/>
                    </a:cxn>
                    <a:cxn ang="0">
                      <a:pos x="48" y="50"/>
                    </a:cxn>
                    <a:cxn ang="0">
                      <a:pos x="30" y="24"/>
                    </a:cxn>
                    <a:cxn ang="0">
                      <a:pos x="30" y="24"/>
                    </a:cxn>
                    <a:cxn ang="0">
                      <a:pos x="22" y="12"/>
                    </a:cxn>
                    <a:cxn ang="0">
                      <a:pos x="10" y="2"/>
                    </a:cxn>
                    <a:cxn ang="0">
                      <a:pos x="10" y="2"/>
                    </a:cxn>
                    <a:cxn ang="0">
                      <a:pos x="6" y="0"/>
                    </a:cxn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4"/>
                    </a:cxn>
                    <a:cxn ang="0">
                      <a:pos x="0" y="4"/>
                    </a:cxn>
                    <a:cxn ang="0">
                      <a:pos x="4" y="14"/>
                    </a:cxn>
                    <a:cxn ang="0">
                      <a:pos x="10" y="22"/>
                    </a:cxn>
                    <a:cxn ang="0">
                      <a:pos x="10" y="22"/>
                    </a:cxn>
                    <a:cxn ang="0">
                      <a:pos x="18" y="30"/>
                    </a:cxn>
                    <a:cxn ang="0">
                      <a:pos x="26" y="42"/>
                    </a:cxn>
                    <a:cxn ang="0">
                      <a:pos x="218" y="332"/>
                    </a:cxn>
                    <a:cxn ang="0">
                      <a:pos x="218" y="332"/>
                    </a:cxn>
                    <a:cxn ang="0">
                      <a:pos x="226" y="340"/>
                    </a:cxn>
                    <a:cxn ang="0">
                      <a:pos x="230" y="344"/>
                    </a:cxn>
                    <a:cxn ang="0">
                      <a:pos x="230" y="344"/>
                    </a:cxn>
                  </a:cxnLst>
                  <a:rect l="0" t="0" r="r" b="b"/>
                  <a:pathLst>
                    <a:path w="232" h="344">
                      <a:moveTo>
                        <a:pt x="230" y="344"/>
                      </a:moveTo>
                      <a:lnTo>
                        <a:pt x="230" y="344"/>
                      </a:lnTo>
                      <a:lnTo>
                        <a:pt x="232" y="344"/>
                      </a:lnTo>
                      <a:lnTo>
                        <a:pt x="232" y="342"/>
                      </a:lnTo>
                      <a:lnTo>
                        <a:pt x="232" y="342"/>
                      </a:lnTo>
                      <a:lnTo>
                        <a:pt x="224" y="328"/>
                      </a:lnTo>
                      <a:lnTo>
                        <a:pt x="48" y="50"/>
                      </a:lnTo>
                      <a:lnTo>
                        <a:pt x="48" y="50"/>
                      </a:lnTo>
                      <a:lnTo>
                        <a:pt x="30" y="24"/>
                      </a:lnTo>
                      <a:lnTo>
                        <a:pt x="30" y="24"/>
                      </a:lnTo>
                      <a:lnTo>
                        <a:pt x="22" y="12"/>
                      </a:lnTo>
                      <a:lnTo>
                        <a:pt x="10" y="2"/>
                      </a:lnTo>
                      <a:lnTo>
                        <a:pt x="10" y="2"/>
                      </a:lnTo>
                      <a:lnTo>
                        <a:pt x="6" y="0"/>
                      </a:lnTo>
                      <a:lnTo>
                        <a:pt x="2" y="0"/>
                      </a:lnTo>
                      <a:lnTo>
                        <a:pt x="0" y="0"/>
                      </a:lnTo>
                      <a:lnTo>
                        <a:pt x="0" y="4"/>
                      </a:lnTo>
                      <a:lnTo>
                        <a:pt x="0" y="4"/>
                      </a:lnTo>
                      <a:lnTo>
                        <a:pt x="4" y="14"/>
                      </a:lnTo>
                      <a:lnTo>
                        <a:pt x="10" y="22"/>
                      </a:lnTo>
                      <a:lnTo>
                        <a:pt x="10" y="22"/>
                      </a:lnTo>
                      <a:lnTo>
                        <a:pt x="18" y="30"/>
                      </a:lnTo>
                      <a:lnTo>
                        <a:pt x="26" y="42"/>
                      </a:lnTo>
                      <a:lnTo>
                        <a:pt x="218" y="332"/>
                      </a:lnTo>
                      <a:lnTo>
                        <a:pt x="218" y="332"/>
                      </a:lnTo>
                      <a:lnTo>
                        <a:pt x="226" y="340"/>
                      </a:lnTo>
                      <a:lnTo>
                        <a:pt x="230" y="344"/>
                      </a:lnTo>
                      <a:lnTo>
                        <a:pt x="230" y="34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charset="0"/>
                  </a:endParaRPr>
                </a:p>
              </p:txBody>
            </p:sp>
            <p:sp>
              <p:nvSpPr>
                <p:cNvPr id="209" name="Freeform 80"/>
                <p:cNvSpPr>
                  <a:spLocks/>
                </p:cNvSpPr>
                <p:nvPr/>
              </p:nvSpPr>
              <p:spPr bwMode="auto">
                <a:xfrm>
                  <a:off x="2032000" y="1216025"/>
                  <a:ext cx="1588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charset="0"/>
                  </a:endParaRPr>
                </a:p>
              </p:txBody>
            </p:sp>
            <p:sp>
              <p:nvSpPr>
                <p:cNvPr id="210" name="Freeform 81"/>
                <p:cNvSpPr>
                  <a:spLocks/>
                </p:cNvSpPr>
                <p:nvPr/>
              </p:nvSpPr>
              <p:spPr bwMode="auto">
                <a:xfrm>
                  <a:off x="2057401" y="654050"/>
                  <a:ext cx="368300" cy="546100"/>
                </a:xfrm>
                <a:custGeom>
                  <a:avLst/>
                  <a:gdLst/>
                  <a:ahLst/>
                  <a:cxnLst>
                    <a:cxn ang="0">
                      <a:pos x="2" y="344"/>
                    </a:cxn>
                    <a:cxn ang="0">
                      <a:pos x="2" y="344"/>
                    </a:cxn>
                    <a:cxn ang="0">
                      <a:pos x="6" y="340"/>
                    </a:cxn>
                    <a:cxn ang="0">
                      <a:pos x="14" y="332"/>
                    </a:cxn>
                    <a:cxn ang="0">
                      <a:pos x="206" y="42"/>
                    </a:cxn>
                    <a:cxn ang="0">
                      <a:pos x="206" y="42"/>
                    </a:cxn>
                    <a:cxn ang="0">
                      <a:pos x="214" y="30"/>
                    </a:cxn>
                    <a:cxn ang="0">
                      <a:pos x="222" y="22"/>
                    </a:cxn>
                    <a:cxn ang="0">
                      <a:pos x="222" y="22"/>
                    </a:cxn>
                    <a:cxn ang="0">
                      <a:pos x="228" y="14"/>
                    </a:cxn>
                    <a:cxn ang="0">
                      <a:pos x="232" y="4"/>
                    </a:cxn>
                    <a:cxn ang="0">
                      <a:pos x="232" y="4"/>
                    </a:cxn>
                    <a:cxn ang="0">
                      <a:pos x="232" y="0"/>
                    </a:cxn>
                    <a:cxn ang="0">
                      <a:pos x="230" y="0"/>
                    </a:cxn>
                    <a:cxn ang="0">
                      <a:pos x="226" y="0"/>
                    </a:cxn>
                    <a:cxn ang="0">
                      <a:pos x="222" y="2"/>
                    </a:cxn>
                    <a:cxn ang="0">
                      <a:pos x="222" y="2"/>
                    </a:cxn>
                    <a:cxn ang="0">
                      <a:pos x="210" y="12"/>
                    </a:cxn>
                    <a:cxn ang="0">
                      <a:pos x="202" y="24"/>
                    </a:cxn>
                    <a:cxn ang="0">
                      <a:pos x="202" y="24"/>
                    </a:cxn>
                    <a:cxn ang="0">
                      <a:pos x="184" y="50"/>
                    </a:cxn>
                    <a:cxn ang="0">
                      <a:pos x="8" y="328"/>
                    </a:cxn>
                    <a:cxn ang="0">
                      <a:pos x="8" y="328"/>
                    </a:cxn>
                    <a:cxn ang="0">
                      <a:pos x="0" y="342"/>
                    </a:cxn>
                    <a:cxn ang="0">
                      <a:pos x="0" y="342"/>
                    </a:cxn>
                    <a:cxn ang="0">
                      <a:pos x="0" y="344"/>
                    </a:cxn>
                    <a:cxn ang="0">
                      <a:pos x="0" y="344"/>
                    </a:cxn>
                    <a:cxn ang="0">
                      <a:pos x="2" y="344"/>
                    </a:cxn>
                    <a:cxn ang="0">
                      <a:pos x="2" y="344"/>
                    </a:cxn>
                  </a:cxnLst>
                  <a:rect l="0" t="0" r="r" b="b"/>
                  <a:pathLst>
                    <a:path w="232" h="344">
                      <a:moveTo>
                        <a:pt x="2" y="344"/>
                      </a:moveTo>
                      <a:lnTo>
                        <a:pt x="2" y="344"/>
                      </a:lnTo>
                      <a:lnTo>
                        <a:pt x="6" y="340"/>
                      </a:lnTo>
                      <a:lnTo>
                        <a:pt x="14" y="332"/>
                      </a:lnTo>
                      <a:lnTo>
                        <a:pt x="206" y="42"/>
                      </a:lnTo>
                      <a:lnTo>
                        <a:pt x="206" y="42"/>
                      </a:lnTo>
                      <a:lnTo>
                        <a:pt x="214" y="30"/>
                      </a:lnTo>
                      <a:lnTo>
                        <a:pt x="222" y="22"/>
                      </a:lnTo>
                      <a:lnTo>
                        <a:pt x="222" y="22"/>
                      </a:lnTo>
                      <a:lnTo>
                        <a:pt x="228" y="14"/>
                      </a:lnTo>
                      <a:lnTo>
                        <a:pt x="232" y="4"/>
                      </a:lnTo>
                      <a:lnTo>
                        <a:pt x="232" y="4"/>
                      </a:lnTo>
                      <a:lnTo>
                        <a:pt x="232" y="0"/>
                      </a:lnTo>
                      <a:lnTo>
                        <a:pt x="230" y="0"/>
                      </a:lnTo>
                      <a:lnTo>
                        <a:pt x="226" y="0"/>
                      </a:lnTo>
                      <a:lnTo>
                        <a:pt x="222" y="2"/>
                      </a:lnTo>
                      <a:lnTo>
                        <a:pt x="222" y="2"/>
                      </a:lnTo>
                      <a:lnTo>
                        <a:pt x="210" y="12"/>
                      </a:lnTo>
                      <a:lnTo>
                        <a:pt x="202" y="24"/>
                      </a:lnTo>
                      <a:lnTo>
                        <a:pt x="202" y="24"/>
                      </a:lnTo>
                      <a:lnTo>
                        <a:pt x="184" y="50"/>
                      </a:lnTo>
                      <a:lnTo>
                        <a:pt x="8" y="328"/>
                      </a:lnTo>
                      <a:lnTo>
                        <a:pt x="8" y="328"/>
                      </a:lnTo>
                      <a:lnTo>
                        <a:pt x="0" y="342"/>
                      </a:lnTo>
                      <a:lnTo>
                        <a:pt x="0" y="342"/>
                      </a:lnTo>
                      <a:lnTo>
                        <a:pt x="0" y="344"/>
                      </a:lnTo>
                      <a:lnTo>
                        <a:pt x="0" y="344"/>
                      </a:lnTo>
                      <a:lnTo>
                        <a:pt x="2" y="344"/>
                      </a:lnTo>
                      <a:lnTo>
                        <a:pt x="2" y="34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charset="0"/>
                  </a:endParaRPr>
                </a:p>
              </p:txBody>
            </p:sp>
            <p:sp>
              <p:nvSpPr>
                <p:cNvPr id="211" name="Freeform 82"/>
                <p:cNvSpPr>
                  <a:spLocks noEditPoints="1"/>
                </p:cNvSpPr>
                <p:nvPr/>
              </p:nvSpPr>
              <p:spPr bwMode="auto">
                <a:xfrm rot="18845760">
                  <a:off x="208940" y="-945796"/>
                  <a:ext cx="3317871" cy="2720979"/>
                </a:xfrm>
                <a:custGeom>
                  <a:avLst/>
                  <a:gdLst/>
                  <a:ahLst/>
                  <a:cxnLst>
                    <a:cxn ang="0">
                      <a:pos x="1784" y="18"/>
                    </a:cxn>
                    <a:cxn ang="0">
                      <a:pos x="1368" y="254"/>
                    </a:cxn>
                    <a:cxn ang="0">
                      <a:pos x="1096" y="632"/>
                    </a:cxn>
                    <a:cxn ang="0">
                      <a:pos x="1066" y="570"/>
                    </a:cxn>
                    <a:cxn ang="0">
                      <a:pos x="1044" y="562"/>
                    </a:cxn>
                    <a:cxn ang="0">
                      <a:pos x="1016" y="572"/>
                    </a:cxn>
                    <a:cxn ang="0">
                      <a:pos x="992" y="628"/>
                    </a:cxn>
                    <a:cxn ang="0">
                      <a:pos x="680" y="216"/>
                    </a:cxn>
                    <a:cxn ang="0">
                      <a:pos x="268" y="10"/>
                    </a:cxn>
                    <a:cxn ang="0">
                      <a:pos x="34" y="198"/>
                    </a:cxn>
                    <a:cxn ang="0">
                      <a:pos x="86" y="264"/>
                    </a:cxn>
                    <a:cxn ang="0">
                      <a:pos x="156" y="340"/>
                    </a:cxn>
                    <a:cxn ang="0">
                      <a:pos x="198" y="442"/>
                    </a:cxn>
                    <a:cxn ang="0">
                      <a:pos x="224" y="492"/>
                    </a:cxn>
                    <a:cxn ang="0">
                      <a:pos x="240" y="572"/>
                    </a:cxn>
                    <a:cxn ang="0">
                      <a:pos x="272" y="640"/>
                    </a:cxn>
                    <a:cxn ang="0">
                      <a:pos x="378" y="740"/>
                    </a:cxn>
                    <a:cxn ang="0">
                      <a:pos x="470" y="858"/>
                    </a:cxn>
                    <a:cxn ang="0">
                      <a:pos x="342" y="1124"/>
                    </a:cxn>
                    <a:cxn ang="0">
                      <a:pos x="376" y="1176"/>
                    </a:cxn>
                    <a:cxn ang="0">
                      <a:pos x="406" y="1268"/>
                    </a:cxn>
                    <a:cxn ang="0">
                      <a:pos x="458" y="1316"/>
                    </a:cxn>
                    <a:cxn ang="0">
                      <a:pos x="502" y="1380"/>
                    </a:cxn>
                    <a:cxn ang="0">
                      <a:pos x="536" y="1422"/>
                    </a:cxn>
                    <a:cxn ang="0">
                      <a:pos x="460" y="1554"/>
                    </a:cxn>
                    <a:cxn ang="0">
                      <a:pos x="414" y="1686"/>
                    </a:cxn>
                    <a:cxn ang="0">
                      <a:pos x="486" y="1704"/>
                    </a:cxn>
                    <a:cxn ang="0">
                      <a:pos x="586" y="1526"/>
                    </a:cxn>
                    <a:cxn ang="0">
                      <a:pos x="662" y="1528"/>
                    </a:cxn>
                    <a:cxn ang="0">
                      <a:pos x="700" y="1528"/>
                    </a:cxn>
                    <a:cxn ang="0">
                      <a:pos x="768" y="1532"/>
                    </a:cxn>
                    <a:cxn ang="0">
                      <a:pos x="816" y="1452"/>
                    </a:cxn>
                    <a:cxn ang="0">
                      <a:pos x="978" y="928"/>
                    </a:cxn>
                    <a:cxn ang="0">
                      <a:pos x="996" y="942"/>
                    </a:cxn>
                    <a:cxn ang="0">
                      <a:pos x="992" y="1208"/>
                    </a:cxn>
                    <a:cxn ang="0">
                      <a:pos x="1088" y="1112"/>
                    </a:cxn>
                    <a:cxn ang="0">
                      <a:pos x="1088" y="854"/>
                    </a:cxn>
                    <a:cxn ang="0">
                      <a:pos x="1138" y="1056"/>
                    </a:cxn>
                    <a:cxn ang="0">
                      <a:pos x="1284" y="1500"/>
                    </a:cxn>
                    <a:cxn ang="0">
                      <a:pos x="1334" y="1528"/>
                    </a:cxn>
                    <a:cxn ang="0">
                      <a:pos x="1406" y="1536"/>
                    </a:cxn>
                    <a:cxn ang="0">
                      <a:pos x="1458" y="1516"/>
                    </a:cxn>
                    <a:cxn ang="0">
                      <a:pos x="1542" y="1592"/>
                    </a:cxn>
                    <a:cxn ang="0">
                      <a:pos x="1626" y="1714"/>
                    </a:cxn>
                    <a:cxn ang="0">
                      <a:pos x="1680" y="1650"/>
                    </a:cxn>
                    <a:cxn ang="0">
                      <a:pos x="1618" y="1546"/>
                    </a:cxn>
                    <a:cxn ang="0">
                      <a:pos x="1560" y="1404"/>
                    </a:cxn>
                    <a:cxn ang="0">
                      <a:pos x="1616" y="1378"/>
                    </a:cxn>
                    <a:cxn ang="0">
                      <a:pos x="1634" y="1294"/>
                    </a:cxn>
                    <a:cxn ang="0">
                      <a:pos x="1706" y="1248"/>
                    </a:cxn>
                    <a:cxn ang="0">
                      <a:pos x="1726" y="1166"/>
                    </a:cxn>
                    <a:cxn ang="0">
                      <a:pos x="1702" y="1004"/>
                    </a:cxn>
                    <a:cxn ang="0">
                      <a:pos x="1528" y="790"/>
                    </a:cxn>
                    <a:cxn ang="0">
                      <a:pos x="1758" y="718"/>
                    </a:cxn>
                    <a:cxn ang="0">
                      <a:pos x="1830" y="612"/>
                    </a:cxn>
                    <a:cxn ang="0">
                      <a:pos x="1868" y="536"/>
                    </a:cxn>
                    <a:cxn ang="0">
                      <a:pos x="1876" y="472"/>
                    </a:cxn>
                    <a:cxn ang="0">
                      <a:pos x="1898" y="394"/>
                    </a:cxn>
                    <a:cxn ang="0">
                      <a:pos x="1964" y="304"/>
                    </a:cxn>
                    <a:cxn ang="0">
                      <a:pos x="2020" y="236"/>
                    </a:cxn>
                    <a:cxn ang="0">
                      <a:pos x="1040" y="574"/>
                    </a:cxn>
                  </a:cxnLst>
                  <a:rect l="0" t="0" r="r" b="b"/>
                  <a:pathLst>
                    <a:path w="2090" h="1714">
                      <a:moveTo>
                        <a:pt x="2088" y="78"/>
                      </a:moveTo>
                      <a:lnTo>
                        <a:pt x="2070" y="44"/>
                      </a:lnTo>
                      <a:lnTo>
                        <a:pt x="2028" y="16"/>
                      </a:lnTo>
                      <a:lnTo>
                        <a:pt x="1964" y="4"/>
                      </a:lnTo>
                      <a:lnTo>
                        <a:pt x="1896" y="0"/>
                      </a:lnTo>
                      <a:lnTo>
                        <a:pt x="1896" y="0"/>
                      </a:lnTo>
                      <a:lnTo>
                        <a:pt x="1876" y="2"/>
                      </a:lnTo>
                      <a:lnTo>
                        <a:pt x="1852" y="4"/>
                      </a:lnTo>
                      <a:lnTo>
                        <a:pt x="1822" y="10"/>
                      </a:lnTo>
                      <a:lnTo>
                        <a:pt x="1784" y="18"/>
                      </a:lnTo>
                      <a:lnTo>
                        <a:pt x="1740" y="30"/>
                      </a:lnTo>
                      <a:lnTo>
                        <a:pt x="1694" y="46"/>
                      </a:lnTo>
                      <a:lnTo>
                        <a:pt x="1642" y="66"/>
                      </a:lnTo>
                      <a:lnTo>
                        <a:pt x="1642" y="66"/>
                      </a:lnTo>
                      <a:lnTo>
                        <a:pt x="1592" y="92"/>
                      </a:lnTo>
                      <a:lnTo>
                        <a:pt x="1544" y="118"/>
                      </a:lnTo>
                      <a:lnTo>
                        <a:pt x="1498" y="148"/>
                      </a:lnTo>
                      <a:lnTo>
                        <a:pt x="1454" y="180"/>
                      </a:lnTo>
                      <a:lnTo>
                        <a:pt x="1410" y="216"/>
                      </a:lnTo>
                      <a:lnTo>
                        <a:pt x="1368" y="254"/>
                      </a:lnTo>
                      <a:lnTo>
                        <a:pt x="1328" y="296"/>
                      </a:lnTo>
                      <a:lnTo>
                        <a:pt x="1286" y="342"/>
                      </a:lnTo>
                      <a:lnTo>
                        <a:pt x="1286" y="342"/>
                      </a:lnTo>
                      <a:lnTo>
                        <a:pt x="1254" y="380"/>
                      </a:lnTo>
                      <a:lnTo>
                        <a:pt x="1224" y="420"/>
                      </a:lnTo>
                      <a:lnTo>
                        <a:pt x="1196" y="462"/>
                      </a:lnTo>
                      <a:lnTo>
                        <a:pt x="1170" y="504"/>
                      </a:lnTo>
                      <a:lnTo>
                        <a:pt x="1124" y="578"/>
                      </a:lnTo>
                      <a:lnTo>
                        <a:pt x="1096" y="632"/>
                      </a:lnTo>
                      <a:lnTo>
                        <a:pt x="1096" y="632"/>
                      </a:lnTo>
                      <a:lnTo>
                        <a:pt x="1092" y="622"/>
                      </a:lnTo>
                      <a:lnTo>
                        <a:pt x="1082" y="608"/>
                      </a:lnTo>
                      <a:lnTo>
                        <a:pt x="1082" y="608"/>
                      </a:lnTo>
                      <a:lnTo>
                        <a:pt x="1086" y="600"/>
                      </a:lnTo>
                      <a:lnTo>
                        <a:pt x="1088" y="592"/>
                      </a:lnTo>
                      <a:lnTo>
                        <a:pt x="1088" y="592"/>
                      </a:lnTo>
                      <a:lnTo>
                        <a:pt x="1086" y="584"/>
                      </a:lnTo>
                      <a:lnTo>
                        <a:pt x="1082" y="576"/>
                      </a:lnTo>
                      <a:lnTo>
                        <a:pt x="1074" y="572"/>
                      </a:lnTo>
                      <a:lnTo>
                        <a:pt x="1066" y="570"/>
                      </a:lnTo>
                      <a:lnTo>
                        <a:pt x="1066" y="570"/>
                      </a:lnTo>
                      <a:lnTo>
                        <a:pt x="1064" y="570"/>
                      </a:lnTo>
                      <a:lnTo>
                        <a:pt x="1066" y="564"/>
                      </a:lnTo>
                      <a:lnTo>
                        <a:pt x="1060" y="564"/>
                      </a:lnTo>
                      <a:lnTo>
                        <a:pt x="1056" y="564"/>
                      </a:lnTo>
                      <a:lnTo>
                        <a:pt x="1056" y="564"/>
                      </a:lnTo>
                      <a:lnTo>
                        <a:pt x="1050" y="558"/>
                      </a:lnTo>
                      <a:lnTo>
                        <a:pt x="1048" y="560"/>
                      </a:lnTo>
                      <a:lnTo>
                        <a:pt x="1048" y="558"/>
                      </a:lnTo>
                      <a:lnTo>
                        <a:pt x="1044" y="562"/>
                      </a:lnTo>
                      <a:lnTo>
                        <a:pt x="1038" y="560"/>
                      </a:lnTo>
                      <a:lnTo>
                        <a:pt x="1038" y="564"/>
                      </a:lnTo>
                      <a:lnTo>
                        <a:pt x="1034" y="564"/>
                      </a:lnTo>
                      <a:lnTo>
                        <a:pt x="1030" y="564"/>
                      </a:lnTo>
                      <a:lnTo>
                        <a:pt x="1034" y="572"/>
                      </a:lnTo>
                      <a:lnTo>
                        <a:pt x="1034" y="572"/>
                      </a:lnTo>
                      <a:lnTo>
                        <a:pt x="1034" y="572"/>
                      </a:lnTo>
                      <a:lnTo>
                        <a:pt x="1026" y="570"/>
                      </a:lnTo>
                      <a:lnTo>
                        <a:pt x="1026" y="570"/>
                      </a:lnTo>
                      <a:lnTo>
                        <a:pt x="1016" y="572"/>
                      </a:lnTo>
                      <a:lnTo>
                        <a:pt x="1010" y="576"/>
                      </a:lnTo>
                      <a:lnTo>
                        <a:pt x="1004" y="584"/>
                      </a:lnTo>
                      <a:lnTo>
                        <a:pt x="1004" y="592"/>
                      </a:lnTo>
                      <a:lnTo>
                        <a:pt x="1004" y="592"/>
                      </a:lnTo>
                      <a:lnTo>
                        <a:pt x="1004" y="598"/>
                      </a:lnTo>
                      <a:lnTo>
                        <a:pt x="1008" y="604"/>
                      </a:lnTo>
                      <a:lnTo>
                        <a:pt x="1008" y="604"/>
                      </a:lnTo>
                      <a:lnTo>
                        <a:pt x="998" y="618"/>
                      </a:lnTo>
                      <a:lnTo>
                        <a:pt x="992" y="628"/>
                      </a:lnTo>
                      <a:lnTo>
                        <a:pt x="992" y="628"/>
                      </a:lnTo>
                      <a:lnTo>
                        <a:pt x="962" y="574"/>
                      </a:lnTo>
                      <a:lnTo>
                        <a:pt x="918" y="500"/>
                      </a:lnTo>
                      <a:lnTo>
                        <a:pt x="892" y="460"/>
                      </a:lnTo>
                      <a:lnTo>
                        <a:pt x="864" y="420"/>
                      </a:lnTo>
                      <a:lnTo>
                        <a:pt x="834" y="378"/>
                      </a:lnTo>
                      <a:lnTo>
                        <a:pt x="802" y="342"/>
                      </a:lnTo>
                      <a:lnTo>
                        <a:pt x="802" y="342"/>
                      </a:lnTo>
                      <a:lnTo>
                        <a:pt x="762" y="296"/>
                      </a:lnTo>
                      <a:lnTo>
                        <a:pt x="720" y="254"/>
                      </a:lnTo>
                      <a:lnTo>
                        <a:pt x="680" y="216"/>
                      </a:lnTo>
                      <a:lnTo>
                        <a:pt x="636" y="180"/>
                      </a:lnTo>
                      <a:lnTo>
                        <a:pt x="592" y="148"/>
                      </a:lnTo>
                      <a:lnTo>
                        <a:pt x="546" y="118"/>
                      </a:lnTo>
                      <a:lnTo>
                        <a:pt x="498" y="92"/>
                      </a:lnTo>
                      <a:lnTo>
                        <a:pt x="448" y="66"/>
                      </a:lnTo>
                      <a:lnTo>
                        <a:pt x="448" y="66"/>
                      </a:lnTo>
                      <a:lnTo>
                        <a:pt x="396" y="46"/>
                      </a:lnTo>
                      <a:lnTo>
                        <a:pt x="348" y="30"/>
                      </a:lnTo>
                      <a:lnTo>
                        <a:pt x="306" y="18"/>
                      </a:lnTo>
                      <a:lnTo>
                        <a:pt x="268" y="10"/>
                      </a:lnTo>
                      <a:lnTo>
                        <a:pt x="238" y="4"/>
                      </a:lnTo>
                      <a:lnTo>
                        <a:pt x="214" y="2"/>
                      </a:lnTo>
                      <a:lnTo>
                        <a:pt x="194" y="0"/>
                      </a:lnTo>
                      <a:lnTo>
                        <a:pt x="126" y="4"/>
                      </a:lnTo>
                      <a:lnTo>
                        <a:pt x="62" y="16"/>
                      </a:lnTo>
                      <a:lnTo>
                        <a:pt x="20" y="44"/>
                      </a:lnTo>
                      <a:lnTo>
                        <a:pt x="2" y="78"/>
                      </a:lnTo>
                      <a:lnTo>
                        <a:pt x="0" y="112"/>
                      </a:lnTo>
                      <a:lnTo>
                        <a:pt x="12" y="154"/>
                      </a:lnTo>
                      <a:lnTo>
                        <a:pt x="34" y="198"/>
                      </a:lnTo>
                      <a:lnTo>
                        <a:pt x="34" y="198"/>
                      </a:lnTo>
                      <a:lnTo>
                        <a:pt x="44" y="214"/>
                      </a:lnTo>
                      <a:lnTo>
                        <a:pt x="56" y="226"/>
                      </a:lnTo>
                      <a:lnTo>
                        <a:pt x="60" y="232"/>
                      </a:lnTo>
                      <a:lnTo>
                        <a:pt x="66" y="234"/>
                      </a:lnTo>
                      <a:lnTo>
                        <a:pt x="66" y="234"/>
                      </a:lnTo>
                      <a:lnTo>
                        <a:pt x="70" y="236"/>
                      </a:lnTo>
                      <a:lnTo>
                        <a:pt x="74" y="240"/>
                      </a:lnTo>
                      <a:lnTo>
                        <a:pt x="80" y="252"/>
                      </a:lnTo>
                      <a:lnTo>
                        <a:pt x="86" y="264"/>
                      </a:lnTo>
                      <a:lnTo>
                        <a:pt x="86" y="264"/>
                      </a:lnTo>
                      <a:lnTo>
                        <a:pt x="94" y="278"/>
                      </a:lnTo>
                      <a:lnTo>
                        <a:pt x="104" y="290"/>
                      </a:lnTo>
                      <a:lnTo>
                        <a:pt x="112" y="296"/>
                      </a:lnTo>
                      <a:lnTo>
                        <a:pt x="118" y="300"/>
                      </a:lnTo>
                      <a:lnTo>
                        <a:pt x="118" y="300"/>
                      </a:lnTo>
                      <a:lnTo>
                        <a:pt x="126" y="304"/>
                      </a:lnTo>
                      <a:lnTo>
                        <a:pt x="132" y="310"/>
                      </a:lnTo>
                      <a:lnTo>
                        <a:pt x="146" y="324"/>
                      </a:lnTo>
                      <a:lnTo>
                        <a:pt x="156" y="340"/>
                      </a:lnTo>
                      <a:lnTo>
                        <a:pt x="160" y="350"/>
                      </a:lnTo>
                      <a:lnTo>
                        <a:pt x="160" y="350"/>
                      </a:lnTo>
                      <a:lnTo>
                        <a:pt x="160" y="354"/>
                      </a:lnTo>
                      <a:lnTo>
                        <a:pt x="164" y="360"/>
                      </a:lnTo>
                      <a:lnTo>
                        <a:pt x="176" y="374"/>
                      </a:lnTo>
                      <a:lnTo>
                        <a:pt x="192" y="394"/>
                      </a:lnTo>
                      <a:lnTo>
                        <a:pt x="192" y="394"/>
                      </a:lnTo>
                      <a:lnTo>
                        <a:pt x="198" y="416"/>
                      </a:lnTo>
                      <a:lnTo>
                        <a:pt x="200" y="434"/>
                      </a:lnTo>
                      <a:lnTo>
                        <a:pt x="198" y="442"/>
                      </a:lnTo>
                      <a:lnTo>
                        <a:pt x="196" y="446"/>
                      </a:lnTo>
                      <a:lnTo>
                        <a:pt x="196" y="446"/>
                      </a:lnTo>
                      <a:lnTo>
                        <a:pt x="194" y="450"/>
                      </a:lnTo>
                      <a:lnTo>
                        <a:pt x="196" y="454"/>
                      </a:lnTo>
                      <a:lnTo>
                        <a:pt x="202" y="462"/>
                      </a:lnTo>
                      <a:lnTo>
                        <a:pt x="214" y="472"/>
                      </a:lnTo>
                      <a:lnTo>
                        <a:pt x="214" y="472"/>
                      </a:lnTo>
                      <a:lnTo>
                        <a:pt x="216" y="476"/>
                      </a:lnTo>
                      <a:lnTo>
                        <a:pt x="222" y="486"/>
                      </a:lnTo>
                      <a:lnTo>
                        <a:pt x="224" y="492"/>
                      </a:lnTo>
                      <a:lnTo>
                        <a:pt x="226" y="498"/>
                      </a:lnTo>
                      <a:lnTo>
                        <a:pt x="226" y="506"/>
                      </a:lnTo>
                      <a:lnTo>
                        <a:pt x="222" y="512"/>
                      </a:lnTo>
                      <a:lnTo>
                        <a:pt x="222" y="512"/>
                      </a:lnTo>
                      <a:lnTo>
                        <a:pt x="220" y="518"/>
                      </a:lnTo>
                      <a:lnTo>
                        <a:pt x="220" y="526"/>
                      </a:lnTo>
                      <a:lnTo>
                        <a:pt x="222" y="536"/>
                      </a:lnTo>
                      <a:lnTo>
                        <a:pt x="226" y="546"/>
                      </a:lnTo>
                      <a:lnTo>
                        <a:pt x="236" y="564"/>
                      </a:lnTo>
                      <a:lnTo>
                        <a:pt x="240" y="572"/>
                      </a:lnTo>
                      <a:lnTo>
                        <a:pt x="244" y="574"/>
                      </a:lnTo>
                      <a:lnTo>
                        <a:pt x="244" y="574"/>
                      </a:lnTo>
                      <a:lnTo>
                        <a:pt x="248" y="578"/>
                      </a:lnTo>
                      <a:lnTo>
                        <a:pt x="250" y="582"/>
                      </a:lnTo>
                      <a:lnTo>
                        <a:pt x="256" y="594"/>
                      </a:lnTo>
                      <a:lnTo>
                        <a:pt x="260" y="612"/>
                      </a:lnTo>
                      <a:lnTo>
                        <a:pt x="260" y="612"/>
                      </a:lnTo>
                      <a:lnTo>
                        <a:pt x="260" y="614"/>
                      </a:lnTo>
                      <a:lnTo>
                        <a:pt x="264" y="624"/>
                      </a:lnTo>
                      <a:lnTo>
                        <a:pt x="272" y="640"/>
                      </a:lnTo>
                      <a:lnTo>
                        <a:pt x="288" y="660"/>
                      </a:lnTo>
                      <a:lnTo>
                        <a:pt x="288" y="660"/>
                      </a:lnTo>
                      <a:lnTo>
                        <a:pt x="304" y="680"/>
                      </a:lnTo>
                      <a:lnTo>
                        <a:pt x="314" y="694"/>
                      </a:lnTo>
                      <a:lnTo>
                        <a:pt x="328" y="714"/>
                      </a:lnTo>
                      <a:lnTo>
                        <a:pt x="328" y="714"/>
                      </a:lnTo>
                      <a:lnTo>
                        <a:pt x="332" y="718"/>
                      </a:lnTo>
                      <a:lnTo>
                        <a:pt x="338" y="724"/>
                      </a:lnTo>
                      <a:lnTo>
                        <a:pt x="356" y="732"/>
                      </a:lnTo>
                      <a:lnTo>
                        <a:pt x="378" y="740"/>
                      </a:lnTo>
                      <a:lnTo>
                        <a:pt x="430" y="746"/>
                      </a:lnTo>
                      <a:lnTo>
                        <a:pt x="484" y="746"/>
                      </a:lnTo>
                      <a:lnTo>
                        <a:pt x="534" y="746"/>
                      </a:lnTo>
                      <a:lnTo>
                        <a:pt x="604" y="752"/>
                      </a:lnTo>
                      <a:lnTo>
                        <a:pt x="622" y="754"/>
                      </a:lnTo>
                      <a:lnTo>
                        <a:pt x="622" y="754"/>
                      </a:lnTo>
                      <a:lnTo>
                        <a:pt x="562" y="790"/>
                      </a:lnTo>
                      <a:lnTo>
                        <a:pt x="518" y="820"/>
                      </a:lnTo>
                      <a:lnTo>
                        <a:pt x="488" y="842"/>
                      </a:lnTo>
                      <a:lnTo>
                        <a:pt x="470" y="858"/>
                      </a:lnTo>
                      <a:lnTo>
                        <a:pt x="462" y="868"/>
                      </a:lnTo>
                      <a:lnTo>
                        <a:pt x="458" y="874"/>
                      </a:lnTo>
                      <a:lnTo>
                        <a:pt x="458" y="876"/>
                      </a:lnTo>
                      <a:lnTo>
                        <a:pt x="458" y="878"/>
                      </a:lnTo>
                      <a:lnTo>
                        <a:pt x="384" y="988"/>
                      </a:lnTo>
                      <a:lnTo>
                        <a:pt x="388" y="1004"/>
                      </a:lnTo>
                      <a:lnTo>
                        <a:pt x="384" y="1022"/>
                      </a:lnTo>
                      <a:lnTo>
                        <a:pt x="366" y="1052"/>
                      </a:lnTo>
                      <a:lnTo>
                        <a:pt x="354" y="1078"/>
                      </a:lnTo>
                      <a:lnTo>
                        <a:pt x="342" y="1124"/>
                      </a:lnTo>
                      <a:lnTo>
                        <a:pt x="342" y="1124"/>
                      </a:lnTo>
                      <a:lnTo>
                        <a:pt x="342" y="1130"/>
                      </a:lnTo>
                      <a:lnTo>
                        <a:pt x="344" y="1142"/>
                      </a:lnTo>
                      <a:lnTo>
                        <a:pt x="348" y="1148"/>
                      </a:lnTo>
                      <a:lnTo>
                        <a:pt x="350" y="1156"/>
                      </a:lnTo>
                      <a:lnTo>
                        <a:pt x="356" y="1162"/>
                      </a:lnTo>
                      <a:lnTo>
                        <a:pt x="364" y="1166"/>
                      </a:lnTo>
                      <a:lnTo>
                        <a:pt x="364" y="1166"/>
                      </a:lnTo>
                      <a:lnTo>
                        <a:pt x="372" y="1170"/>
                      </a:lnTo>
                      <a:lnTo>
                        <a:pt x="376" y="1176"/>
                      </a:lnTo>
                      <a:lnTo>
                        <a:pt x="380" y="1184"/>
                      </a:lnTo>
                      <a:lnTo>
                        <a:pt x="382" y="1192"/>
                      </a:lnTo>
                      <a:lnTo>
                        <a:pt x="380" y="1206"/>
                      </a:lnTo>
                      <a:lnTo>
                        <a:pt x="380" y="1212"/>
                      </a:lnTo>
                      <a:lnTo>
                        <a:pt x="382" y="1244"/>
                      </a:lnTo>
                      <a:lnTo>
                        <a:pt x="382" y="1244"/>
                      </a:lnTo>
                      <a:lnTo>
                        <a:pt x="384" y="1248"/>
                      </a:lnTo>
                      <a:lnTo>
                        <a:pt x="392" y="1258"/>
                      </a:lnTo>
                      <a:lnTo>
                        <a:pt x="398" y="1264"/>
                      </a:lnTo>
                      <a:lnTo>
                        <a:pt x="406" y="1268"/>
                      </a:lnTo>
                      <a:lnTo>
                        <a:pt x="416" y="1272"/>
                      </a:lnTo>
                      <a:lnTo>
                        <a:pt x="428" y="1272"/>
                      </a:lnTo>
                      <a:lnTo>
                        <a:pt x="428" y="1272"/>
                      </a:lnTo>
                      <a:lnTo>
                        <a:pt x="440" y="1274"/>
                      </a:lnTo>
                      <a:lnTo>
                        <a:pt x="448" y="1280"/>
                      </a:lnTo>
                      <a:lnTo>
                        <a:pt x="452" y="1286"/>
                      </a:lnTo>
                      <a:lnTo>
                        <a:pt x="456" y="1294"/>
                      </a:lnTo>
                      <a:lnTo>
                        <a:pt x="458" y="1310"/>
                      </a:lnTo>
                      <a:lnTo>
                        <a:pt x="458" y="1316"/>
                      </a:lnTo>
                      <a:lnTo>
                        <a:pt x="458" y="1316"/>
                      </a:lnTo>
                      <a:lnTo>
                        <a:pt x="456" y="1338"/>
                      </a:lnTo>
                      <a:lnTo>
                        <a:pt x="458" y="1354"/>
                      </a:lnTo>
                      <a:lnTo>
                        <a:pt x="458" y="1360"/>
                      </a:lnTo>
                      <a:lnTo>
                        <a:pt x="460" y="1364"/>
                      </a:lnTo>
                      <a:lnTo>
                        <a:pt x="460" y="1364"/>
                      </a:lnTo>
                      <a:lnTo>
                        <a:pt x="468" y="1374"/>
                      </a:lnTo>
                      <a:lnTo>
                        <a:pt x="474" y="1378"/>
                      </a:lnTo>
                      <a:lnTo>
                        <a:pt x="486" y="1380"/>
                      </a:lnTo>
                      <a:lnTo>
                        <a:pt x="486" y="1380"/>
                      </a:lnTo>
                      <a:lnTo>
                        <a:pt x="502" y="1380"/>
                      </a:lnTo>
                      <a:lnTo>
                        <a:pt x="514" y="1384"/>
                      </a:lnTo>
                      <a:lnTo>
                        <a:pt x="522" y="1390"/>
                      </a:lnTo>
                      <a:lnTo>
                        <a:pt x="526" y="1394"/>
                      </a:lnTo>
                      <a:lnTo>
                        <a:pt x="526" y="1396"/>
                      </a:lnTo>
                      <a:lnTo>
                        <a:pt x="526" y="1396"/>
                      </a:lnTo>
                      <a:lnTo>
                        <a:pt x="526" y="1400"/>
                      </a:lnTo>
                      <a:lnTo>
                        <a:pt x="530" y="1404"/>
                      </a:lnTo>
                      <a:lnTo>
                        <a:pt x="532" y="1408"/>
                      </a:lnTo>
                      <a:lnTo>
                        <a:pt x="534" y="1414"/>
                      </a:lnTo>
                      <a:lnTo>
                        <a:pt x="536" y="1422"/>
                      </a:lnTo>
                      <a:lnTo>
                        <a:pt x="536" y="1432"/>
                      </a:lnTo>
                      <a:lnTo>
                        <a:pt x="532" y="1446"/>
                      </a:lnTo>
                      <a:lnTo>
                        <a:pt x="524" y="1462"/>
                      </a:lnTo>
                      <a:lnTo>
                        <a:pt x="524" y="1462"/>
                      </a:lnTo>
                      <a:lnTo>
                        <a:pt x="492" y="1522"/>
                      </a:lnTo>
                      <a:lnTo>
                        <a:pt x="478" y="1540"/>
                      </a:lnTo>
                      <a:lnTo>
                        <a:pt x="472" y="1546"/>
                      </a:lnTo>
                      <a:lnTo>
                        <a:pt x="466" y="1550"/>
                      </a:lnTo>
                      <a:lnTo>
                        <a:pt x="466" y="1550"/>
                      </a:lnTo>
                      <a:lnTo>
                        <a:pt x="460" y="1554"/>
                      </a:lnTo>
                      <a:lnTo>
                        <a:pt x="454" y="1560"/>
                      </a:lnTo>
                      <a:lnTo>
                        <a:pt x="440" y="1578"/>
                      </a:lnTo>
                      <a:lnTo>
                        <a:pt x="424" y="1604"/>
                      </a:lnTo>
                      <a:lnTo>
                        <a:pt x="424" y="1604"/>
                      </a:lnTo>
                      <a:lnTo>
                        <a:pt x="420" y="1614"/>
                      </a:lnTo>
                      <a:lnTo>
                        <a:pt x="412" y="1636"/>
                      </a:lnTo>
                      <a:lnTo>
                        <a:pt x="410" y="1650"/>
                      </a:lnTo>
                      <a:lnTo>
                        <a:pt x="408" y="1666"/>
                      </a:lnTo>
                      <a:lnTo>
                        <a:pt x="410" y="1680"/>
                      </a:lnTo>
                      <a:lnTo>
                        <a:pt x="414" y="1686"/>
                      </a:lnTo>
                      <a:lnTo>
                        <a:pt x="416" y="1692"/>
                      </a:lnTo>
                      <a:lnTo>
                        <a:pt x="416" y="1692"/>
                      </a:lnTo>
                      <a:lnTo>
                        <a:pt x="426" y="1702"/>
                      </a:lnTo>
                      <a:lnTo>
                        <a:pt x="438" y="1710"/>
                      </a:lnTo>
                      <a:lnTo>
                        <a:pt x="450" y="1714"/>
                      </a:lnTo>
                      <a:lnTo>
                        <a:pt x="456" y="1714"/>
                      </a:lnTo>
                      <a:lnTo>
                        <a:pt x="464" y="1714"/>
                      </a:lnTo>
                      <a:lnTo>
                        <a:pt x="470" y="1712"/>
                      </a:lnTo>
                      <a:lnTo>
                        <a:pt x="478" y="1710"/>
                      </a:lnTo>
                      <a:lnTo>
                        <a:pt x="486" y="1704"/>
                      </a:lnTo>
                      <a:lnTo>
                        <a:pt x="492" y="1698"/>
                      </a:lnTo>
                      <a:lnTo>
                        <a:pt x="500" y="1690"/>
                      </a:lnTo>
                      <a:lnTo>
                        <a:pt x="508" y="1678"/>
                      </a:lnTo>
                      <a:lnTo>
                        <a:pt x="514" y="1666"/>
                      </a:lnTo>
                      <a:lnTo>
                        <a:pt x="522" y="1650"/>
                      </a:lnTo>
                      <a:lnTo>
                        <a:pt x="522" y="1650"/>
                      </a:lnTo>
                      <a:lnTo>
                        <a:pt x="548" y="1592"/>
                      </a:lnTo>
                      <a:lnTo>
                        <a:pt x="568" y="1554"/>
                      </a:lnTo>
                      <a:lnTo>
                        <a:pt x="582" y="1532"/>
                      </a:lnTo>
                      <a:lnTo>
                        <a:pt x="586" y="1526"/>
                      </a:lnTo>
                      <a:lnTo>
                        <a:pt x="586" y="1526"/>
                      </a:lnTo>
                      <a:lnTo>
                        <a:pt x="590" y="1522"/>
                      </a:lnTo>
                      <a:lnTo>
                        <a:pt x="594" y="1518"/>
                      </a:lnTo>
                      <a:lnTo>
                        <a:pt x="600" y="1516"/>
                      </a:lnTo>
                      <a:lnTo>
                        <a:pt x="608" y="1514"/>
                      </a:lnTo>
                      <a:lnTo>
                        <a:pt x="620" y="1514"/>
                      </a:lnTo>
                      <a:lnTo>
                        <a:pt x="632" y="1516"/>
                      </a:lnTo>
                      <a:lnTo>
                        <a:pt x="648" y="1520"/>
                      </a:lnTo>
                      <a:lnTo>
                        <a:pt x="648" y="1520"/>
                      </a:lnTo>
                      <a:lnTo>
                        <a:pt x="662" y="1528"/>
                      </a:lnTo>
                      <a:lnTo>
                        <a:pt x="668" y="1532"/>
                      </a:lnTo>
                      <a:lnTo>
                        <a:pt x="670" y="1536"/>
                      </a:lnTo>
                      <a:lnTo>
                        <a:pt x="668" y="1536"/>
                      </a:lnTo>
                      <a:lnTo>
                        <a:pt x="664" y="1538"/>
                      </a:lnTo>
                      <a:lnTo>
                        <a:pt x="670" y="1538"/>
                      </a:lnTo>
                      <a:lnTo>
                        <a:pt x="670" y="1538"/>
                      </a:lnTo>
                      <a:lnTo>
                        <a:pt x="682" y="1536"/>
                      </a:lnTo>
                      <a:lnTo>
                        <a:pt x="692" y="1532"/>
                      </a:lnTo>
                      <a:lnTo>
                        <a:pt x="700" y="1528"/>
                      </a:lnTo>
                      <a:lnTo>
                        <a:pt x="700" y="1528"/>
                      </a:lnTo>
                      <a:lnTo>
                        <a:pt x="708" y="1522"/>
                      </a:lnTo>
                      <a:lnTo>
                        <a:pt x="716" y="1518"/>
                      </a:lnTo>
                      <a:lnTo>
                        <a:pt x="724" y="1516"/>
                      </a:lnTo>
                      <a:lnTo>
                        <a:pt x="724" y="1516"/>
                      </a:lnTo>
                      <a:lnTo>
                        <a:pt x="734" y="1518"/>
                      </a:lnTo>
                      <a:lnTo>
                        <a:pt x="744" y="1522"/>
                      </a:lnTo>
                      <a:lnTo>
                        <a:pt x="754" y="1528"/>
                      </a:lnTo>
                      <a:lnTo>
                        <a:pt x="754" y="1528"/>
                      </a:lnTo>
                      <a:lnTo>
                        <a:pt x="758" y="1530"/>
                      </a:lnTo>
                      <a:lnTo>
                        <a:pt x="768" y="1532"/>
                      </a:lnTo>
                      <a:lnTo>
                        <a:pt x="774" y="1532"/>
                      </a:lnTo>
                      <a:lnTo>
                        <a:pt x="780" y="1532"/>
                      </a:lnTo>
                      <a:lnTo>
                        <a:pt x="786" y="1528"/>
                      </a:lnTo>
                      <a:lnTo>
                        <a:pt x="794" y="1520"/>
                      </a:lnTo>
                      <a:lnTo>
                        <a:pt x="794" y="1520"/>
                      </a:lnTo>
                      <a:lnTo>
                        <a:pt x="800" y="1512"/>
                      </a:lnTo>
                      <a:lnTo>
                        <a:pt x="806" y="1500"/>
                      </a:lnTo>
                      <a:lnTo>
                        <a:pt x="812" y="1478"/>
                      </a:lnTo>
                      <a:lnTo>
                        <a:pt x="816" y="1458"/>
                      </a:lnTo>
                      <a:lnTo>
                        <a:pt x="816" y="1452"/>
                      </a:lnTo>
                      <a:lnTo>
                        <a:pt x="840" y="1406"/>
                      </a:lnTo>
                      <a:lnTo>
                        <a:pt x="844" y="1388"/>
                      </a:lnTo>
                      <a:lnTo>
                        <a:pt x="870" y="1386"/>
                      </a:lnTo>
                      <a:lnTo>
                        <a:pt x="894" y="1318"/>
                      </a:lnTo>
                      <a:lnTo>
                        <a:pt x="922" y="1204"/>
                      </a:lnTo>
                      <a:lnTo>
                        <a:pt x="952" y="1056"/>
                      </a:lnTo>
                      <a:lnTo>
                        <a:pt x="970" y="942"/>
                      </a:lnTo>
                      <a:lnTo>
                        <a:pt x="970" y="942"/>
                      </a:lnTo>
                      <a:lnTo>
                        <a:pt x="974" y="940"/>
                      </a:lnTo>
                      <a:lnTo>
                        <a:pt x="978" y="928"/>
                      </a:lnTo>
                      <a:lnTo>
                        <a:pt x="984" y="908"/>
                      </a:lnTo>
                      <a:lnTo>
                        <a:pt x="986" y="894"/>
                      </a:lnTo>
                      <a:lnTo>
                        <a:pt x="988" y="880"/>
                      </a:lnTo>
                      <a:lnTo>
                        <a:pt x="988" y="880"/>
                      </a:lnTo>
                      <a:lnTo>
                        <a:pt x="990" y="866"/>
                      </a:lnTo>
                      <a:lnTo>
                        <a:pt x="994" y="858"/>
                      </a:lnTo>
                      <a:lnTo>
                        <a:pt x="1000" y="856"/>
                      </a:lnTo>
                      <a:lnTo>
                        <a:pt x="1004" y="854"/>
                      </a:lnTo>
                      <a:lnTo>
                        <a:pt x="1004" y="880"/>
                      </a:lnTo>
                      <a:lnTo>
                        <a:pt x="996" y="942"/>
                      </a:lnTo>
                      <a:lnTo>
                        <a:pt x="998" y="962"/>
                      </a:lnTo>
                      <a:lnTo>
                        <a:pt x="990" y="990"/>
                      </a:lnTo>
                      <a:lnTo>
                        <a:pt x="990" y="1034"/>
                      </a:lnTo>
                      <a:lnTo>
                        <a:pt x="990" y="1046"/>
                      </a:lnTo>
                      <a:lnTo>
                        <a:pt x="990" y="1108"/>
                      </a:lnTo>
                      <a:lnTo>
                        <a:pt x="998" y="1112"/>
                      </a:lnTo>
                      <a:lnTo>
                        <a:pt x="998" y="1122"/>
                      </a:lnTo>
                      <a:lnTo>
                        <a:pt x="990" y="1130"/>
                      </a:lnTo>
                      <a:lnTo>
                        <a:pt x="992" y="1160"/>
                      </a:lnTo>
                      <a:lnTo>
                        <a:pt x="992" y="1208"/>
                      </a:lnTo>
                      <a:lnTo>
                        <a:pt x="1010" y="1248"/>
                      </a:lnTo>
                      <a:lnTo>
                        <a:pt x="1040" y="1274"/>
                      </a:lnTo>
                      <a:lnTo>
                        <a:pt x="1044" y="1246"/>
                      </a:lnTo>
                      <a:lnTo>
                        <a:pt x="1048" y="1274"/>
                      </a:lnTo>
                      <a:lnTo>
                        <a:pt x="1078" y="1248"/>
                      </a:lnTo>
                      <a:lnTo>
                        <a:pt x="1096" y="1208"/>
                      </a:lnTo>
                      <a:lnTo>
                        <a:pt x="1096" y="1160"/>
                      </a:lnTo>
                      <a:lnTo>
                        <a:pt x="1098" y="1130"/>
                      </a:lnTo>
                      <a:lnTo>
                        <a:pt x="1088" y="1122"/>
                      </a:lnTo>
                      <a:lnTo>
                        <a:pt x="1088" y="1112"/>
                      </a:lnTo>
                      <a:lnTo>
                        <a:pt x="1098" y="1108"/>
                      </a:lnTo>
                      <a:lnTo>
                        <a:pt x="1098" y="1046"/>
                      </a:lnTo>
                      <a:lnTo>
                        <a:pt x="1098" y="1034"/>
                      </a:lnTo>
                      <a:lnTo>
                        <a:pt x="1098" y="990"/>
                      </a:lnTo>
                      <a:lnTo>
                        <a:pt x="1088" y="962"/>
                      </a:lnTo>
                      <a:lnTo>
                        <a:pt x="1090" y="942"/>
                      </a:lnTo>
                      <a:lnTo>
                        <a:pt x="1084" y="880"/>
                      </a:lnTo>
                      <a:lnTo>
                        <a:pt x="1082" y="856"/>
                      </a:lnTo>
                      <a:lnTo>
                        <a:pt x="1082" y="856"/>
                      </a:lnTo>
                      <a:lnTo>
                        <a:pt x="1088" y="854"/>
                      </a:lnTo>
                      <a:lnTo>
                        <a:pt x="1094" y="858"/>
                      </a:lnTo>
                      <a:lnTo>
                        <a:pt x="1100" y="866"/>
                      </a:lnTo>
                      <a:lnTo>
                        <a:pt x="1102" y="880"/>
                      </a:lnTo>
                      <a:lnTo>
                        <a:pt x="1102" y="880"/>
                      </a:lnTo>
                      <a:lnTo>
                        <a:pt x="1102" y="894"/>
                      </a:lnTo>
                      <a:lnTo>
                        <a:pt x="1106" y="908"/>
                      </a:lnTo>
                      <a:lnTo>
                        <a:pt x="1112" y="928"/>
                      </a:lnTo>
                      <a:lnTo>
                        <a:pt x="1116" y="940"/>
                      </a:lnTo>
                      <a:lnTo>
                        <a:pt x="1120" y="942"/>
                      </a:lnTo>
                      <a:lnTo>
                        <a:pt x="1138" y="1056"/>
                      </a:lnTo>
                      <a:lnTo>
                        <a:pt x="1168" y="1204"/>
                      </a:lnTo>
                      <a:lnTo>
                        <a:pt x="1196" y="1318"/>
                      </a:lnTo>
                      <a:lnTo>
                        <a:pt x="1220" y="1386"/>
                      </a:lnTo>
                      <a:lnTo>
                        <a:pt x="1246" y="1388"/>
                      </a:lnTo>
                      <a:lnTo>
                        <a:pt x="1250" y="1406"/>
                      </a:lnTo>
                      <a:lnTo>
                        <a:pt x="1274" y="1452"/>
                      </a:lnTo>
                      <a:lnTo>
                        <a:pt x="1274" y="1452"/>
                      </a:lnTo>
                      <a:lnTo>
                        <a:pt x="1274" y="1458"/>
                      </a:lnTo>
                      <a:lnTo>
                        <a:pt x="1278" y="1478"/>
                      </a:lnTo>
                      <a:lnTo>
                        <a:pt x="1284" y="1500"/>
                      </a:lnTo>
                      <a:lnTo>
                        <a:pt x="1290" y="1512"/>
                      </a:lnTo>
                      <a:lnTo>
                        <a:pt x="1296" y="1520"/>
                      </a:lnTo>
                      <a:lnTo>
                        <a:pt x="1296" y="1520"/>
                      </a:lnTo>
                      <a:lnTo>
                        <a:pt x="1304" y="1528"/>
                      </a:lnTo>
                      <a:lnTo>
                        <a:pt x="1310" y="1532"/>
                      </a:lnTo>
                      <a:lnTo>
                        <a:pt x="1316" y="1532"/>
                      </a:lnTo>
                      <a:lnTo>
                        <a:pt x="1322" y="1532"/>
                      </a:lnTo>
                      <a:lnTo>
                        <a:pt x="1332" y="1530"/>
                      </a:lnTo>
                      <a:lnTo>
                        <a:pt x="1334" y="1528"/>
                      </a:lnTo>
                      <a:lnTo>
                        <a:pt x="1334" y="1528"/>
                      </a:lnTo>
                      <a:lnTo>
                        <a:pt x="1346" y="1522"/>
                      </a:lnTo>
                      <a:lnTo>
                        <a:pt x="1356" y="1518"/>
                      </a:lnTo>
                      <a:lnTo>
                        <a:pt x="1366" y="1516"/>
                      </a:lnTo>
                      <a:lnTo>
                        <a:pt x="1366" y="1516"/>
                      </a:lnTo>
                      <a:lnTo>
                        <a:pt x="1374" y="1518"/>
                      </a:lnTo>
                      <a:lnTo>
                        <a:pt x="1382" y="1522"/>
                      </a:lnTo>
                      <a:lnTo>
                        <a:pt x="1390" y="1528"/>
                      </a:lnTo>
                      <a:lnTo>
                        <a:pt x="1390" y="1528"/>
                      </a:lnTo>
                      <a:lnTo>
                        <a:pt x="1398" y="1532"/>
                      </a:lnTo>
                      <a:lnTo>
                        <a:pt x="1406" y="1536"/>
                      </a:lnTo>
                      <a:lnTo>
                        <a:pt x="1420" y="1538"/>
                      </a:lnTo>
                      <a:lnTo>
                        <a:pt x="1420" y="1538"/>
                      </a:lnTo>
                      <a:lnTo>
                        <a:pt x="1426" y="1538"/>
                      </a:lnTo>
                      <a:lnTo>
                        <a:pt x="1422" y="1536"/>
                      </a:lnTo>
                      <a:lnTo>
                        <a:pt x="1420" y="1536"/>
                      </a:lnTo>
                      <a:lnTo>
                        <a:pt x="1422" y="1532"/>
                      </a:lnTo>
                      <a:lnTo>
                        <a:pt x="1428" y="1528"/>
                      </a:lnTo>
                      <a:lnTo>
                        <a:pt x="1442" y="1520"/>
                      </a:lnTo>
                      <a:lnTo>
                        <a:pt x="1442" y="1520"/>
                      </a:lnTo>
                      <a:lnTo>
                        <a:pt x="1458" y="1516"/>
                      </a:lnTo>
                      <a:lnTo>
                        <a:pt x="1470" y="1514"/>
                      </a:lnTo>
                      <a:lnTo>
                        <a:pt x="1482" y="1514"/>
                      </a:lnTo>
                      <a:lnTo>
                        <a:pt x="1490" y="1516"/>
                      </a:lnTo>
                      <a:lnTo>
                        <a:pt x="1496" y="1518"/>
                      </a:lnTo>
                      <a:lnTo>
                        <a:pt x="1500" y="1522"/>
                      </a:lnTo>
                      <a:lnTo>
                        <a:pt x="1502" y="1526"/>
                      </a:lnTo>
                      <a:lnTo>
                        <a:pt x="1502" y="1526"/>
                      </a:lnTo>
                      <a:lnTo>
                        <a:pt x="1508" y="1532"/>
                      </a:lnTo>
                      <a:lnTo>
                        <a:pt x="1522" y="1554"/>
                      </a:lnTo>
                      <a:lnTo>
                        <a:pt x="1542" y="1592"/>
                      </a:lnTo>
                      <a:lnTo>
                        <a:pt x="1568" y="1650"/>
                      </a:lnTo>
                      <a:lnTo>
                        <a:pt x="1568" y="1650"/>
                      </a:lnTo>
                      <a:lnTo>
                        <a:pt x="1576" y="1666"/>
                      </a:lnTo>
                      <a:lnTo>
                        <a:pt x="1582" y="1678"/>
                      </a:lnTo>
                      <a:lnTo>
                        <a:pt x="1590" y="1690"/>
                      </a:lnTo>
                      <a:lnTo>
                        <a:pt x="1598" y="1698"/>
                      </a:lnTo>
                      <a:lnTo>
                        <a:pt x="1604" y="1704"/>
                      </a:lnTo>
                      <a:lnTo>
                        <a:pt x="1612" y="1710"/>
                      </a:lnTo>
                      <a:lnTo>
                        <a:pt x="1620" y="1712"/>
                      </a:lnTo>
                      <a:lnTo>
                        <a:pt x="1626" y="1714"/>
                      </a:lnTo>
                      <a:lnTo>
                        <a:pt x="1634" y="1714"/>
                      </a:lnTo>
                      <a:lnTo>
                        <a:pt x="1640" y="1714"/>
                      </a:lnTo>
                      <a:lnTo>
                        <a:pt x="1652" y="1710"/>
                      </a:lnTo>
                      <a:lnTo>
                        <a:pt x="1664" y="1702"/>
                      </a:lnTo>
                      <a:lnTo>
                        <a:pt x="1672" y="1692"/>
                      </a:lnTo>
                      <a:lnTo>
                        <a:pt x="1672" y="1692"/>
                      </a:lnTo>
                      <a:lnTo>
                        <a:pt x="1676" y="1686"/>
                      </a:lnTo>
                      <a:lnTo>
                        <a:pt x="1678" y="1680"/>
                      </a:lnTo>
                      <a:lnTo>
                        <a:pt x="1682" y="1666"/>
                      </a:lnTo>
                      <a:lnTo>
                        <a:pt x="1680" y="1650"/>
                      </a:lnTo>
                      <a:lnTo>
                        <a:pt x="1678" y="1636"/>
                      </a:lnTo>
                      <a:lnTo>
                        <a:pt x="1670" y="1614"/>
                      </a:lnTo>
                      <a:lnTo>
                        <a:pt x="1666" y="1604"/>
                      </a:lnTo>
                      <a:lnTo>
                        <a:pt x="1666" y="1604"/>
                      </a:lnTo>
                      <a:lnTo>
                        <a:pt x="1650" y="1578"/>
                      </a:lnTo>
                      <a:lnTo>
                        <a:pt x="1636" y="1560"/>
                      </a:lnTo>
                      <a:lnTo>
                        <a:pt x="1630" y="1554"/>
                      </a:lnTo>
                      <a:lnTo>
                        <a:pt x="1622" y="1550"/>
                      </a:lnTo>
                      <a:lnTo>
                        <a:pt x="1622" y="1550"/>
                      </a:lnTo>
                      <a:lnTo>
                        <a:pt x="1618" y="1546"/>
                      </a:lnTo>
                      <a:lnTo>
                        <a:pt x="1612" y="1540"/>
                      </a:lnTo>
                      <a:lnTo>
                        <a:pt x="1598" y="1522"/>
                      </a:lnTo>
                      <a:lnTo>
                        <a:pt x="1566" y="1462"/>
                      </a:lnTo>
                      <a:lnTo>
                        <a:pt x="1566" y="1462"/>
                      </a:lnTo>
                      <a:lnTo>
                        <a:pt x="1558" y="1446"/>
                      </a:lnTo>
                      <a:lnTo>
                        <a:pt x="1554" y="1432"/>
                      </a:lnTo>
                      <a:lnTo>
                        <a:pt x="1554" y="1422"/>
                      </a:lnTo>
                      <a:lnTo>
                        <a:pt x="1556" y="1414"/>
                      </a:lnTo>
                      <a:lnTo>
                        <a:pt x="1558" y="1408"/>
                      </a:lnTo>
                      <a:lnTo>
                        <a:pt x="1560" y="1404"/>
                      </a:lnTo>
                      <a:lnTo>
                        <a:pt x="1562" y="1400"/>
                      </a:lnTo>
                      <a:lnTo>
                        <a:pt x="1564" y="1396"/>
                      </a:lnTo>
                      <a:lnTo>
                        <a:pt x="1564" y="1396"/>
                      </a:lnTo>
                      <a:lnTo>
                        <a:pt x="1564" y="1394"/>
                      </a:lnTo>
                      <a:lnTo>
                        <a:pt x="1566" y="1390"/>
                      </a:lnTo>
                      <a:lnTo>
                        <a:pt x="1576" y="1384"/>
                      </a:lnTo>
                      <a:lnTo>
                        <a:pt x="1588" y="1380"/>
                      </a:lnTo>
                      <a:lnTo>
                        <a:pt x="1604" y="1380"/>
                      </a:lnTo>
                      <a:lnTo>
                        <a:pt x="1604" y="1380"/>
                      </a:lnTo>
                      <a:lnTo>
                        <a:pt x="1616" y="1378"/>
                      </a:lnTo>
                      <a:lnTo>
                        <a:pt x="1622" y="1374"/>
                      </a:lnTo>
                      <a:lnTo>
                        <a:pt x="1630" y="1364"/>
                      </a:lnTo>
                      <a:lnTo>
                        <a:pt x="1630" y="1364"/>
                      </a:lnTo>
                      <a:lnTo>
                        <a:pt x="1632" y="1360"/>
                      </a:lnTo>
                      <a:lnTo>
                        <a:pt x="1632" y="1354"/>
                      </a:lnTo>
                      <a:lnTo>
                        <a:pt x="1632" y="1338"/>
                      </a:lnTo>
                      <a:lnTo>
                        <a:pt x="1632" y="1316"/>
                      </a:lnTo>
                      <a:lnTo>
                        <a:pt x="1632" y="1316"/>
                      </a:lnTo>
                      <a:lnTo>
                        <a:pt x="1632" y="1310"/>
                      </a:lnTo>
                      <a:lnTo>
                        <a:pt x="1634" y="1294"/>
                      </a:lnTo>
                      <a:lnTo>
                        <a:pt x="1638" y="1286"/>
                      </a:lnTo>
                      <a:lnTo>
                        <a:pt x="1642" y="1280"/>
                      </a:lnTo>
                      <a:lnTo>
                        <a:pt x="1650" y="1274"/>
                      </a:lnTo>
                      <a:lnTo>
                        <a:pt x="1662" y="1272"/>
                      </a:lnTo>
                      <a:lnTo>
                        <a:pt x="1662" y="1272"/>
                      </a:lnTo>
                      <a:lnTo>
                        <a:pt x="1674" y="1272"/>
                      </a:lnTo>
                      <a:lnTo>
                        <a:pt x="1684" y="1268"/>
                      </a:lnTo>
                      <a:lnTo>
                        <a:pt x="1692" y="1264"/>
                      </a:lnTo>
                      <a:lnTo>
                        <a:pt x="1698" y="1258"/>
                      </a:lnTo>
                      <a:lnTo>
                        <a:pt x="1706" y="1248"/>
                      </a:lnTo>
                      <a:lnTo>
                        <a:pt x="1708" y="1244"/>
                      </a:lnTo>
                      <a:lnTo>
                        <a:pt x="1710" y="1212"/>
                      </a:lnTo>
                      <a:lnTo>
                        <a:pt x="1710" y="1212"/>
                      </a:lnTo>
                      <a:lnTo>
                        <a:pt x="1710" y="1206"/>
                      </a:lnTo>
                      <a:lnTo>
                        <a:pt x="1708" y="1192"/>
                      </a:lnTo>
                      <a:lnTo>
                        <a:pt x="1710" y="1184"/>
                      </a:lnTo>
                      <a:lnTo>
                        <a:pt x="1712" y="1176"/>
                      </a:lnTo>
                      <a:lnTo>
                        <a:pt x="1718" y="1170"/>
                      </a:lnTo>
                      <a:lnTo>
                        <a:pt x="1726" y="1166"/>
                      </a:lnTo>
                      <a:lnTo>
                        <a:pt x="1726" y="1166"/>
                      </a:lnTo>
                      <a:lnTo>
                        <a:pt x="1734" y="1162"/>
                      </a:lnTo>
                      <a:lnTo>
                        <a:pt x="1738" y="1156"/>
                      </a:lnTo>
                      <a:lnTo>
                        <a:pt x="1742" y="1148"/>
                      </a:lnTo>
                      <a:lnTo>
                        <a:pt x="1746" y="1142"/>
                      </a:lnTo>
                      <a:lnTo>
                        <a:pt x="1748" y="1130"/>
                      </a:lnTo>
                      <a:lnTo>
                        <a:pt x="1748" y="1124"/>
                      </a:lnTo>
                      <a:lnTo>
                        <a:pt x="1736" y="1078"/>
                      </a:lnTo>
                      <a:lnTo>
                        <a:pt x="1724" y="1052"/>
                      </a:lnTo>
                      <a:lnTo>
                        <a:pt x="1706" y="1022"/>
                      </a:lnTo>
                      <a:lnTo>
                        <a:pt x="1702" y="1004"/>
                      </a:lnTo>
                      <a:lnTo>
                        <a:pt x="1706" y="988"/>
                      </a:lnTo>
                      <a:lnTo>
                        <a:pt x="1632" y="878"/>
                      </a:lnTo>
                      <a:lnTo>
                        <a:pt x="1632" y="878"/>
                      </a:lnTo>
                      <a:lnTo>
                        <a:pt x="1632" y="876"/>
                      </a:lnTo>
                      <a:lnTo>
                        <a:pt x="1632" y="874"/>
                      </a:lnTo>
                      <a:lnTo>
                        <a:pt x="1628" y="868"/>
                      </a:lnTo>
                      <a:lnTo>
                        <a:pt x="1620" y="858"/>
                      </a:lnTo>
                      <a:lnTo>
                        <a:pt x="1600" y="842"/>
                      </a:lnTo>
                      <a:lnTo>
                        <a:pt x="1572" y="820"/>
                      </a:lnTo>
                      <a:lnTo>
                        <a:pt x="1528" y="790"/>
                      </a:lnTo>
                      <a:lnTo>
                        <a:pt x="1466" y="754"/>
                      </a:lnTo>
                      <a:lnTo>
                        <a:pt x="1486" y="752"/>
                      </a:lnTo>
                      <a:lnTo>
                        <a:pt x="1556" y="746"/>
                      </a:lnTo>
                      <a:lnTo>
                        <a:pt x="1606" y="746"/>
                      </a:lnTo>
                      <a:lnTo>
                        <a:pt x="1660" y="746"/>
                      </a:lnTo>
                      <a:lnTo>
                        <a:pt x="1712" y="740"/>
                      </a:lnTo>
                      <a:lnTo>
                        <a:pt x="1712" y="740"/>
                      </a:lnTo>
                      <a:lnTo>
                        <a:pt x="1734" y="732"/>
                      </a:lnTo>
                      <a:lnTo>
                        <a:pt x="1750" y="724"/>
                      </a:lnTo>
                      <a:lnTo>
                        <a:pt x="1758" y="718"/>
                      </a:lnTo>
                      <a:lnTo>
                        <a:pt x="1762" y="714"/>
                      </a:lnTo>
                      <a:lnTo>
                        <a:pt x="1762" y="714"/>
                      </a:lnTo>
                      <a:lnTo>
                        <a:pt x="1776" y="694"/>
                      </a:lnTo>
                      <a:lnTo>
                        <a:pt x="1786" y="680"/>
                      </a:lnTo>
                      <a:lnTo>
                        <a:pt x="1802" y="660"/>
                      </a:lnTo>
                      <a:lnTo>
                        <a:pt x="1802" y="660"/>
                      </a:lnTo>
                      <a:lnTo>
                        <a:pt x="1818" y="640"/>
                      </a:lnTo>
                      <a:lnTo>
                        <a:pt x="1826" y="624"/>
                      </a:lnTo>
                      <a:lnTo>
                        <a:pt x="1830" y="614"/>
                      </a:lnTo>
                      <a:lnTo>
                        <a:pt x="1830" y="612"/>
                      </a:lnTo>
                      <a:lnTo>
                        <a:pt x="1830" y="612"/>
                      </a:lnTo>
                      <a:lnTo>
                        <a:pt x="1834" y="594"/>
                      </a:lnTo>
                      <a:lnTo>
                        <a:pt x="1840" y="582"/>
                      </a:lnTo>
                      <a:lnTo>
                        <a:pt x="1842" y="578"/>
                      </a:lnTo>
                      <a:lnTo>
                        <a:pt x="1846" y="574"/>
                      </a:lnTo>
                      <a:lnTo>
                        <a:pt x="1846" y="574"/>
                      </a:lnTo>
                      <a:lnTo>
                        <a:pt x="1850" y="572"/>
                      </a:lnTo>
                      <a:lnTo>
                        <a:pt x="1854" y="564"/>
                      </a:lnTo>
                      <a:lnTo>
                        <a:pt x="1864" y="546"/>
                      </a:lnTo>
                      <a:lnTo>
                        <a:pt x="1868" y="536"/>
                      </a:lnTo>
                      <a:lnTo>
                        <a:pt x="1870" y="526"/>
                      </a:lnTo>
                      <a:lnTo>
                        <a:pt x="1870" y="518"/>
                      </a:lnTo>
                      <a:lnTo>
                        <a:pt x="1868" y="512"/>
                      </a:lnTo>
                      <a:lnTo>
                        <a:pt x="1868" y="512"/>
                      </a:lnTo>
                      <a:lnTo>
                        <a:pt x="1864" y="506"/>
                      </a:lnTo>
                      <a:lnTo>
                        <a:pt x="1864" y="498"/>
                      </a:lnTo>
                      <a:lnTo>
                        <a:pt x="1866" y="492"/>
                      </a:lnTo>
                      <a:lnTo>
                        <a:pt x="1868" y="486"/>
                      </a:lnTo>
                      <a:lnTo>
                        <a:pt x="1872" y="476"/>
                      </a:lnTo>
                      <a:lnTo>
                        <a:pt x="1876" y="472"/>
                      </a:lnTo>
                      <a:lnTo>
                        <a:pt x="1876" y="472"/>
                      </a:lnTo>
                      <a:lnTo>
                        <a:pt x="1888" y="462"/>
                      </a:lnTo>
                      <a:lnTo>
                        <a:pt x="1894" y="454"/>
                      </a:lnTo>
                      <a:lnTo>
                        <a:pt x="1894" y="450"/>
                      </a:lnTo>
                      <a:lnTo>
                        <a:pt x="1894" y="446"/>
                      </a:lnTo>
                      <a:lnTo>
                        <a:pt x="1894" y="446"/>
                      </a:lnTo>
                      <a:lnTo>
                        <a:pt x="1890" y="442"/>
                      </a:lnTo>
                      <a:lnTo>
                        <a:pt x="1890" y="434"/>
                      </a:lnTo>
                      <a:lnTo>
                        <a:pt x="1892" y="416"/>
                      </a:lnTo>
                      <a:lnTo>
                        <a:pt x="1898" y="394"/>
                      </a:lnTo>
                      <a:lnTo>
                        <a:pt x="1898" y="394"/>
                      </a:lnTo>
                      <a:lnTo>
                        <a:pt x="1914" y="374"/>
                      </a:lnTo>
                      <a:lnTo>
                        <a:pt x="1926" y="360"/>
                      </a:lnTo>
                      <a:lnTo>
                        <a:pt x="1928" y="354"/>
                      </a:lnTo>
                      <a:lnTo>
                        <a:pt x="1930" y="350"/>
                      </a:lnTo>
                      <a:lnTo>
                        <a:pt x="1930" y="350"/>
                      </a:lnTo>
                      <a:lnTo>
                        <a:pt x="1934" y="340"/>
                      </a:lnTo>
                      <a:lnTo>
                        <a:pt x="1944" y="324"/>
                      </a:lnTo>
                      <a:lnTo>
                        <a:pt x="1956" y="310"/>
                      </a:lnTo>
                      <a:lnTo>
                        <a:pt x="1964" y="304"/>
                      </a:lnTo>
                      <a:lnTo>
                        <a:pt x="1972" y="300"/>
                      </a:lnTo>
                      <a:lnTo>
                        <a:pt x="1972" y="300"/>
                      </a:lnTo>
                      <a:lnTo>
                        <a:pt x="1978" y="296"/>
                      </a:lnTo>
                      <a:lnTo>
                        <a:pt x="1986" y="290"/>
                      </a:lnTo>
                      <a:lnTo>
                        <a:pt x="1996" y="278"/>
                      </a:lnTo>
                      <a:lnTo>
                        <a:pt x="2004" y="264"/>
                      </a:lnTo>
                      <a:lnTo>
                        <a:pt x="2004" y="264"/>
                      </a:lnTo>
                      <a:lnTo>
                        <a:pt x="2010" y="252"/>
                      </a:lnTo>
                      <a:lnTo>
                        <a:pt x="2016" y="240"/>
                      </a:lnTo>
                      <a:lnTo>
                        <a:pt x="2020" y="236"/>
                      </a:lnTo>
                      <a:lnTo>
                        <a:pt x="2024" y="234"/>
                      </a:lnTo>
                      <a:lnTo>
                        <a:pt x="2024" y="234"/>
                      </a:lnTo>
                      <a:lnTo>
                        <a:pt x="2030" y="232"/>
                      </a:lnTo>
                      <a:lnTo>
                        <a:pt x="2034" y="226"/>
                      </a:lnTo>
                      <a:lnTo>
                        <a:pt x="2046" y="214"/>
                      </a:lnTo>
                      <a:lnTo>
                        <a:pt x="2056" y="198"/>
                      </a:lnTo>
                      <a:lnTo>
                        <a:pt x="2078" y="154"/>
                      </a:lnTo>
                      <a:lnTo>
                        <a:pt x="2090" y="112"/>
                      </a:lnTo>
                      <a:lnTo>
                        <a:pt x="2088" y="78"/>
                      </a:lnTo>
                      <a:close/>
                      <a:moveTo>
                        <a:pt x="1040" y="574"/>
                      </a:moveTo>
                      <a:lnTo>
                        <a:pt x="1040" y="574"/>
                      </a:lnTo>
                      <a:lnTo>
                        <a:pt x="1040" y="574"/>
                      </a:lnTo>
                      <a:lnTo>
                        <a:pt x="1040" y="574"/>
                      </a:lnTo>
                      <a:lnTo>
                        <a:pt x="1040" y="574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6000"/>
                  </a:schemeClr>
                </a:solidFill>
                <a:ln>
                  <a:noFill/>
                </a:ln>
                <a:effectLst>
                  <a:glow rad="38100">
                    <a:schemeClr val="bg2">
                      <a:lumMod val="50000"/>
                      <a:lumOff val="50000"/>
                      <a:alpha val="15000"/>
                    </a:schemeClr>
                  </a:glow>
                  <a:softEdge rad="12700"/>
                </a:effectLst>
              </p:spPr>
              <p:txBody>
                <a:bodyPr/>
                <a:lstStyle/>
                <a:p>
                  <a:pPr defTabSz="457200">
                    <a:defRPr/>
                  </a:pPr>
                  <a:endParaRPr lang="en-US">
                    <a:latin typeface="+mn-lt"/>
                  </a:endParaRPr>
                </a:p>
              </p:txBody>
            </p:sp>
          </p:grpSp>
          <p:grpSp>
            <p:nvGrpSpPr>
              <p:cNvPr id="17" name="Group 87"/>
              <p:cNvGrpSpPr>
                <a:grpSpLocks noChangeAspect="1"/>
              </p:cNvGrpSpPr>
              <p:nvPr/>
            </p:nvGrpSpPr>
            <p:grpSpPr>
              <a:xfrm>
                <a:off x="-9" y="5334005"/>
                <a:ext cx="1188232" cy="1524017"/>
                <a:chOff x="2743200" y="306388"/>
                <a:chExt cx="1876425" cy="2406650"/>
              </a:xfrm>
              <a:solidFill>
                <a:schemeClr val="bg2">
                  <a:lumMod val="50000"/>
                  <a:lumOff val="50000"/>
                  <a:alpha val="8000"/>
                </a:schemeClr>
              </a:solidFill>
            </p:grpSpPr>
            <p:sp>
              <p:nvSpPr>
                <p:cNvPr id="204" name="Freeform 21"/>
                <p:cNvSpPr>
                  <a:spLocks/>
                </p:cNvSpPr>
                <p:nvPr/>
              </p:nvSpPr>
              <p:spPr bwMode="auto">
                <a:xfrm>
                  <a:off x="3333750" y="890588"/>
                  <a:ext cx="34925" cy="482600"/>
                </a:xfrm>
                <a:custGeom>
                  <a:avLst/>
                  <a:gdLst>
                    <a:gd name="T0" fmla="*/ 20 w 22"/>
                    <a:gd name="T1" fmla="*/ 304 h 304"/>
                    <a:gd name="T2" fmla="*/ 20 w 22"/>
                    <a:gd name="T3" fmla="*/ 304 h 304"/>
                    <a:gd name="T4" fmla="*/ 22 w 22"/>
                    <a:gd name="T5" fmla="*/ 304 h 304"/>
                    <a:gd name="T6" fmla="*/ 22 w 22"/>
                    <a:gd name="T7" fmla="*/ 304 h 304"/>
                    <a:gd name="T8" fmla="*/ 22 w 22"/>
                    <a:gd name="T9" fmla="*/ 286 h 304"/>
                    <a:gd name="T10" fmla="*/ 14 w 22"/>
                    <a:gd name="T11" fmla="*/ 54 h 304"/>
                    <a:gd name="T12" fmla="*/ 14 w 22"/>
                    <a:gd name="T13" fmla="*/ 54 h 304"/>
                    <a:gd name="T14" fmla="*/ 14 w 22"/>
                    <a:gd name="T15" fmla="*/ 26 h 304"/>
                    <a:gd name="T16" fmla="*/ 14 w 22"/>
                    <a:gd name="T17" fmla="*/ 26 h 304"/>
                    <a:gd name="T18" fmla="*/ 12 w 22"/>
                    <a:gd name="T19" fmla="*/ 16 h 304"/>
                    <a:gd name="T20" fmla="*/ 8 w 22"/>
                    <a:gd name="T21" fmla="*/ 6 h 304"/>
                    <a:gd name="T22" fmla="*/ 8 w 22"/>
                    <a:gd name="T23" fmla="*/ 6 h 304"/>
                    <a:gd name="T24" fmla="*/ 4 w 22"/>
                    <a:gd name="T25" fmla="*/ 0 h 304"/>
                    <a:gd name="T26" fmla="*/ 2 w 22"/>
                    <a:gd name="T27" fmla="*/ 0 h 304"/>
                    <a:gd name="T28" fmla="*/ 2 w 22"/>
                    <a:gd name="T29" fmla="*/ 2 h 304"/>
                    <a:gd name="T30" fmla="*/ 2 w 22"/>
                    <a:gd name="T31" fmla="*/ 2 h 304"/>
                    <a:gd name="T32" fmla="*/ 0 w 22"/>
                    <a:gd name="T33" fmla="*/ 10 h 304"/>
                    <a:gd name="T34" fmla="*/ 2 w 22"/>
                    <a:gd name="T35" fmla="*/ 18 h 304"/>
                    <a:gd name="T36" fmla="*/ 2 w 22"/>
                    <a:gd name="T37" fmla="*/ 18 h 304"/>
                    <a:gd name="T38" fmla="*/ 4 w 22"/>
                    <a:gd name="T39" fmla="*/ 40 h 304"/>
                    <a:gd name="T40" fmla="*/ 18 w 22"/>
                    <a:gd name="T41" fmla="*/ 286 h 304"/>
                    <a:gd name="T42" fmla="*/ 18 w 22"/>
                    <a:gd name="T43" fmla="*/ 286 h 304"/>
                    <a:gd name="T44" fmla="*/ 20 w 22"/>
                    <a:gd name="T45" fmla="*/ 304 h 304"/>
                    <a:gd name="T46" fmla="*/ 20 w 22"/>
                    <a:gd name="T47" fmla="*/ 304 h 3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22" h="304">
                      <a:moveTo>
                        <a:pt x="20" y="304"/>
                      </a:moveTo>
                      <a:lnTo>
                        <a:pt x="20" y="304"/>
                      </a:lnTo>
                      <a:lnTo>
                        <a:pt x="22" y="304"/>
                      </a:lnTo>
                      <a:lnTo>
                        <a:pt x="22" y="304"/>
                      </a:lnTo>
                      <a:lnTo>
                        <a:pt x="22" y="286"/>
                      </a:lnTo>
                      <a:lnTo>
                        <a:pt x="14" y="54"/>
                      </a:lnTo>
                      <a:lnTo>
                        <a:pt x="14" y="54"/>
                      </a:lnTo>
                      <a:lnTo>
                        <a:pt x="14" y="26"/>
                      </a:lnTo>
                      <a:lnTo>
                        <a:pt x="14" y="26"/>
                      </a:lnTo>
                      <a:lnTo>
                        <a:pt x="12" y="16"/>
                      </a:lnTo>
                      <a:lnTo>
                        <a:pt x="8" y="6"/>
                      </a:lnTo>
                      <a:lnTo>
                        <a:pt x="8" y="6"/>
                      </a:lnTo>
                      <a:lnTo>
                        <a:pt x="4" y="0"/>
                      </a:lnTo>
                      <a:lnTo>
                        <a:pt x="2" y="0"/>
                      </a:lnTo>
                      <a:lnTo>
                        <a:pt x="2" y="2"/>
                      </a:lnTo>
                      <a:lnTo>
                        <a:pt x="2" y="2"/>
                      </a:lnTo>
                      <a:lnTo>
                        <a:pt x="0" y="10"/>
                      </a:lnTo>
                      <a:lnTo>
                        <a:pt x="2" y="18"/>
                      </a:lnTo>
                      <a:lnTo>
                        <a:pt x="2" y="18"/>
                      </a:lnTo>
                      <a:lnTo>
                        <a:pt x="4" y="40"/>
                      </a:lnTo>
                      <a:lnTo>
                        <a:pt x="18" y="286"/>
                      </a:lnTo>
                      <a:lnTo>
                        <a:pt x="18" y="286"/>
                      </a:lnTo>
                      <a:lnTo>
                        <a:pt x="20" y="304"/>
                      </a:lnTo>
                      <a:lnTo>
                        <a:pt x="20" y="30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charset="0"/>
                  </a:endParaRPr>
                </a:p>
              </p:txBody>
            </p:sp>
            <p:sp>
              <p:nvSpPr>
                <p:cNvPr id="205" name="Freeform 22"/>
                <p:cNvSpPr>
                  <a:spLocks/>
                </p:cNvSpPr>
                <p:nvPr/>
              </p:nvSpPr>
              <p:spPr bwMode="auto">
                <a:xfrm>
                  <a:off x="3362325" y="1382713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charset="0"/>
                  </a:endParaRPr>
                </a:p>
              </p:txBody>
            </p:sp>
            <p:sp>
              <p:nvSpPr>
                <p:cNvPr id="206" name="Freeform 23"/>
                <p:cNvSpPr>
                  <a:spLocks/>
                </p:cNvSpPr>
                <p:nvPr/>
              </p:nvSpPr>
              <p:spPr bwMode="auto">
                <a:xfrm>
                  <a:off x="3384550" y="1173163"/>
                  <a:ext cx="438150" cy="212725"/>
                </a:xfrm>
                <a:custGeom>
                  <a:avLst/>
                  <a:gdLst>
                    <a:gd name="T0" fmla="*/ 2 w 276"/>
                    <a:gd name="T1" fmla="*/ 134 h 134"/>
                    <a:gd name="T2" fmla="*/ 2 w 276"/>
                    <a:gd name="T3" fmla="*/ 134 h 134"/>
                    <a:gd name="T4" fmla="*/ 16 w 276"/>
                    <a:gd name="T5" fmla="*/ 128 h 134"/>
                    <a:gd name="T6" fmla="*/ 238 w 276"/>
                    <a:gd name="T7" fmla="*/ 20 h 134"/>
                    <a:gd name="T8" fmla="*/ 238 w 276"/>
                    <a:gd name="T9" fmla="*/ 20 h 134"/>
                    <a:gd name="T10" fmla="*/ 260 w 276"/>
                    <a:gd name="T11" fmla="*/ 12 h 134"/>
                    <a:gd name="T12" fmla="*/ 260 w 276"/>
                    <a:gd name="T13" fmla="*/ 12 h 134"/>
                    <a:gd name="T14" fmla="*/ 268 w 276"/>
                    <a:gd name="T15" fmla="*/ 10 h 134"/>
                    <a:gd name="T16" fmla="*/ 274 w 276"/>
                    <a:gd name="T17" fmla="*/ 6 h 134"/>
                    <a:gd name="T18" fmla="*/ 274 w 276"/>
                    <a:gd name="T19" fmla="*/ 6 h 134"/>
                    <a:gd name="T20" fmla="*/ 276 w 276"/>
                    <a:gd name="T21" fmla="*/ 2 h 134"/>
                    <a:gd name="T22" fmla="*/ 274 w 276"/>
                    <a:gd name="T23" fmla="*/ 2 h 134"/>
                    <a:gd name="T24" fmla="*/ 268 w 276"/>
                    <a:gd name="T25" fmla="*/ 0 h 134"/>
                    <a:gd name="T26" fmla="*/ 268 w 276"/>
                    <a:gd name="T27" fmla="*/ 0 h 134"/>
                    <a:gd name="T28" fmla="*/ 258 w 276"/>
                    <a:gd name="T29" fmla="*/ 2 h 134"/>
                    <a:gd name="T30" fmla="*/ 248 w 276"/>
                    <a:gd name="T31" fmla="*/ 6 h 134"/>
                    <a:gd name="T32" fmla="*/ 248 w 276"/>
                    <a:gd name="T33" fmla="*/ 6 h 134"/>
                    <a:gd name="T34" fmla="*/ 222 w 276"/>
                    <a:gd name="T35" fmla="*/ 18 h 134"/>
                    <a:gd name="T36" fmla="*/ 16 w 276"/>
                    <a:gd name="T37" fmla="*/ 124 h 134"/>
                    <a:gd name="T38" fmla="*/ 16 w 276"/>
                    <a:gd name="T39" fmla="*/ 124 h 134"/>
                    <a:gd name="T40" fmla="*/ 0 w 276"/>
                    <a:gd name="T41" fmla="*/ 132 h 134"/>
                    <a:gd name="T42" fmla="*/ 0 w 276"/>
                    <a:gd name="T43" fmla="*/ 132 h 134"/>
                    <a:gd name="T44" fmla="*/ 0 w 276"/>
                    <a:gd name="T45" fmla="*/ 134 h 134"/>
                    <a:gd name="T46" fmla="*/ 0 w 276"/>
                    <a:gd name="T47" fmla="*/ 134 h 134"/>
                    <a:gd name="T48" fmla="*/ 2 w 276"/>
                    <a:gd name="T49" fmla="*/ 134 h 134"/>
                    <a:gd name="T50" fmla="*/ 2 w 276"/>
                    <a:gd name="T51" fmla="*/ 134 h 1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276" h="134">
                      <a:moveTo>
                        <a:pt x="2" y="134"/>
                      </a:moveTo>
                      <a:lnTo>
                        <a:pt x="2" y="134"/>
                      </a:lnTo>
                      <a:lnTo>
                        <a:pt x="16" y="128"/>
                      </a:lnTo>
                      <a:lnTo>
                        <a:pt x="238" y="20"/>
                      </a:lnTo>
                      <a:lnTo>
                        <a:pt x="238" y="20"/>
                      </a:lnTo>
                      <a:lnTo>
                        <a:pt x="260" y="12"/>
                      </a:lnTo>
                      <a:lnTo>
                        <a:pt x="260" y="12"/>
                      </a:lnTo>
                      <a:lnTo>
                        <a:pt x="268" y="10"/>
                      </a:lnTo>
                      <a:lnTo>
                        <a:pt x="274" y="6"/>
                      </a:lnTo>
                      <a:lnTo>
                        <a:pt x="274" y="6"/>
                      </a:lnTo>
                      <a:lnTo>
                        <a:pt x="276" y="2"/>
                      </a:lnTo>
                      <a:lnTo>
                        <a:pt x="274" y="2"/>
                      </a:lnTo>
                      <a:lnTo>
                        <a:pt x="268" y="0"/>
                      </a:lnTo>
                      <a:lnTo>
                        <a:pt x="268" y="0"/>
                      </a:lnTo>
                      <a:lnTo>
                        <a:pt x="258" y="2"/>
                      </a:lnTo>
                      <a:lnTo>
                        <a:pt x="248" y="6"/>
                      </a:lnTo>
                      <a:lnTo>
                        <a:pt x="248" y="6"/>
                      </a:lnTo>
                      <a:lnTo>
                        <a:pt x="222" y="18"/>
                      </a:lnTo>
                      <a:lnTo>
                        <a:pt x="16" y="124"/>
                      </a:lnTo>
                      <a:lnTo>
                        <a:pt x="16" y="124"/>
                      </a:lnTo>
                      <a:lnTo>
                        <a:pt x="0" y="132"/>
                      </a:lnTo>
                      <a:lnTo>
                        <a:pt x="0" y="132"/>
                      </a:lnTo>
                      <a:lnTo>
                        <a:pt x="0" y="134"/>
                      </a:lnTo>
                      <a:lnTo>
                        <a:pt x="0" y="134"/>
                      </a:lnTo>
                      <a:lnTo>
                        <a:pt x="2" y="134"/>
                      </a:lnTo>
                      <a:lnTo>
                        <a:pt x="2" y="13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charset="0"/>
                  </a:endParaRPr>
                </a:p>
              </p:txBody>
            </p:sp>
            <p:sp>
              <p:nvSpPr>
                <p:cNvPr id="207" name="Freeform 24"/>
                <p:cNvSpPr>
                  <a:spLocks noEditPoints="1"/>
                </p:cNvSpPr>
                <p:nvPr/>
              </p:nvSpPr>
              <p:spPr bwMode="auto">
                <a:xfrm>
                  <a:off x="2743200" y="306388"/>
                  <a:ext cx="1876425" cy="2406650"/>
                </a:xfrm>
                <a:custGeom>
                  <a:avLst/>
                  <a:gdLst>
                    <a:gd name="T0" fmla="*/ 1052 w 1182"/>
                    <a:gd name="T1" fmla="*/ 606 h 1516"/>
                    <a:gd name="T2" fmla="*/ 928 w 1182"/>
                    <a:gd name="T3" fmla="*/ 580 h 1516"/>
                    <a:gd name="T4" fmla="*/ 738 w 1182"/>
                    <a:gd name="T5" fmla="*/ 592 h 1516"/>
                    <a:gd name="T6" fmla="*/ 590 w 1182"/>
                    <a:gd name="T7" fmla="*/ 640 h 1516"/>
                    <a:gd name="T8" fmla="*/ 408 w 1182"/>
                    <a:gd name="T9" fmla="*/ 740 h 1516"/>
                    <a:gd name="T10" fmla="*/ 404 w 1182"/>
                    <a:gd name="T11" fmla="*/ 716 h 1516"/>
                    <a:gd name="T12" fmla="*/ 416 w 1182"/>
                    <a:gd name="T13" fmla="*/ 696 h 1516"/>
                    <a:gd name="T14" fmla="*/ 410 w 1182"/>
                    <a:gd name="T15" fmla="*/ 684 h 1516"/>
                    <a:gd name="T16" fmla="*/ 400 w 1182"/>
                    <a:gd name="T17" fmla="*/ 674 h 1516"/>
                    <a:gd name="T18" fmla="*/ 390 w 1182"/>
                    <a:gd name="T19" fmla="*/ 670 h 1516"/>
                    <a:gd name="T20" fmla="*/ 382 w 1182"/>
                    <a:gd name="T21" fmla="*/ 670 h 1516"/>
                    <a:gd name="T22" fmla="*/ 360 w 1182"/>
                    <a:gd name="T23" fmla="*/ 676 h 1516"/>
                    <a:gd name="T24" fmla="*/ 346 w 1182"/>
                    <a:gd name="T25" fmla="*/ 692 h 1516"/>
                    <a:gd name="T26" fmla="*/ 336 w 1182"/>
                    <a:gd name="T27" fmla="*/ 652 h 1516"/>
                    <a:gd name="T28" fmla="*/ 330 w 1182"/>
                    <a:gd name="T29" fmla="*/ 454 h 1516"/>
                    <a:gd name="T30" fmla="*/ 278 w 1182"/>
                    <a:gd name="T31" fmla="*/ 264 h 1516"/>
                    <a:gd name="T32" fmla="*/ 202 w 1182"/>
                    <a:gd name="T33" fmla="*/ 132 h 1516"/>
                    <a:gd name="T34" fmla="*/ 102 w 1182"/>
                    <a:gd name="T35" fmla="*/ 36 h 1516"/>
                    <a:gd name="T36" fmla="*/ 26 w 1182"/>
                    <a:gd name="T37" fmla="*/ 612 h 1516"/>
                    <a:gd name="T38" fmla="*/ 42 w 1182"/>
                    <a:gd name="T39" fmla="*/ 658 h 1516"/>
                    <a:gd name="T40" fmla="*/ 16 w 1182"/>
                    <a:gd name="T41" fmla="*/ 1072 h 1516"/>
                    <a:gd name="T42" fmla="*/ 172 w 1182"/>
                    <a:gd name="T43" fmla="*/ 898 h 1516"/>
                    <a:gd name="T44" fmla="*/ 208 w 1182"/>
                    <a:gd name="T45" fmla="*/ 874 h 1516"/>
                    <a:gd name="T46" fmla="*/ 226 w 1182"/>
                    <a:gd name="T47" fmla="*/ 896 h 1516"/>
                    <a:gd name="T48" fmla="*/ 158 w 1182"/>
                    <a:gd name="T49" fmla="*/ 998 h 1516"/>
                    <a:gd name="T50" fmla="*/ 122 w 1182"/>
                    <a:gd name="T51" fmla="*/ 1062 h 1516"/>
                    <a:gd name="T52" fmla="*/ 162 w 1182"/>
                    <a:gd name="T53" fmla="*/ 1118 h 1516"/>
                    <a:gd name="T54" fmla="*/ 220 w 1182"/>
                    <a:gd name="T55" fmla="*/ 1036 h 1516"/>
                    <a:gd name="T56" fmla="*/ 276 w 1182"/>
                    <a:gd name="T57" fmla="*/ 942 h 1516"/>
                    <a:gd name="T58" fmla="*/ 306 w 1182"/>
                    <a:gd name="T59" fmla="*/ 920 h 1516"/>
                    <a:gd name="T60" fmla="*/ 316 w 1182"/>
                    <a:gd name="T61" fmla="*/ 942 h 1516"/>
                    <a:gd name="T62" fmla="*/ 250 w 1182"/>
                    <a:gd name="T63" fmla="*/ 1148 h 1516"/>
                    <a:gd name="T64" fmla="*/ 224 w 1182"/>
                    <a:gd name="T65" fmla="*/ 1250 h 1516"/>
                    <a:gd name="T66" fmla="*/ 232 w 1182"/>
                    <a:gd name="T67" fmla="*/ 1342 h 1516"/>
                    <a:gd name="T68" fmla="*/ 242 w 1182"/>
                    <a:gd name="T69" fmla="*/ 1400 h 1516"/>
                    <a:gd name="T70" fmla="*/ 258 w 1182"/>
                    <a:gd name="T71" fmla="*/ 1432 h 1516"/>
                    <a:gd name="T72" fmla="*/ 310 w 1182"/>
                    <a:gd name="T73" fmla="*/ 1496 h 1516"/>
                    <a:gd name="T74" fmla="*/ 314 w 1182"/>
                    <a:gd name="T75" fmla="*/ 1458 h 1516"/>
                    <a:gd name="T76" fmla="*/ 300 w 1182"/>
                    <a:gd name="T77" fmla="*/ 1390 h 1516"/>
                    <a:gd name="T78" fmla="*/ 316 w 1182"/>
                    <a:gd name="T79" fmla="*/ 1298 h 1516"/>
                    <a:gd name="T80" fmla="*/ 350 w 1182"/>
                    <a:gd name="T81" fmla="*/ 1252 h 1516"/>
                    <a:gd name="T82" fmla="*/ 378 w 1182"/>
                    <a:gd name="T83" fmla="*/ 1242 h 1516"/>
                    <a:gd name="T84" fmla="*/ 426 w 1182"/>
                    <a:gd name="T85" fmla="*/ 1228 h 1516"/>
                    <a:gd name="T86" fmla="*/ 440 w 1182"/>
                    <a:gd name="T87" fmla="*/ 1210 h 1516"/>
                    <a:gd name="T88" fmla="*/ 480 w 1182"/>
                    <a:gd name="T89" fmla="*/ 1202 h 1516"/>
                    <a:gd name="T90" fmla="*/ 554 w 1182"/>
                    <a:gd name="T91" fmla="*/ 1172 h 1516"/>
                    <a:gd name="T92" fmla="*/ 620 w 1182"/>
                    <a:gd name="T93" fmla="*/ 1120 h 1516"/>
                    <a:gd name="T94" fmla="*/ 612 w 1182"/>
                    <a:gd name="T95" fmla="*/ 1058 h 1516"/>
                    <a:gd name="T96" fmla="*/ 558 w 1182"/>
                    <a:gd name="T97" fmla="*/ 938 h 1516"/>
                    <a:gd name="T98" fmla="*/ 688 w 1182"/>
                    <a:gd name="T99" fmla="*/ 1006 h 1516"/>
                    <a:gd name="T100" fmla="*/ 760 w 1182"/>
                    <a:gd name="T101" fmla="*/ 1020 h 1516"/>
                    <a:gd name="T102" fmla="*/ 818 w 1182"/>
                    <a:gd name="T103" fmla="*/ 992 h 1516"/>
                    <a:gd name="T104" fmla="*/ 852 w 1182"/>
                    <a:gd name="T105" fmla="*/ 966 h 1516"/>
                    <a:gd name="T106" fmla="*/ 890 w 1182"/>
                    <a:gd name="T107" fmla="*/ 942 h 1516"/>
                    <a:gd name="T108" fmla="*/ 898 w 1182"/>
                    <a:gd name="T109" fmla="*/ 922 h 1516"/>
                    <a:gd name="T110" fmla="*/ 932 w 1182"/>
                    <a:gd name="T111" fmla="*/ 904 h 1516"/>
                    <a:gd name="T112" fmla="*/ 936 w 1182"/>
                    <a:gd name="T113" fmla="*/ 892 h 1516"/>
                    <a:gd name="T114" fmla="*/ 984 w 1182"/>
                    <a:gd name="T115" fmla="*/ 858 h 1516"/>
                    <a:gd name="T116" fmla="*/ 1020 w 1182"/>
                    <a:gd name="T117" fmla="*/ 838 h 1516"/>
                    <a:gd name="T118" fmla="*/ 1064 w 1182"/>
                    <a:gd name="T119" fmla="*/ 826 h 1516"/>
                    <a:gd name="T120" fmla="*/ 1086 w 1182"/>
                    <a:gd name="T121" fmla="*/ 814 h 1516"/>
                    <a:gd name="T122" fmla="*/ 1168 w 1182"/>
                    <a:gd name="T123" fmla="*/ 760 h 1516"/>
                    <a:gd name="T124" fmla="*/ 390 w 1182"/>
                    <a:gd name="T125" fmla="*/ 678 h 15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1182" h="1516">
                      <a:moveTo>
                        <a:pt x="1136" y="650"/>
                      </a:moveTo>
                      <a:lnTo>
                        <a:pt x="1098" y="626"/>
                      </a:lnTo>
                      <a:lnTo>
                        <a:pt x="1098" y="626"/>
                      </a:lnTo>
                      <a:lnTo>
                        <a:pt x="1086" y="620"/>
                      </a:lnTo>
                      <a:lnTo>
                        <a:pt x="1052" y="606"/>
                      </a:lnTo>
                      <a:lnTo>
                        <a:pt x="1026" y="598"/>
                      </a:lnTo>
                      <a:lnTo>
                        <a:pt x="998" y="590"/>
                      </a:lnTo>
                      <a:lnTo>
                        <a:pt x="964" y="584"/>
                      </a:lnTo>
                      <a:lnTo>
                        <a:pt x="928" y="580"/>
                      </a:lnTo>
                      <a:lnTo>
                        <a:pt x="928" y="580"/>
                      </a:lnTo>
                      <a:lnTo>
                        <a:pt x="890" y="578"/>
                      </a:lnTo>
                      <a:lnTo>
                        <a:pt x="852" y="578"/>
                      </a:lnTo>
                      <a:lnTo>
                        <a:pt x="814" y="580"/>
                      </a:lnTo>
                      <a:lnTo>
                        <a:pt x="776" y="586"/>
                      </a:lnTo>
                      <a:lnTo>
                        <a:pt x="738" y="592"/>
                      </a:lnTo>
                      <a:lnTo>
                        <a:pt x="700" y="602"/>
                      </a:lnTo>
                      <a:lnTo>
                        <a:pt x="662" y="614"/>
                      </a:lnTo>
                      <a:lnTo>
                        <a:pt x="622" y="628"/>
                      </a:lnTo>
                      <a:lnTo>
                        <a:pt x="622" y="628"/>
                      </a:lnTo>
                      <a:lnTo>
                        <a:pt x="590" y="640"/>
                      </a:lnTo>
                      <a:lnTo>
                        <a:pt x="558" y="654"/>
                      </a:lnTo>
                      <a:lnTo>
                        <a:pt x="496" y="686"/>
                      </a:lnTo>
                      <a:lnTo>
                        <a:pt x="444" y="716"/>
                      </a:lnTo>
                      <a:lnTo>
                        <a:pt x="408" y="740"/>
                      </a:lnTo>
                      <a:lnTo>
                        <a:pt x="408" y="740"/>
                      </a:lnTo>
                      <a:lnTo>
                        <a:pt x="404" y="736"/>
                      </a:lnTo>
                      <a:lnTo>
                        <a:pt x="404" y="736"/>
                      </a:lnTo>
                      <a:lnTo>
                        <a:pt x="406" y="728"/>
                      </a:lnTo>
                      <a:lnTo>
                        <a:pt x="404" y="716"/>
                      </a:lnTo>
                      <a:lnTo>
                        <a:pt x="404" y="716"/>
                      </a:lnTo>
                      <a:lnTo>
                        <a:pt x="410" y="714"/>
                      </a:lnTo>
                      <a:lnTo>
                        <a:pt x="414" y="708"/>
                      </a:lnTo>
                      <a:lnTo>
                        <a:pt x="414" y="708"/>
                      </a:lnTo>
                      <a:lnTo>
                        <a:pt x="416" y="702"/>
                      </a:lnTo>
                      <a:lnTo>
                        <a:pt x="416" y="696"/>
                      </a:lnTo>
                      <a:lnTo>
                        <a:pt x="414" y="690"/>
                      </a:lnTo>
                      <a:lnTo>
                        <a:pt x="408" y="686"/>
                      </a:lnTo>
                      <a:lnTo>
                        <a:pt x="408" y="686"/>
                      </a:lnTo>
                      <a:lnTo>
                        <a:pt x="406" y="686"/>
                      </a:lnTo>
                      <a:lnTo>
                        <a:pt x="410" y="684"/>
                      </a:lnTo>
                      <a:lnTo>
                        <a:pt x="406" y="680"/>
                      </a:lnTo>
                      <a:lnTo>
                        <a:pt x="404" y="680"/>
                      </a:lnTo>
                      <a:lnTo>
                        <a:pt x="404" y="678"/>
                      </a:lnTo>
                      <a:lnTo>
                        <a:pt x="402" y="672"/>
                      </a:lnTo>
                      <a:lnTo>
                        <a:pt x="400" y="674"/>
                      </a:lnTo>
                      <a:lnTo>
                        <a:pt x="400" y="672"/>
                      </a:lnTo>
                      <a:lnTo>
                        <a:pt x="398" y="672"/>
                      </a:lnTo>
                      <a:lnTo>
                        <a:pt x="394" y="670"/>
                      </a:lnTo>
                      <a:lnTo>
                        <a:pt x="392" y="672"/>
                      </a:lnTo>
                      <a:lnTo>
                        <a:pt x="390" y="670"/>
                      </a:lnTo>
                      <a:lnTo>
                        <a:pt x="388" y="670"/>
                      </a:lnTo>
                      <a:lnTo>
                        <a:pt x="388" y="674"/>
                      </a:lnTo>
                      <a:lnTo>
                        <a:pt x="388" y="676"/>
                      </a:lnTo>
                      <a:lnTo>
                        <a:pt x="388" y="676"/>
                      </a:lnTo>
                      <a:lnTo>
                        <a:pt x="382" y="670"/>
                      </a:lnTo>
                      <a:lnTo>
                        <a:pt x="382" y="670"/>
                      </a:lnTo>
                      <a:lnTo>
                        <a:pt x="376" y="668"/>
                      </a:lnTo>
                      <a:lnTo>
                        <a:pt x="370" y="670"/>
                      </a:lnTo>
                      <a:lnTo>
                        <a:pt x="364" y="672"/>
                      </a:lnTo>
                      <a:lnTo>
                        <a:pt x="360" y="676"/>
                      </a:lnTo>
                      <a:lnTo>
                        <a:pt x="360" y="676"/>
                      </a:lnTo>
                      <a:lnTo>
                        <a:pt x="358" y="682"/>
                      </a:lnTo>
                      <a:lnTo>
                        <a:pt x="358" y="686"/>
                      </a:lnTo>
                      <a:lnTo>
                        <a:pt x="358" y="686"/>
                      </a:lnTo>
                      <a:lnTo>
                        <a:pt x="346" y="692"/>
                      </a:lnTo>
                      <a:lnTo>
                        <a:pt x="338" y="698"/>
                      </a:lnTo>
                      <a:lnTo>
                        <a:pt x="338" y="698"/>
                      </a:lnTo>
                      <a:lnTo>
                        <a:pt x="334" y="696"/>
                      </a:lnTo>
                      <a:lnTo>
                        <a:pt x="334" y="696"/>
                      </a:lnTo>
                      <a:lnTo>
                        <a:pt x="336" y="652"/>
                      </a:lnTo>
                      <a:lnTo>
                        <a:pt x="338" y="592"/>
                      </a:lnTo>
                      <a:lnTo>
                        <a:pt x="336" y="524"/>
                      </a:lnTo>
                      <a:lnTo>
                        <a:pt x="334" y="488"/>
                      </a:lnTo>
                      <a:lnTo>
                        <a:pt x="330" y="454"/>
                      </a:lnTo>
                      <a:lnTo>
                        <a:pt x="330" y="454"/>
                      </a:lnTo>
                      <a:lnTo>
                        <a:pt x="322" y="412"/>
                      </a:lnTo>
                      <a:lnTo>
                        <a:pt x="314" y="372"/>
                      </a:lnTo>
                      <a:lnTo>
                        <a:pt x="304" y="334"/>
                      </a:lnTo>
                      <a:lnTo>
                        <a:pt x="292" y="298"/>
                      </a:lnTo>
                      <a:lnTo>
                        <a:pt x="278" y="264"/>
                      </a:lnTo>
                      <a:lnTo>
                        <a:pt x="262" y="230"/>
                      </a:lnTo>
                      <a:lnTo>
                        <a:pt x="244" y="196"/>
                      </a:lnTo>
                      <a:lnTo>
                        <a:pt x="224" y="164"/>
                      </a:lnTo>
                      <a:lnTo>
                        <a:pt x="224" y="164"/>
                      </a:lnTo>
                      <a:lnTo>
                        <a:pt x="202" y="132"/>
                      </a:lnTo>
                      <a:lnTo>
                        <a:pt x="182" y="106"/>
                      </a:lnTo>
                      <a:lnTo>
                        <a:pt x="160" y="84"/>
                      </a:lnTo>
                      <a:lnTo>
                        <a:pt x="142" y="68"/>
                      </a:lnTo>
                      <a:lnTo>
                        <a:pt x="114" y="44"/>
                      </a:lnTo>
                      <a:lnTo>
                        <a:pt x="102" y="36"/>
                      </a:lnTo>
                      <a:lnTo>
                        <a:pt x="62" y="14"/>
                      </a:lnTo>
                      <a:lnTo>
                        <a:pt x="20" y="0"/>
                      </a:lnTo>
                      <a:lnTo>
                        <a:pt x="0" y="2"/>
                      </a:lnTo>
                      <a:lnTo>
                        <a:pt x="0" y="598"/>
                      </a:lnTo>
                      <a:lnTo>
                        <a:pt x="26" y="612"/>
                      </a:lnTo>
                      <a:lnTo>
                        <a:pt x="64" y="640"/>
                      </a:lnTo>
                      <a:lnTo>
                        <a:pt x="88" y="658"/>
                      </a:lnTo>
                      <a:lnTo>
                        <a:pt x="88" y="660"/>
                      </a:lnTo>
                      <a:lnTo>
                        <a:pt x="88" y="660"/>
                      </a:lnTo>
                      <a:lnTo>
                        <a:pt x="42" y="658"/>
                      </a:lnTo>
                      <a:lnTo>
                        <a:pt x="20" y="660"/>
                      </a:lnTo>
                      <a:lnTo>
                        <a:pt x="0" y="662"/>
                      </a:lnTo>
                      <a:lnTo>
                        <a:pt x="0" y="1086"/>
                      </a:lnTo>
                      <a:lnTo>
                        <a:pt x="0" y="1086"/>
                      </a:lnTo>
                      <a:lnTo>
                        <a:pt x="16" y="1072"/>
                      </a:lnTo>
                      <a:lnTo>
                        <a:pt x="16" y="1072"/>
                      </a:lnTo>
                      <a:lnTo>
                        <a:pt x="52" y="1030"/>
                      </a:lnTo>
                      <a:lnTo>
                        <a:pt x="112" y="962"/>
                      </a:lnTo>
                      <a:lnTo>
                        <a:pt x="144" y="926"/>
                      </a:lnTo>
                      <a:lnTo>
                        <a:pt x="172" y="898"/>
                      </a:lnTo>
                      <a:lnTo>
                        <a:pt x="192" y="878"/>
                      </a:lnTo>
                      <a:lnTo>
                        <a:pt x="200" y="874"/>
                      </a:lnTo>
                      <a:lnTo>
                        <a:pt x="204" y="872"/>
                      </a:lnTo>
                      <a:lnTo>
                        <a:pt x="204" y="872"/>
                      </a:lnTo>
                      <a:lnTo>
                        <a:pt x="208" y="874"/>
                      </a:lnTo>
                      <a:lnTo>
                        <a:pt x="212" y="874"/>
                      </a:lnTo>
                      <a:lnTo>
                        <a:pt x="224" y="872"/>
                      </a:lnTo>
                      <a:lnTo>
                        <a:pt x="238" y="866"/>
                      </a:lnTo>
                      <a:lnTo>
                        <a:pt x="252" y="860"/>
                      </a:lnTo>
                      <a:lnTo>
                        <a:pt x="226" y="896"/>
                      </a:lnTo>
                      <a:lnTo>
                        <a:pt x="218" y="910"/>
                      </a:lnTo>
                      <a:lnTo>
                        <a:pt x="202" y="924"/>
                      </a:lnTo>
                      <a:lnTo>
                        <a:pt x="186" y="950"/>
                      </a:lnTo>
                      <a:lnTo>
                        <a:pt x="182" y="958"/>
                      </a:lnTo>
                      <a:lnTo>
                        <a:pt x="158" y="998"/>
                      </a:lnTo>
                      <a:lnTo>
                        <a:pt x="162" y="1004"/>
                      </a:lnTo>
                      <a:lnTo>
                        <a:pt x="160" y="1010"/>
                      </a:lnTo>
                      <a:lnTo>
                        <a:pt x="150" y="1012"/>
                      </a:lnTo>
                      <a:lnTo>
                        <a:pt x="140" y="1032"/>
                      </a:lnTo>
                      <a:lnTo>
                        <a:pt x="122" y="1062"/>
                      </a:lnTo>
                      <a:lnTo>
                        <a:pt x="120" y="1094"/>
                      </a:lnTo>
                      <a:lnTo>
                        <a:pt x="128" y="1120"/>
                      </a:lnTo>
                      <a:lnTo>
                        <a:pt x="142" y="1104"/>
                      </a:lnTo>
                      <a:lnTo>
                        <a:pt x="134" y="1124"/>
                      </a:lnTo>
                      <a:lnTo>
                        <a:pt x="162" y="1118"/>
                      </a:lnTo>
                      <a:lnTo>
                        <a:pt x="188" y="1100"/>
                      </a:lnTo>
                      <a:lnTo>
                        <a:pt x="206" y="1070"/>
                      </a:lnTo>
                      <a:lnTo>
                        <a:pt x="218" y="1052"/>
                      </a:lnTo>
                      <a:lnTo>
                        <a:pt x="216" y="1042"/>
                      </a:lnTo>
                      <a:lnTo>
                        <a:pt x="220" y="1036"/>
                      </a:lnTo>
                      <a:lnTo>
                        <a:pt x="228" y="1038"/>
                      </a:lnTo>
                      <a:lnTo>
                        <a:pt x="250" y="998"/>
                      </a:lnTo>
                      <a:lnTo>
                        <a:pt x="254" y="992"/>
                      </a:lnTo>
                      <a:lnTo>
                        <a:pt x="272" y="964"/>
                      </a:lnTo>
                      <a:lnTo>
                        <a:pt x="276" y="942"/>
                      </a:lnTo>
                      <a:lnTo>
                        <a:pt x="284" y="930"/>
                      </a:lnTo>
                      <a:lnTo>
                        <a:pt x="302" y="890"/>
                      </a:lnTo>
                      <a:lnTo>
                        <a:pt x="302" y="890"/>
                      </a:lnTo>
                      <a:lnTo>
                        <a:pt x="304" y="906"/>
                      </a:lnTo>
                      <a:lnTo>
                        <a:pt x="306" y="920"/>
                      </a:lnTo>
                      <a:lnTo>
                        <a:pt x="310" y="932"/>
                      </a:lnTo>
                      <a:lnTo>
                        <a:pt x="312" y="936"/>
                      </a:lnTo>
                      <a:lnTo>
                        <a:pt x="314" y="938"/>
                      </a:lnTo>
                      <a:lnTo>
                        <a:pt x="314" y="938"/>
                      </a:lnTo>
                      <a:lnTo>
                        <a:pt x="316" y="942"/>
                      </a:lnTo>
                      <a:lnTo>
                        <a:pt x="316" y="952"/>
                      </a:lnTo>
                      <a:lnTo>
                        <a:pt x="308" y="980"/>
                      </a:lnTo>
                      <a:lnTo>
                        <a:pt x="296" y="1018"/>
                      </a:lnTo>
                      <a:lnTo>
                        <a:pt x="282" y="1062"/>
                      </a:lnTo>
                      <a:lnTo>
                        <a:pt x="250" y="1148"/>
                      </a:lnTo>
                      <a:lnTo>
                        <a:pt x="230" y="1198"/>
                      </a:lnTo>
                      <a:lnTo>
                        <a:pt x="230" y="1198"/>
                      </a:lnTo>
                      <a:lnTo>
                        <a:pt x="228" y="1208"/>
                      </a:lnTo>
                      <a:lnTo>
                        <a:pt x="226" y="1220"/>
                      </a:lnTo>
                      <a:lnTo>
                        <a:pt x="224" y="1250"/>
                      </a:lnTo>
                      <a:lnTo>
                        <a:pt x="224" y="1278"/>
                      </a:lnTo>
                      <a:lnTo>
                        <a:pt x="224" y="1304"/>
                      </a:lnTo>
                      <a:lnTo>
                        <a:pt x="224" y="1304"/>
                      </a:lnTo>
                      <a:lnTo>
                        <a:pt x="228" y="1324"/>
                      </a:lnTo>
                      <a:lnTo>
                        <a:pt x="232" y="1342"/>
                      </a:lnTo>
                      <a:lnTo>
                        <a:pt x="236" y="1362"/>
                      </a:lnTo>
                      <a:lnTo>
                        <a:pt x="236" y="1362"/>
                      </a:lnTo>
                      <a:lnTo>
                        <a:pt x="238" y="1380"/>
                      </a:lnTo>
                      <a:lnTo>
                        <a:pt x="240" y="1394"/>
                      </a:lnTo>
                      <a:lnTo>
                        <a:pt x="242" y="1400"/>
                      </a:lnTo>
                      <a:lnTo>
                        <a:pt x="246" y="1404"/>
                      </a:lnTo>
                      <a:lnTo>
                        <a:pt x="246" y="1404"/>
                      </a:lnTo>
                      <a:lnTo>
                        <a:pt x="252" y="1412"/>
                      </a:lnTo>
                      <a:lnTo>
                        <a:pt x="254" y="1420"/>
                      </a:lnTo>
                      <a:lnTo>
                        <a:pt x="258" y="1432"/>
                      </a:lnTo>
                      <a:lnTo>
                        <a:pt x="244" y="1448"/>
                      </a:lnTo>
                      <a:lnTo>
                        <a:pt x="258" y="1516"/>
                      </a:lnTo>
                      <a:lnTo>
                        <a:pt x="304" y="1516"/>
                      </a:lnTo>
                      <a:lnTo>
                        <a:pt x="304" y="1516"/>
                      </a:lnTo>
                      <a:lnTo>
                        <a:pt x="310" y="1496"/>
                      </a:lnTo>
                      <a:lnTo>
                        <a:pt x="310" y="1496"/>
                      </a:lnTo>
                      <a:lnTo>
                        <a:pt x="314" y="1482"/>
                      </a:lnTo>
                      <a:lnTo>
                        <a:pt x="314" y="1470"/>
                      </a:lnTo>
                      <a:lnTo>
                        <a:pt x="314" y="1458"/>
                      </a:lnTo>
                      <a:lnTo>
                        <a:pt x="314" y="1458"/>
                      </a:lnTo>
                      <a:lnTo>
                        <a:pt x="314" y="1452"/>
                      </a:lnTo>
                      <a:lnTo>
                        <a:pt x="312" y="1440"/>
                      </a:lnTo>
                      <a:lnTo>
                        <a:pt x="310" y="1418"/>
                      </a:lnTo>
                      <a:lnTo>
                        <a:pt x="300" y="1390"/>
                      </a:lnTo>
                      <a:lnTo>
                        <a:pt x="300" y="1390"/>
                      </a:lnTo>
                      <a:lnTo>
                        <a:pt x="298" y="1372"/>
                      </a:lnTo>
                      <a:lnTo>
                        <a:pt x="298" y="1356"/>
                      </a:lnTo>
                      <a:lnTo>
                        <a:pt x="300" y="1338"/>
                      </a:lnTo>
                      <a:lnTo>
                        <a:pt x="306" y="1322"/>
                      </a:lnTo>
                      <a:lnTo>
                        <a:pt x="316" y="1298"/>
                      </a:lnTo>
                      <a:lnTo>
                        <a:pt x="320" y="1290"/>
                      </a:lnTo>
                      <a:lnTo>
                        <a:pt x="320" y="1290"/>
                      </a:lnTo>
                      <a:lnTo>
                        <a:pt x="326" y="1280"/>
                      </a:lnTo>
                      <a:lnTo>
                        <a:pt x="342" y="1262"/>
                      </a:lnTo>
                      <a:lnTo>
                        <a:pt x="350" y="1252"/>
                      </a:lnTo>
                      <a:lnTo>
                        <a:pt x="360" y="1246"/>
                      </a:lnTo>
                      <a:lnTo>
                        <a:pt x="368" y="1242"/>
                      </a:lnTo>
                      <a:lnTo>
                        <a:pt x="374" y="1240"/>
                      </a:lnTo>
                      <a:lnTo>
                        <a:pt x="378" y="1242"/>
                      </a:lnTo>
                      <a:lnTo>
                        <a:pt x="378" y="1242"/>
                      </a:lnTo>
                      <a:lnTo>
                        <a:pt x="386" y="1244"/>
                      </a:lnTo>
                      <a:lnTo>
                        <a:pt x="394" y="1242"/>
                      </a:lnTo>
                      <a:lnTo>
                        <a:pt x="404" y="1240"/>
                      </a:lnTo>
                      <a:lnTo>
                        <a:pt x="412" y="1236"/>
                      </a:lnTo>
                      <a:lnTo>
                        <a:pt x="426" y="1228"/>
                      </a:lnTo>
                      <a:lnTo>
                        <a:pt x="430" y="1224"/>
                      </a:lnTo>
                      <a:lnTo>
                        <a:pt x="430" y="1224"/>
                      </a:lnTo>
                      <a:lnTo>
                        <a:pt x="432" y="1220"/>
                      </a:lnTo>
                      <a:lnTo>
                        <a:pt x="436" y="1216"/>
                      </a:lnTo>
                      <a:lnTo>
                        <a:pt x="440" y="1210"/>
                      </a:lnTo>
                      <a:lnTo>
                        <a:pt x="446" y="1206"/>
                      </a:lnTo>
                      <a:lnTo>
                        <a:pt x="454" y="1204"/>
                      </a:lnTo>
                      <a:lnTo>
                        <a:pt x="466" y="1202"/>
                      </a:lnTo>
                      <a:lnTo>
                        <a:pt x="480" y="1202"/>
                      </a:lnTo>
                      <a:lnTo>
                        <a:pt x="480" y="1202"/>
                      </a:lnTo>
                      <a:lnTo>
                        <a:pt x="488" y="1204"/>
                      </a:lnTo>
                      <a:lnTo>
                        <a:pt x="496" y="1202"/>
                      </a:lnTo>
                      <a:lnTo>
                        <a:pt x="514" y="1196"/>
                      </a:lnTo>
                      <a:lnTo>
                        <a:pt x="534" y="1186"/>
                      </a:lnTo>
                      <a:lnTo>
                        <a:pt x="554" y="1172"/>
                      </a:lnTo>
                      <a:lnTo>
                        <a:pt x="586" y="1148"/>
                      </a:lnTo>
                      <a:lnTo>
                        <a:pt x="598" y="1136"/>
                      </a:lnTo>
                      <a:lnTo>
                        <a:pt x="616" y="1120"/>
                      </a:lnTo>
                      <a:lnTo>
                        <a:pt x="616" y="1120"/>
                      </a:lnTo>
                      <a:lnTo>
                        <a:pt x="620" y="1120"/>
                      </a:lnTo>
                      <a:lnTo>
                        <a:pt x="622" y="1120"/>
                      </a:lnTo>
                      <a:lnTo>
                        <a:pt x="624" y="1116"/>
                      </a:lnTo>
                      <a:lnTo>
                        <a:pt x="624" y="1104"/>
                      </a:lnTo>
                      <a:lnTo>
                        <a:pt x="620" y="1086"/>
                      </a:lnTo>
                      <a:lnTo>
                        <a:pt x="612" y="1058"/>
                      </a:lnTo>
                      <a:lnTo>
                        <a:pt x="598" y="1018"/>
                      </a:lnTo>
                      <a:lnTo>
                        <a:pt x="598" y="1018"/>
                      </a:lnTo>
                      <a:lnTo>
                        <a:pt x="590" y="998"/>
                      </a:lnTo>
                      <a:lnTo>
                        <a:pt x="580" y="978"/>
                      </a:lnTo>
                      <a:lnTo>
                        <a:pt x="558" y="938"/>
                      </a:lnTo>
                      <a:lnTo>
                        <a:pt x="558" y="938"/>
                      </a:lnTo>
                      <a:lnTo>
                        <a:pt x="586" y="948"/>
                      </a:lnTo>
                      <a:lnTo>
                        <a:pt x="628" y="970"/>
                      </a:lnTo>
                      <a:lnTo>
                        <a:pt x="658" y="986"/>
                      </a:lnTo>
                      <a:lnTo>
                        <a:pt x="688" y="1006"/>
                      </a:lnTo>
                      <a:lnTo>
                        <a:pt x="722" y="1020"/>
                      </a:lnTo>
                      <a:lnTo>
                        <a:pt x="722" y="1020"/>
                      </a:lnTo>
                      <a:lnTo>
                        <a:pt x="738" y="1022"/>
                      </a:lnTo>
                      <a:lnTo>
                        <a:pt x="750" y="1022"/>
                      </a:lnTo>
                      <a:lnTo>
                        <a:pt x="760" y="1020"/>
                      </a:lnTo>
                      <a:lnTo>
                        <a:pt x="760" y="1020"/>
                      </a:lnTo>
                      <a:lnTo>
                        <a:pt x="776" y="1012"/>
                      </a:lnTo>
                      <a:lnTo>
                        <a:pt x="802" y="1000"/>
                      </a:lnTo>
                      <a:lnTo>
                        <a:pt x="802" y="1000"/>
                      </a:lnTo>
                      <a:lnTo>
                        <a:pt x="818" y="992"/>
                      </a:lnTo>
                      <a:lnTo>
                        <a:pt x="830" y="986"/>
                      </a:lnTo>
                      <a:lnTo>
                        <a:pt x="836" y="980"/>
                      </a:lnTo>
                      <a:lnTo>
                        <a:pt x="836" y="980"/>
                      </a:lnTo>
                      <a:lnTo>
                        <a:pt x="846" y="972"/>
                      </a:lnTo>
                      <a:lnTo>
                        <a:pt x="852" y="966"/>
                      </a:lnTo>
                      <a:lnTo>
                        <a:pt x="858" y="962"/>
                      </a:lnTo>
                      <a:lnTo>
                        <a:pt x="858" y="962"/>
                      </a:lnTo>
                      <a:lnTo>
                        <a:pt x="868" y="960"/>
                      </a:lnTo>
                      <a:lnTo>
                        <a:pt x="880" y="952"/>
                      </a:lnTo>
                      <a:lnTo>
                        <a:pt x="890" y="942"/>
                      </a:lnTo>
                      <a:lnTo>
                        <a:pt x="894" y="936"/>
                      </a:lnTo>
                      <a:lnTo>
                        <a:pt x="894" y="930"/>
                      </a:lnTo>
                      <a:lnTo>
                        <a:pt x="894" y="930"/>
                      </a:lnTo>
                      <a:lnTo>
                        <a:pt x="896" y="926"/>
                      </a:lnTo>
                      <a:lnTo>
                        <a:pt x="898" y="922"/>
                      </a:lnTo>
                      <a:lnTo>
                        <a:pt x="904" y="916"/>
                      </a:lnTo>
                      <a:lnTo>
                        <a:pt x="914" y="910"/>
                      </a:lnTo>
                      <a:lnTo>
                        <a:pt x="914" y="910"/>
                      </a:lnTo>
                      <a:lnTo>
                        <a:pt x="924" y="908"/>
                      </a:lnTo>
                      <a:lnTo>
                        <a:pt x="932" y="904"/>
                      </a:lnTo>
                      <a:lnTo>
                        <a:pt x="934" y="902"/>
                      </a:lnTo>
                      <a:lnTo>
                        <a:pt x="934" y="900"/>
                      </a:lnTo>
                      <a:lnTo>
                        <a:pt x="934" y="900"/>
                      </a:lnTo>
                      <a:lnTo>
                        <a:pt x="934" y="896"/>
                      </a:lnTo>
                      <a:lnTo>
                        <a:pt x="936" y="892"/>
                      </a:lnTo>
                      <a:lnTo>
                        <a:pt x="944" y="882"/>
                      </a:lnTo>
                      <a:lnTo>
                        <a:pt x="956" y="868"/>
                      </a:lnTo>
                      <a:lnTo>
                        <a:pt x="956" y="868"/>
                      </a:lnTo>
                      <a:lnTo>
                        <a:pt x="972" y="862"/>
                      </a:lnTo>
                      <a:lnTo>
                        <a:pt x="984" y="858"/>
                      </a:lnTo>
                      <a:lnTo>
                        <a:pt x="990" y="854"/>
                      </a:lnTo>
                      <a:lnTo>
                        <a:pt x="990" y="854"/>
                      </a:lnTo>
                      <a:lnTo>
                        <a:pt x="996" y="848"/>
                      </a:lnTo>
                      <a:lnTo>
                        <a:pt x="1006" y="842"/>
                      </a:lnTo>
                      <a:lnTo>
                        <a:pt x="1020" y="838"/>
                      </a:lnTo>
                      <a:lnTo>
                        <a:pt x="1032" y="836"/>
                      </a:lnTo>
                      <a:lnTo>
                        <a:pt x="1032" y="836"/>
                      </a:lnTo>
                      <a:lnTo>
                        <a:pt x="1044" y="836"/>
                      </a:lnTo>
                      <a:lnTo>
                        <a:pt x="1054" y="832"/>
                      </a:lnTo>
                      <a:lnTo>
                        <a:pt x="1064" y="826"/>
                      </a:lnTo>
                      <a:lnTo>
                        <a:pt x="1064" y="826"/>
                      </a:lnTo>
                      <a:lnTo>
                        <a:pt x="1072" y="820"/>
                      </a:lnTo>
                      <a:lnTo>
                        <a:pt x="1080" y="816"/>
                      </a:lnTo>
                      <a:lnTo>
                        <a:pt x="1086" y="814"/>
                      </a:lnTo>
                      <a:lnTo>
                        <a:pt x="1086" y="814"/>
                      </a:lnTo>
                      <a:lnTo>
                        <a:pt x="1096" y="812"/>
                      </a:lnTo>
                      <a:lnTo>
                        <a:pt x="1106" y="808"/>
                      </a:lnTo>
                      <a:lnTo>
                        <a:pt x="1118" y="802"/>
                      </a:lnTo>
                      <a:lnTo>
                        <a:pt x="1148" y="782"/>
                      </a:lnTo>
                      <a:lnTo>
                        <a:pt x="1168" y="760"/>
                      </a:lnTo>
                      <a:lnTo>
                        <a:pt x="1180" y="738"/>
                      </a:lnTo>
                      <a:lnTo>
                        <a:pt x="1182" y="712"/>
                      </a:lnTo>
                      <a:lnTo>
                        <a:pt x="1168" y="680"/>
                      </a:lnTo>
                      <a:lnTo>
                        <a:pt x="1136" y="650"/>
                      </a:lnTo>
                      <a:close/>
                      <a:moveTo>
                        <a:pt x="390" y="678"/>
                      </a:moveTo>
                      <a:lnTo>
                        <a:pt x="390" y="680"/>
                      </a:lnTo>
                      <a:lnTo>
                        <a:pt x="390" y="678"/>
                      </a:lnTo>
                      <a:lnTo>
                        <a:pt x="390" y="678"/>
                      </a:lnTo>
                      <a:lnTo>
                        <a:pt x="390" y="678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6000"/>
                  </a:schemeClr>
                </a:solidFill>
                <a:ln w="9525">
                  <a:solidFill>
                    <a:schemeClr val="tx2">
                      <a:lumMod val="60000"/>
                      <a:lumOff val="40000"/>
                      <a:alpha val="9000"/>
                    </a:schemeClr>
                  </a:solidFill>
                  <a:round/>
                  <a:headEnd/>
                  <a:tailEnd/>
                </a:ln>
                <a:effectLst>
                  <a:glow rad="63500">
                    <a:schemeClr val="bg2">
                      <a:lumMod val="60000"/>
                      <a:lumOff val="40000"/>
                      <a:alpha val="11000"/>
                    </a:schemeClr>
                  </a:glow>
                  <a:softEdge rad="12700"/>
                </a:effectLst>
                <a:extLst/>
              </p:spPr>
              <p:txBody>
                <a:bodyPr/>
                <a:lstStyle/>
                <a:p>
                  <a:pPr defTabSz="457200">
                    <a:defRPr/>
                  </a:pPr>
                  <a:endParaRPr lang="en-US">
                    <a:latin typeface="+mn-lt"/>
                  </a:endParaRPr>
                </a:p>
              </p:txBody>
            </p:sp>
          </p:grpSp>
          <p:grpSp>
            <p:nvGrpSpPr>
              <p:cNvPr id="18" name="Group 92"/>
              <p:cNvGrpSpPr>
                <a:grpSpLocks noChangeAspect="1"/>
              </p:cNvGrpSpPr>
              <p:nvPr/>
            </p:nvGrpSpPr>
            <p:grpSpPr>
              <a:xfrm>
                <a:off x="4" y="2846361"/>
                <a:ext cx="930494" cy="1301751"/>
                <a:chOff x="5073650" y="2381609"/>
                <a:chExt cx="1257300" cy="1758950"/>
              </a:xfrm>
              <a:solidFill>
                <a:schemeClr val="bg2">
                  <a:lumMod val="50000"/>
                  <a:lumOff val="50000"/>
                  <a:alpha val="8000"/>
                </a:schemeClr>
              </a:solidFill>
              <a:effectLst/>
            </p:grpSpPr>
            <p:sp>
              <p:nvSpPr>
                <p:cNvPr id="200" name="Freeform 49"/>
                <p:cNvSpPr>
                  <a:spLocks/>
                </p:cNvSpPr>
                <p:nvPr/>
              </p:nvSpPr>
              <p:spPr bwMode="auto">
                <a:xfrm>
                  <a:off x="5073650" y="3192463"/>
                  <a:ext cx="114300" cy="177800"/>
                </a:xfrm>
                <a:custGeom>
                  <a:avLst/>
                  <a:gdLst>
                    <a:gd name="T0" fmla="*/ 70 w 72"/>
                    <a:gd name="T1" fmla="*/ 112 h 112"/>
                    <a:gd name="T2" fmla="*/ 70 w 72"/>
                    <a:gd name="T3" fmla="*/ 112 h 112"/>
                    <a:gd name="T4" fmla="*/ 72 w 72"/>
                    <a:gd name="T5" fmla="*/ 110 h 112"/>
                    <a:gd name="T6" fmla="*/ 72 w 72"/>
                    <a:gd name="T7" fmla="*/ 110 h 112"/>
                    <a:gd name="T8" fmla="*/ 64 w 72"/>
                    <a:gd name="T9" fmla="*/ 96 h 112"/>
                    <a:gd name="T10" fmla="*/ 8 w 72"/>
                    <a:gd name="T11" fmla="*/ 10 h 112"/>
                    <a:gd name="T12" fmla="*/ 8 w 72"/>
                    <a:gd name="T13" fmla="*/ 10 h 112"/>
                    <a:gd name="T14" fmla="*/ 2 w 72"/>
                    <a:gd name="T15" fmla="*/ 2 h 112"/>
                    <a:gd name="T16" fmla="*/ 0 w 72"/>
                    <a:gd name="T17" fmla="*/ 0 h 112"/>
                    <a:gd name="T18" fmla="*/ 0 w 72"/>
                    <a:gd name="T19" fmla="*/ 2 h 112"/>
                    <a:gd name="T20" fmla="*/ 0 w 72"/>
                    <a:gd name="T21" fmla="*/ 2 h 112"/>
                    <a:gd name="T22" fmla="*/ 2 w 72"/>
                    <a:gd name="T23" fmla="*/ 10 h 112"/>
                    <a:gd name="T24" fmla="*/ 8 w 72"/>
                    <a:gd name="T25" fmla="*/ 22 h 112"/>
                    <a:gd name="T26" fmla="*/ 60 w 72"/>
                    <a:gd name="T27" fmla="*/ 98 h 112"/>
                    <a:gd name="T28" fmla="*/ 60 w 72"/>
                    <a:gd name="T29" fmla="*/ 98 h 112"/>
                    <a:gd name="T30" fmla="*/ 66 w 72"/>
                    <a:gd name="T31" fmla="*/ 108 h 112"/>
                    <a:gd name="T32" fmla="*/ 70 w 72"/>
                    <a:gd name="T33" fmla="*/ 112 h 112"/>
                    <a:gd name="T34" fmla="*/ 70 w 72"/>
                    <a:gd name="T35" fmla="*/ 112 h 1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72" h="112">
                      <a:moveTo>
                        <a:pt x="70" y="112"/>
                      </a:moveTo>
                      <a:lnTo>
                        <a:pt x="70" y="112"/>
                      </a:lnTo>
                      <a:lnTo>
                        <a:pt x="72" y="110"/>
                      </a:lnTo>
                      <a:lnTo>
                        <a:pt x="72" y="110"/>
                      </a:lnTo>
                      <a:lnTo>
                        <a:pt x="64" y="96"/>
                      </a:lnTo>
                      <a:lnTo>
                        <a:pt x="8" y="10"/>
                      </a:lnTo>
                      <a:lnTo>
                        <a:pt x="8" y="10"/>
                      </a:lnTo>
                      <a:lnTo>
                        <a:pt x="2" y="2"/>
                      </a:ln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2" y="10"/>
                      </a:lnTo>
                      <a:lnTo>
                        <a:pt x="8" y="22"/>
                      </a:lnTo>
                      <a:lnTo>
                        <a:pt x="60" y="98"/>
                      </a:lnTo>
                      <a:lnTo>
                        <a:pt x="60" y="98"/>
                      </a:lnTo>
                      <a:lnTo>
                        <a:pt x="66" y="108"/>
                      </a:lnTo>
                      <a:lnTo>
                        <a:pt x="70" y="112"/>
                      </a:lnTo>
                      <a:lnTo>
                        <a:pt x="70" y="11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charset="0"/>
                  </a:endParaRPr>
                </a:p>
              </p:txBody>
            </p:sp>
            <p:sp>
              <p:nvSpPr>
                <p:cNvPr id="201" name="Freeform 50"/>
                <p:cNvSpPr>
                  <a:spLocks/>
                </p:cNvSpPr>
                <p:nvPr/>
              </p:nvSpPr>
              <p:spPr bwMode="auto">
                <a:xfrm>
                  <a:off x="5191125" y="3379788"/>
                  <a:ext cx="0" cy="3175"/>
                </a:xfrm>
                <a:custGeom>
                  <a:avLst/>
                  <a:gdLst>
                    <a:gd name="T0" fmla="*/ 0 h 2"/>
                    <a:gd name="T1" fmla="*/ 0 h 2"/>
                    <a:gd name="T2" fmla="*/ 2 h 2"/>
                    <a:gd name="T3" fmla="*/ 2 h 2"/>
                    <a:gd name="T4" fmla="*/ 0 h 2"/>
                    <a:gd name="T5" fmla="*/ 0 h 2"/>
                    <a:gd name="T6" fmla="*/ 0 h 2"/>
                    <a:gd name="T7" fmla="*/ 0 h 2"/>
                    <a:gd name="T8" fmla="*/ 0 h 2"/>
                    <a:gd name="T9" fmla="*/ 0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  <a:cxn ang="0">
                      <a:pos x="0" y="T4"/>
                    </a:cxn>
                    <a:cxn ang="0">
                      <a:pos x="0" y="T5"/>
                    </a:cxn>
                    <a:cxn ang="0">
                      <a:pos x="0" y="T6"/>
                    </a:cxn>
                    <a:cxn ang="0">
                      <a:pos x="0" y="T7"/>
                    </a:cxn>
                    <a:cxn ang="0">
                      <a:pos x="0" y="T8"/>
                    </a:cxn>
                    <a:cxn ang="0">
                      <a:pos x="0" y="T9"/>
                    </a:cxn>
                  </a:cxnLst>
                  <a:rect l="0" t="0" r="r" b="b"/>
                  <a:pathLst>
                    <a:path h="2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charset="0"/>
                  </a:endParaRPr>
                </a:p>
              </p:txBody>
            </p:sp>
            <p:sp>
              <p:nvSpPr>
                <p:cNvPr id="202" name="Freeform 51"/>
                <p:cNvSpPr>
                  <a:spLocks/>
                </p:cNvSpPr>
                <p:nvPr/>
              </p:nvSpPr>
              <p:spPr bwMode="auto">
                <a:xfrm>
                  <a:off x="5210175" y="2935288"/>
                  <a:ext cx="292100" cy="434975"/>
                </a:xfrm>
                <a:custGeom>
                  <a:avLst/>
                  <a:gdLst>
                    <a:gd name="T0" fmla="*/ 2 w 184"/>
                    <a:gd name="T1" fmla="*/ 274 h 274"/>
                    <a:gd name="T2" fmla="*/ 2 w 184"/>
                    <a:gd name="T3" fmla="*/ 274 h 274"/>
                    <a:gd name="T4" fmla="*/ 12 w 184"/>
                    <a:gd name="T5" fmla="*/ 260 h 274"/>
                    <a:gd name="T6" fmla="*/ 160 w 184"/>
                    <a:gd name="T7" fmla="*/ 36 h 274"/>
                    <a:gd name="T8" fmla="*/ 160 w 184"/>
                    <a:gd name="T9" fmla="*/ 36 h 274"/>
                    <a:gd name="T10" fmla="*/ 168 w 184"/>
                    <a:gd name="T11" fmla="*/ 26 h 274"/>
                    <a:gd name="T12" fmla="*/ 176 w 184"/>
                    <a:gd name="T13" fmla="*/ 18 h 274"/>
                    <a:gd name="T14" fmla="*/ 176 w 184"/>
                    <a:gd name="T15" fmla="*/ 18 h 274"/>
                    <a:gd name="T16" fmla="*/ 182 w 184"/>
                    <a:gd name="T17" fmla="*/ 12 h 274"/>
                    <a:gd name="T18" fmla="*/ 184 w 184"/>
                    <a:gd name="T19" fmla="*/ 4 h 274"/>
                    <a:gd name="T20" fmla="*/ 184 w 184"/>
                    <a:gd name="T21" fmla="*/ 4 h 274"/>
                    <a:gd name="T22" fmla="*/ 184 w 184"/>
                    <a:gd name="T23" fmla="*/ 2 h 274"/>
                    <a:gd name="T24" fmla="*/ 182 w 184"/>
                    <a:gd name="T25" fmla="*/ 0 h 274"/>
                    <a:gd name="T26" fmla="*/ 180 w 184"/>
                    <a:gd name="T27" fmla="*/ 0 h 274"/>
                    <a:gd name="T28" fmla="*/ 176 w 184"/>
                    <a:gd name="T29" fmla="*/ 2 h 274"/>
                    <a:gd name="T30" fmla="*/ 176 w 184"/>
                    <a:gd name="T31" fmla="*/ 2 h 274"/>
                    <a:gd name="T32" fmla="*/ 168 w 184"/>
                    <a:gd name="T33" fmla="*/ 10 h 274"/>
                    <a:gd name="T34" fmla="*/ 160 w 184"/>
                    <a:gd name="T35" fmla="*/ 20 h 274"/>
                    <a:gd name="T36" fmla="*/ 160 w 184"/>
                    <a:gd name="T37" fmla="*/ 20 h 274"/>
                    <a:gd name="T38" fmla="*/ 144 w 184"/>
                    <a:gd name="T39" fmla="*/ 44 h 274"/>
                    <a:gd name="T40" fmla="*/ 8 w 184"/>
                    <a:gd name="T41" fmla="*/ 258 h 274"/>
                    <a:gd name="T42" fmla="*/ 8 w 184"/>
                    <a:gd name="T43" fmla="*/ 258 h 274"/>
                    <a:gd name="T44" fmla="*/ 0 w 184"/>
                    <a:gd name="T45" fmla="*/ 272 h 274"/>
                    <a:gd name="T46" fmla="*/ 0 w 184"/>
                    <a:gd name="T47" fmla="*/ 272 h 274"/>
                    <a:gd name="T48" fmla="*/ 0 w 184"/>
                    <a:gd name="T49" fmla="*/ 274 h 274"/>
                    <a:gd name="T50" fmla="*/ 0 w 184"/>
                    <a:gd name="T51" fmla="*/ 274 h 274"/>
                    <a:gd name="T52" fmla="*/ 2 w 184"/>
                    <a:gd name="T53" fmla="*/ 274 h 274"/>
                    <a:gd name="T54" fmla="*/ 2 w 184"/>
                    <a:gd name="T55" fmla="*/ 274 h 27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4" h="274">
                      <a:moveTo>
                        <a:pt x="2" y="274"/>
                      </a:moveTo>
                      <a:lnTo>
                        <a:pt x="2" y="274"/>
                      </a:lnTo>
                      <a:lnTo>
                        <a:pt x="12" y="260"/>
                      </a:lnTo>
                      <a:lnTo>
                        <a:pt x="160" y="36"/>
                      </a:lnTo>
                      <a:lnTo>
                        <a:pt x="160" y="36"/>
                      </a:lnTo>
                      <a:lnTo>
                        <a:pt x="168" y="26"/>
                      </a:lnTo>
                      <a:lnTo>
                        <a:pt x="176" y="18"/>
                      </a:lnTo>
                      <a:lnTo>
                        <a:pt x="176" y="18"/>
                      </a:lnTo>
                      <a:lnTo>
                        <a:pt x="182" y="12"/>
                      </a:lnTo>
                      <a:lnTo>
                        <a:pt x="184" y="4"/>
                      </a:lnTo>
                      <a:lnTo>
                        <a:pt x="184" y="4"/>
                      </a:lnTo>
                      <a:lnTo>
                        <a:pt x="184" y="2"/>
                      </a:lnTo>
                      <a:lnTo>
                        <a:pt x="182" y="0"/>
                      </a:lnTo>
                      <a:lnTo>
                        <a:pt x="180" y="0"/>
                      </a:lnTo>
                      <a:lnTo>
                        <a:pt x="176" y="2"/>
                      </a:lnTo>
                      <a:lnTo>
                        <a:pt x="176" y="2"/>
                      </a:lnTo>
                      <a:lnTo>
                        <a:pt x="168" y="10"/>
                      </a:lnTo>
                      <a:lnTo>
                        <a:pt x="160" y="20"/>
                      </a:lnTo>
                      <a:lnTo>
                        <a:pt x="160" y="20"/>
                      </a:lnTo>
                      <a:lnTo>
                        <a:pt x="144" y="44"/>
                      </a:lnTo>
                      <a:lnTo>
                        <a:pt x="8" y="258"/>
                      </a:lnTo>
                      <a:lnTo>
                        <a:pt x="8" y="258"/>
                      </a:lnTo>
                      <a:lnTo>
                        <a:pt x="0" y="272"/>
                      </a:lnTo>
                      <a:lnTo>
                        <a:pt x="0" y="272"/>
                      </a:lnTo>
                      <a:lnTo>
                        <a:pt x="0" y="274"/>
                      </a:lnTo>
                      <a:lnTo>
                        <a:pt x="0" y="274"/>
                      </a:lnTo>
                      <a:lnTo>
                        <a:pt x="2" y="274"/>
                      </a:lnTo>
                      <a:lnTo>
                        <a:pt x="2" y="27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charset="0"/>
                  </a:endParaRPr>
                </a:p>
              </p:txBody>
            </p:sp>
            <p:sp>
              <p:nvSpPr>
                <p:cNvPr id="203" name="Freeform 52"/>
                <p:cNvSpPr>
                  <a:spLocks noEditPoints="1"/>
                </p:cNvSpPr>
                <p:nvPr/>
              </p:nvSpPr>
              <p:spPr bwMode="auto">
                <a:xfrm>
                  <a:off x="5073650" y="2381609"/>
                  <a:ext cx="1257300" cy="1758950"/>
                </a:xfrm>
                <a:custGeom>
                  <a:avLst/>
                  <a:gdLst>
                    <a:gd name="T0" fmla="*/ 780 w 792"/>
                    <a:gd name="T1" fmla="*/ 16 h 1108"/>
                    <a:gd name="T2" fmla="*/ 752 w 792"/>
                    <a:gd name="T3" fmla="*/ 4 h 1108"/>
                    <a:gd name="T4" fmla="*/ 622 w 792"/>
                    <a:gd name="T5" fmla="*/ 26 h 1108"/>
                    <a:gd name="T6" fmla="*/ 230 w 792"/>
                    <a:gd name="T7" fmla="*/ 382 h 1108"/>
                    <a:gd name="T8" fmla="*/ 118 w 792"/>
                    <a:gd name="T9" fmla="*/ 576 h 1108"/>
                    <a:gd name="T10" fmla="*/ 106 w 792"/>
                    <a:gd name="T11" fmla="*/ 550 h 1108"/>
                    <a:gd name="T12" fmla="*/ 112 w 792"/>
                    <a:gd name="T13" fmla="*/ 538 h 1108"/>
                    <a:gd name="T14" fmla="*/ 94 w 792"/>
                    <a:gd name="T15" fmla="*/ 520 h 1108"/>
                    <a:gd name="T16" fmla="*/ 90 w 792"/>
                    <a:gd name="T17" fmla="*/ 516 h 1108"/>
                    <a:gd name="T18" fmla="*/ 80 w 792"/>
                    <a:gd name="T19" fmla="*/ 512 h 1108"/>
                    <a:gd name="T20" fmla="*/ 72 w 792"/>
                    <a:gd name="T21" fmla="*/ 516 h 1108"/>
                    <a:gd name="T22" fmla="*/ 68 w 792"/>
                    <a:gd name="T23" fmla="*/ 522 h 1108"/>
                    <a:gd name="T24" fmla="*/ 56 w 792"/>
                    <a:gd name="T25" fmla="*/ 522 h 1108"/>
                    <a:gd name="T26" fmla="*/ 44 w 792"/>
                    <a:gd name="T27" fmla="*/ 538 h 1108"/>
                    <a:gd name="T28" fmla="*/ 40 w 792"/>
                    <a:gd name="T29" fmla="*/ 560 h 1108"/>
                    <a:gd name="T30" fmla="*/ 0 w 792"/>
                    <a:gd name="T31" fmla="*/ 900 h 1108"/>
                    <a:gd name="T32" fmla="*/ 46 w 792"/>
                    <a:gd name="T33" fmla="*/ 738 h 1108"/>
                    <a:gd name="T34" fmla="*/ 32 w 792"/>
                    <a:gd name="T35" fmla="*/ 854 h 1108"/>
                    <a:gd name="T36" fmla="*/ 40 w 792"/>
                    <a:gd name="T37" fmla="*/ 950 h 1108"/>
                    <a:gd name="T38" fmla="*/ 32 w 792"/>
                    <a:gd name="T39" fmla="*/ 1026 h 1108"/>
                    <a:gd name="T40" fmla="*/ 80 w 792"/>
                    <a:gd name="T41" fmla="*/ 1078 h 1108"/>
                    <a:gd name="T42" fmla="*/ 120 w 792"/>
                    <a:gd name="T43" fmla="*/ 964 h 1108"/>
                    <a:gd name="T44" fmla="*/ 120 w 792"/>
                    <a:gd name="T45" fmla="*/ 896 h 1108"/>
                    <a:gd name="T46" fmla="*/ 114 w 792"/>
                    <a:gd name="T47" fmla="*/ 814 h 1108"/>
                    <a:gd name="T48" fmla="*/ 108 w 792"/>
                    <a:gd name="T49" fmla="*/ 732 h 1108"/>
                    <a:gd name="T50" fmla="*/ 156 w 792"/>
                    <a:gd name="T51" fmla="*/ 900 h 1108"/>
                    <a:gd name="T52" fmla="*/ 204 w 792"/>
                    <a:gd name="T53" fmla="*/ 1010 h 1108"/>
                    <a:gd name="T54" fmla="*/ 242 w 792"/>
                    <a:gd name="T55" fmla="*/ 1064 h 1108"/>
                    <a:gd name="T56" fmla="*/ 294 w 792"/>
                    <a:gd name="T57" fmla="*/ 1102 h 1108"/>
                    <a:gd name="T58" fmla="*/ 316 w 792"/>
                    <a:gd name="T59" fmla="*/ 1104 h 1108"/>
                    <a:gd name="T60" fmla="*/ 366 w 792"/>
                    <a:gd name="T61" fmla="*/ 1096 h 1108"/>
                    <a:gd name="T62" fmla="*/ 408 w 792"/>
                    <a:gd name="T63" fmla="*/ 1072 h 1108"/>
                    <a:gd name="T64" fmla="*/ 432 w 792"/>
                    <a:gd name="T65" fmla="*/ 1058 h 1108"/>
                    <a:gd name="T66" fmla="*/ 454 w 792"/>
                    <a:gd name="T67" fmla="*/ 1034 h 1108"/>
                    <a:gd name="T68" fmla="*/ 470 w 792"/>
                    <a:gd name="T69" fmla="*/ 1030 h 1108"/>
                    <a:gd name="T70" fmla="*/ 502 w 792"/>
                    <a:gd name="T71" fmla="*/ 1002 h 1108"/>
                    <a:gd name="T72" fmla="*/ 508 w 792"/>
                    <a:gd name="T73" fmla="*/ 988 h 1108"/>
                    <a:gd name="T74" fmla="*/ 534 w 792"/>
                    <a:gd name="T75" fmla="*/ 974 h 1108"/>
                    <a:gd name="T76" fmla="*/ 550 w 792"/>
                    <a:gd name="T77" fmla="*/ 952 h 1108"/>
                    <a:gd name="T78" fmla="*/ 576 w 792"/>
                    <a:gd name="T79" fmla="*/ 860 h 1108"/>
                    <a:gd name="T80" fmla="*/ 580 w 792"/>
                    <a:gd name="T81" fmla="*/ 832 h 1108"/>
                    <a:gd name="T82" fmla="*/ 524 w 792"/>
                    <a:gd name="T83" fmla="*/ 726 h 1108"/>
                    <a:gd name="T84" fmla="*/ 460 w 792"/>
                    <a:gd name="T85" fmla="*/ 674 h 1108"/>
                    <a:gd name="T86" fmla="*/ 564 w 792"/>
                    <a:gd name="T87" fmla="*/ 630 h 1108"/>
                    <a:gd name="T88" fmla="*/ 694 w 792"/>
                    <a:gd name="T89" fmla="*/ 536 h 1108"/>
                    <a:gd name="T90" fmla="*/ 756 w 792"/>
                    <a:gd name="T91" fmla="*/ 300 h 1108"/>
                    <a:gd name="T92" fmla="*/ 74 w 792"/>
                    <a:gd name="T93" fmla="*/ 522 h 1108"/>
                    <a:gd name="T94" fmla="*/ 74 w 792"/>
                    <a:gd name="T95" fmla="*/ 522 h 11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792" h="1108">
                      <a:moveTo>
                        <a:pt x="792" y="30"/>
                      </a:moveTo>
                      <a:lnTo>
                        <a:pt x="792" y="30"/>
                      </a:lnTo>
                      <a:lnTo>
                        <a:pt x="786" y="20"/>
                      </a:lnTo>
                      <a:lnTo>
                        <a:pt x="780" y="16"/>
                      </a:lnTo>
                      <a:lnTo>
                        <a:pt x="774" y="12"/>
                      </a:lnTo>
                      <a:lnTo>
                        <a:pt x="774" y="12"/>
                      </a:lnTo>
                      <a:lnTo>
                        <a:pt x="764" y="6"/>
                      </a:lnTo>
                      <a:lnTo>
                        <a:pt x="752" y="4"/>
                      </a:lnTo>
                      <a:lnTo>
                        <a:pt x="732" y="0"/>
                      </a:lnTo>
                      <a:lnTo>
                        <a:pt x="716" y="0"/>
                      </a:lnTo>
                      <a:lnTo>
                        <a:pt x="710" y="0"/>
                      </a:lnTo>
                      <a:lnTo>
                        <a:pt x="622" y="26"/>
                      </a:lnTo>
                      <a:lnTo>
                        <a:pt x="522" y="78"/>
                      </a:lnTo>
                      <a:lnTo>
                        <a:pt x="418" y="162"/>
                      </a:lnTo>
                      <a:lnTo>
                        <a:pt x="338" y="244"/>
                      </a:lnTo>
                      <a:lnTo>
                        <a:pt x="230" y="382"/>
                      </a:lnTo>
                      <a:lnTo>
                        <a:pt x="166" y="484"/>
                      </a:lnTo>
                      <a:lnTo>
                        <a:pt x="128" y="552"/>
                      </a:lnTo>
                      <a:lnTo>
                        <a:pt x="118" y="576"/>
                      </a:lnTo>
                      <a:lnTo>
                        <a:pt x="118" y="576"/>
                      </a:lnTo>
                      <a:lnTo>
                        <a:pt x="118" y="570"/>
                      </a:lnTo>
                      <a:lnTo>
                        <a:pt x="118" y="570"/>
                      </a:lnTo>
                      <a:lnTo>
                        <a:pt x="114" y="562"/>
                      </a:lnTo>
                      <a:lnTo>
                        <a:pt x="106" y="550"/>
                      </a:lnTo>
                      <a:lnTo>
                        <a:pt x="106" y="550"/>
                      </a:lnTo>
                      <a:lnTo>
                        <a:pt x="110" y="544"/>
                      </a:lnTo>
                      <a:lnTo>
                        <a:pt x="112" y="538"/>
                      </a:lnTo>
                      <a:lnTo>
                        <a:pt x="112" y="538"/>
                      </a:lnTo>
                      <a:lnTo>
                        <a:pt x="110" y="530"/>
                      </a:lnTo>
                      <a:lnTo>
                        <a:pt x="106" y="526"/>
                      </a:lnTo>
                      <a:lnTo>
                        <a:pt x="102" y="522"/>
                      </a:lnTo>
                      <a:lnTo>
                        <a:pt x="94" y="520"/>
                      </a:lnTo>
                      <a:lnTo>
                        <a:pt x="94" y="520"/>
                      </a:lnTo>
                      <a:lnTo>
                        <a:pt x="92" y="520"/>
                      </a:lnTo>
                      <a:lnTo>
                        <a:pt x="94" y="516"/>
                      </a:lnTo>
                      <a:lnTo>
                        <a:pt x="90" y="516"/>
                      </a:lnTo>
                      <a:lnTo>
                        <a:pt x="86" y="516"/>
                      </a:lnTo>
                      <a:lnTo>
                        <a:pt x="86" y="516"/>
                      </a:lnTo>
                      <a:lnTo>
                        <a:pt x="80" y="512"/>
                      </a:lnTo>
                      <a:lnTo>
                        <a:pt x="80" y="512"/>
                      </a:lnTo>
                      <a:lnTo>
                        <a:pt x="80" y="512"/>
                      </a:lnTo>
                      <a:lnTo>
                        <a:pt x="76" y="514"/>
                      </a:lnTo>
                      <a:lnTo>
                        <a:pt x="72" y="512"/>
                      </a:lnTo>
                      <a:lnTo>
                        <a:pt x="72" y="516"/>
                      </a:lnTo>
                      <a:lnTo>
                        <a:pt x="68" y="516"/>
                      </a:lnTo>
                      <a:lnTo>
                        <a:pt x="66" y="516"/>
                      </a:lnTo>
                      <a:lnTo>
                        <a:pt x="68" y="520"/>
                      </a:lnTo>
                      <a:lnTo>
                        <a:pt x="68" y="522"/>
                      </a:lnTo>
                      <a:lnTo>
                        <a:pt x="68" y="522"/>
                      </a:lnTo>
                      <a:lnTo>
                        <a:pt x="62" y="520"/>
                      </a:lnTo>
                      <a:lnTo>
                        <a:pt x="62" y="520"/>
                      </a:lnTo>
                      <a:lnTo>
                        <a:pt x="56" y="522"/>
                      </a:lnTo>
                      <a:lnTo>
                        <a:pt x="50" y="526"/>
                      </a:lnTo>
                      <a:lnTo>
                        <a:pt x="46" y="530"/>
                      </a:lnTo>
                      <a:lnTo>
                        <a:pt x="44" y="538"/>
                      </a:lnTo>
                      <a:lnTo>
                        <a:pt x="44" y="538"/>
                      </a:lnTo>
                      <a:lnTo>
                        <a:pt x="46" y="542"/>
                      </a:lnTo>
                      <a:lnTo>
                        <a:pt x="48" y="548"/>
                      </a:lnTo>
                      <a:lnTo>
                        <a:pt x="48" y="548"/>
                      </a:lnTo>
                      <a:lnTo>
                        <a:pt x="40" y="560"/>
                      </a:lnTo>
                      <a:lnTo>
                        <a:pt x="36" y="568"/>
                      </a:lnTo>
                      <a:lnTo>
                        <a:pt x="28" y="552"/>
                      </a:lnTo>
                      <a:lnTo>
                        <a:pt x="0" y="502"/>
                      </a:lnTo>
                      <a:lnTo>
                        <a:pt x="0" y="900"/>
                      </a:lnTo>
                      <a:lnTo>
                        <a:pt x="0" y="900"/>
                      </a:lnTo>
                      <a:lnTo>
                        <a:pt x="18" y="834"/>
                      </a:lnTo>
                      <a:lnTo>
                        <a:pt x="32" y="782"/>
                      </a:lnTo>
                      <a:lnTo>
                        <a:pt x="46" y="738"/>
                      </a:lnTo>
                      <a:lnTo>
                        <a:pt x="44" y="766"/>
                      </a:lnTo>
                      <a:lnTo>
                        <a:pt x="38" y="814"/>
                      </a:lnTo>
                      <a:lnTo>
                        <a:pt x="40" y="832"/>
                      </a:lnTo>
                      <a:lnTo>
                        <a:pt x="32" y="854"/>
                      </a:lnTo>
                      <a:lnTo>
                        <a:pt x="32" y="888"/>
                      </a:lnTo>
                      <a:lnTo>
                        <a:pt x="32" y="896"/>
                      </a:lnTo>
                      <a:lnTo>
                        <a:pt x="32" y="946"/>
                      </a:lnTo>
                      <a:lnTo>
                        <a:pt x="40" y="950"/>
                      </a:lnTo>
                      <a:lnTo>
                        <a:pt x="40" y="958"/>
                      </a:lnTo>
                      <a:lnTo>
                        <a:pt x="32" y="964"/>
                      </a:lnTo>
                      <a:lnTo>
                        <a:pt x="32" y="988"/>
                      </a:lnTo>
                      <a:lnTo>
                        <a:pt x="32" y="1026"/>
                      </a:lnTo>
                      <a:lnTo>
                        <a:pt x="48" y="1058"/>
                      </a:lnTo>
                      <a:lnTo>
                        <a:pt x="72" y="1078"/>
                      </a:lnTo>
                      <a:lnTo>
                        <a:pt x="76" y="1056"/>
                      </a:lnTo>
                      <a:lnTo>
                        <a:pt x="80" y="1078"/>
                      </a:lnTo>
                      <a:lnTo>
                        <a:pt x="104" y="1058"/>
                      </a:lnTo>
                      <a:lnTo>
                        <a:pt x="120" y="1026"/>
                      </a:lnTo>
                      <a:lnTo>
                        <a:pt x="120" y="988"/>
                      </a:lnTo>
                      <a:lnTo>
                        <a:pt x="120" y="964"/>
                      </a:lnTo>
                      <a:lnTo>
                        <a:pt x="112" y="958"/>
                      </a:lnTo>
                      <a:lnTo>
                        <a:pt x="112" y="950"/>
                      </a:lnTo>
                      <a:lnTo>
                        <a:pt x="120" y="946"/>
                      </a:lnTo>
                      <a:lnTo>
                        <a:pt x="120" y="896"/>
                      </a:lnTo>
                      <a:lnTo>
                        <a:pt x="120" y="888"/>
                      </a:lnTo>
                      <a:lnTo>
                        <a:pt x="120" y="854"/>
                      </a:lnTo>
                      <a:lnTo>
                        <a:pt x="112" y="832"/>
                      </a:lnTo>
                      <a:lnTo>
                        <a:pt x="114" y="814"/>
                      </a:lnTo>
                      <a:lnTo>
                        <a:pt x="108" y="766"/>
                      </a:lnTo>
                      <a:lnTo>
                        <a:pt x="106" y="738"/>
                      </a:lnTo>
                      <a:lnTo>
                        <a:pt x="106" y="738"/>
                      </a:lnTo>
                      <a:lnTo>
                        <a:pt x="108" y="732"/>
                      </a:lnTo>
                      <a:lnTo>
                        <a:pt x="108" y="732"/>
                      </a:lnTo>
                      <a:lnTo>
                        <a:pt x="122" y="778"/>
                      </a:lnTo>
                      <a:lnTo>
                        <a:pt x="138" y="834"/>
                      </a:lnTo>
                      <a:lnTo>
                        <a:pt x="156" y="900"/>
                      </a:lnTo>
                      <a:lnTo>
                        <a:pt x="156" y="900"/>
                      </a:lnTo>
                      <a:lnTo>
                        <a:pt x="174" y="942"/>
                      </a:lnTo>
                      <a:lnTo>
                        <a:pt x="190" y="978"/>
                      </a:lnTo>
                      <a:lnTo>
                        <a:pt x="204" y="1010"/>
                      </a:lnTo>
                      <a:lnTo>
                        <a:pt x="204" y="1010"/>
                      </a:lnTo>
                      <a:lnTo>
                        <a:pt x="218" y="1034"/>
                      </a:lnTo>
                      <a:lnTo>
                        <a:pt x="230" y="1050"/>
                      </a:lnTo>
                      <a:lnTo>
                        <a:pt x="242" y="1064"/>
                      </a:lnTo>
                      <a:lnTo>
                        <a:pt x="268" y="1090"/>
                      </a:lnTo>
                      <a:lnTo>
                        <a:pt x="284" y="1100"/>
                      </a:lnTo>
                      <a:lnTo>
                        <a:pt x="294" y="1102"/>
                      </a:lnTo>
                      <a:lnTo>
                        <a:pt x="294" y="1102"/>
                      </a:lnTo>
                      <a:lnTo>
                        <a:pt x="296" y="1100"/>
                      </a:lnTo>
                      <a:lnTo>
                        <a:pt x="300" y="1098"/>
                      </a:lnTo>
                      <a:lnTo>
                        <a:pt x="308" y="1100"/>
                      </a:lnTo>
                      <a:lnTo>
                        <a:pt x="316" y="1104"/>
                      </a:lnTo>
                      <a:lnTo>
                        <a:pt x="316" y="1104"/>
                      </a:lnTo>
                      <a:lnTo>
                        <a:pt x="322" y="1108"/>
                      </a:lnTo>
                      <a:lnTo>
                        <a:pt x="350" y="1108"/>
                      </a:lnTo>
                      <a:lnTo>
                        <a:pt x="366" y="1096"/>
                      </a:lnTo>
                      <a:lnTo>
                        <a:pt x="384" y="1082"/>
                      </a:lnTo>
                      <a:lnTo>
                        <a:pt x="384" y="1082"/>
                      </a:lnTo>
                      <a:lnTo>
                        <a:pt x="396" y="1076"/>
                      </a:lnTo>
                      <a:lnTo>
                        <a:pt x="408" y="1072"/>
                      </a:lnTo>
                      <a:lnTo>
                        <a:pt x="418" y="1068"/>
                      </a:lnTo>
                      <a:lnTo>
                        <a:pt x="418" y="1068"/>
                      </a:lnTo>
                      <a:lnTo>
                        <a:pt x="426" y="1064"/>
                      </a:lnTo>
                      <a:lnTo>
                        <a:pt x="432" y="1058"/>
                      </a:lnTo>
                      <a:lnTo>
                        <a:pt x="438" y="1050"/>
                      </a:lnTo>
                      <a:lnTo>
                        <a:pt x="438" y="1050"/>
                      </a:lnTo>
                      <a:lnTo>
                        <a:pt x="446" y="1040"/>
                      </a:lnTo>
                      <a:lnTo>
                        <a:pt x="454" y="1034"/>
                      </a:lnTo>
                      <a:lnTo>
                        <a:pt x="458" y="1032"/>
                      </a:lnTo>
                      <a:lnTo>
                        <a:pt x="462" y="1030"/>
                      </a:lnTo>
                      <a:lnTo>
                        <a:pt x="462" y="1030"/>
                      </a:lnTo>
                      <a:lnTo>
                        <a:pt x="470" y="1030"/>
                      </a:lnTo>
                      <a:lnTo>
                        <a:pt x="480" y="1026"/>
                      </a:lnTo>
                      <a:lnTo>
                        <a:pt x="492" y="1014"/>
                      </a:lnTo>
                      <a:lnTo>
                        <a:pt x="492" y="1014"/>
                      </a:lnTo>
                      <a:lnTo>
                        <a:pt x="502" y="1002"/>
                      </a:lnTo>
                      <a:lnTo>
                        <a:pt x="506" y="992"/>
                      </a:lnTo>
                      <a:lnTo>
                        <a:pt x="506" y="992"/>
                      </a:lnTo>
                      <a:lnTo>
                        <a:pt x="506" y="992"/>
                      </a:lnTo>
                      <a:lnTo>
                        <a:pt x="508" y="988"/>
                      </a:lnTo>
                      <a:lnTo>
                        <a:pt x="514" y="982"/>
                      </a:lnTo>
                      <a:lnTo>
                        <a:pt x="526" y="976"/>
                      </a:lnTo>
                      <a:lnTo>
                        <a:pt x="526" y="976"/>
                      </a:lnTo>
                      <a:lnTo>
                        <a:pt x="534" y="974"/>
                      </a:lnTo>
                      <a:lnTo>
                        <a:pt x="538" y="970"/>
                      </a:lnTo>
                      <a:lnTo>
                        <a:pt x="546" y="962"/>
                      </a:lnTo>
                      <a:lnTo>
                        <a:pt x="548" y="954"/>
                      </a:lnTo>
                      <a:lnTo>
                        <a:pt x="550" y="952"/>
                      </a:lnTo>
                      <a:lnTo>
                        <a:pt x="560" y="916"/>
                      </a:lnTo>
                      <a:lnTo>
                        <a:pt x="576" y="890"/>
                      </a:lnTo>
                      <a:lnTo>
                        <a:pt x="576" y="860"/>
                      </a:lnTo>
                      <a:lnTo>
                        <a:pt x="576" y="860"/>
                      </a:lnTo>
                      <a:lnTo>
                        <a:pt x="578" y="850"/>
                      </a:lnTo>
                      <a:lnTo>
                        <a:pt x="580" y="840"/>
                      </a:lnTo>
                      <a:lnTo>
                        <a:pt x="580" y="832"/>
                      </a:lnTo>
                      <a:lnTo>
                        <a:pt x="580" y="832"/>
                      </a:lnTo>
                      <a:lnTo>
                        <a:pt x="576" y="820"/>
                      </a:lnTo>
                      <a:lnTo>
                        <a:pt x="572" y="808"/>
                      </a:lnTo>
                      <a:lnTo>
                        <a:pt x="566" y="792"/>
                      </a:lnTo>
                      <a:lnTo>
                        <a:pt x="524" y="726"/>
                      </a:lnTo>
                      <a:lnTo>
                        <a:pt x="524" y="726"/>
                      </a:lnTo>
                      <a:lnTo>
                        <a:pt x="474" y="680"/>
                      </a:lnTo>
                      <a:lnTo>
                        <a:pt x="474" y="680"/>
                      </a:lnTo>
                      <a:lnTo>
                        <a:pt x="460" y="674"/>
                      </a:lnTo>
                      <a:lnTo>
                        <a:pt x="438" y="666"/>
                      </a:lnTo>
                      <a:lnTo>
                        <a:pt x="384" y="646"/>
                      </a:lnTo>
                      <a:lnTo>
                        <a:pt x="524" y="634"/>
                      </a:lnTo>
                      <a:lnTo>
                        <a:pt x="564" y="630"/>
                      </a:lnTo>
                      <a:lnTo>
                        <a:pt x="606" y="624"/>
                      </a:lnTo>
                      <a:lnTo>
                        <a:pt x="636" y="608"/>
                      </a:lnTo>
                      <a:lnTo>
                        <a:pt x="666" y="580"/>
                      </a:lnTo>
                      <a:lnTo>
                        <a:pt x="694" y="536"/>
                      </a:lnTo>
                      <a:lnTo>
                        <a:pt x="714" y="486"/>
                      </a:lnTo>
                      <a:lnTo>
                        <a:pt x="724" y="454"/>
                      </a:lnTo>
                      <a:lnTo>
                        <a:pt x="742" y="360"/>
                      </a:lnTo>
                      <a:lnTo>
                        <a:pt x="756" y="300"/>
                      </a:lnTo>
                      <a:lnTo>
                        <a:pt x="788" y="150"/>
                      </a:lnTo>
                      <a:lnTo>
                        <a:pt x="792" y="100"/>
                      </a:lnTo>
                      <a:lnTo>
                        <a:pt x="792" y="30"/>
                      </a:lnTo>
                      <a:close/>
                      <a:moveTo>
                        <a:pt x="74" y="522"/>
                      </a:moveTo>
                      <a:lnTo>
                        <a:pt x="74" y="524"/>
                      </a:lnTo>
                      <a:lnTo>
                        <a:pt x="72" y="522"/>
                      </a:lnTo>
                      <a:lnTo>
                        <a:pt x="74" y="522"/>
                      </a:lnTo>
                      <a:lnTo>
                        <a:pt x="74" y="522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14000"/>
                  </a:schemeClr>
                </a:solidFill>
                <a:ln w="9525">
                  <a:solidFill>
                    <a:schemeClr val="tx2">
                      <a:lumMod val="60000"/>
                      <a:lumOff val="40000"/>
                      <a:alpha val="16000"/>
                    </a:schemeClr>
                  </a:solidFill>
                  <a:round/>
                  <a:headEnd/>
                  <a:tailEnd/>
                </a:ln>
                <a:effectLst>
                  <a:glow rad="63500">
                    <a:schemeClr val="bg2">
                      <a:lumMod val="60000"/>
                      <a:lumOff val="40000"/>
                      <a:alpha val="16000"/>
                    </a:schemeClr>
                  </a:glow>
                  <a:softEdge rad="12700"/>
                </a:effectLst>
                <a:extLst/>
              </p:spPr>
              <p:txBody>
                <a:bodyPr/>
                <a:lstStyle/>
                <a:p>
                  <a:pPr defTabSz="457200">
                    <a:defRPr/>
                  </a:pPr>
                  <a:endParaRPr lang="en-US">
                    <a:latin typeface="+mn-lt"/>
                  </a:endParaRPr>
                </a:p>
              </p:txBody>
            </p:sp>
          </p:grpSp>
          <p:grpSp>
            <p:nvGrpSpPr>
              <p:cNvPr id="19" name="Group 97"/>
              <p:cNvGrpSpPr>
                <a:grpSpLocks noChangeAspect="1"/>
              </p:cNvGrpSpPr>
              <p:nvPr/>
            </p:nvGrpSpPr>
            <p:grpSpPr>
              <a:xfrm>
                <a:off x="4876750" y="5704502"/>
                <a:ext cx="1752575" cy="1153497"/>
                <a:chOff x="4978400" y="152400"/>
                <a:chExt cx="2489200" cy="1638300"/>
              </a:xfrm>
              <a:solidFill>
                <a:schemeClr val="bg2">
                  <a:lumMod val="50000"/>
                  <a:lumOff val="50000"/>
                  <a:alpha val="8000"/>
                </a:schemeClr>
              </a:solidFill>
            </p:grpSpPr>
            <p:sp>
              <p:nvSpPr>
                <p:cNvPr id="196" name="Freeform 28"/>
                <p:cNvSpPr>
                  <a:spLocks/>
                </p:cNvSpPr>
                <p:nvPr/>
              </p:nvSpPr>
              <p:spPr bwMode="auto">
                <a:xfrm>
                  <a:off x="6003925" y="923925"/>
                  <a:ext cx="22225" cy="546100"/>
                </a:xfrm>
                <a:custGeom>
                  <a:avLst/>
                  <a:gdLst>
                    <a:gd name="T0" fmla="*/ 12 w 14"/>
                    <a:gd name="T1" fmla="*/ 344 h 344"/>
                    <a:gd name="T2" fmla="*/ 12 w 14"/>
                    <a:gd name="T3" fmla="*/ 344 h 344"/>
                    <a:gd name="T4" fmla="*/ 14 w 14"/>
                    <a:gd name="T5" fmla="*/ 344 h 344"/>
                    <a:gd name="T6" fmla="*/ 14 w 14"/>
                    <a:gd name="T7" fmla="*/ 344 h 344"/>
                    <a:gd name="T8" fmla="*/ 14 w 14"/>
                    <a:gd name="T9" fmla="*/ 326 h 344"/>
                    <a:gd name="T10" fmla="*/ 14 w 14"/>
                    <a:gd name="T11" fmla="*/ 58 h 344"/>
                    <a:gd name="T12" fmla="*/ 14 w 14"/>
                    <a:gd name="T13" fmla="*/ 58 h 344"/>
                    <a:gd name="T14" fmla="*/ 14 w 14"/>
                    <a:gd name="T15" fmla="*/ 30 h 344"/>
                    <a:gd name="T16" fmla="*/ 14 w 14"/>
                    <a:gd name="T17" fmla="*/ 30 h 344"/>
                    <a:gd name="T18" fmla="*/ 12 w 14"/>
                    <a:gd name="T19" fmla="*/ 16 h 344"/>
                    <a:gd name="T20" fmla="*/ 8 w 14"/>
                    <a:gd name="T21" fmla="*/ 4 h 344"/>
                    <a:gd name="T22" fmla="*/ 8 w 14"/>
                    <a:gd name="T23" fmla="*/ 4 h 344"/>
                    <a:gd name="T24" fmla="*/ 6 w 14"/>
                    <a:gd name="T25" fmla="*/ 2 h 344"/>
                    <a:gd name="T26" fmla="*/ 4 w 14"/>
                    <a:gd name="T27" fmla="*/ 0 h 344"/>
                    <a:gd name="T28" fmla="*/ 2 w 14"/>
                    <a:gd name="T29" fmla="*/ 0 h 344"/>
                    <a:gd name="T30" fmla="*/ 0 w 14"/>
                    <a:gd name="T31" fmla="*/ 2 h 344"/>
                    <a:gd name="T32" fmla="*/ 0 w 14"/>
                    <a:gd name="T33" fmla="*/ 2 h 344"/>
                    <a:gd name="T34" fmla="*/ 0 w 14"/>
                    <a:gd name="T35" fmla="*/ 10 h 344"/>
                    <a:gd name="T36" fmla="*/ 0 w 14"/>
                    <a:gd name="T37" fmla="*/ 18 h 344"/>
                    <a:gd name="T38" fmla="*/ 0 w 14"/>
                    <a:gd name="T39" fmla="*/ 18 h 344"/>
                    <a:gd name="T40" fmla="*/ 2 w 14"/>
                    <a:gd name="T41" fmla="*/ 30 h 344"/>
                    <a:gd name="T42" fmla="*/ 4 w 14"/>
                    <a:gd name="T43" fmla="*/ 44 h 344"/>
                    <a:gd name="T44" fmla="*/ 10 w 14"/>
                    <a:gd name="T45" fmla="*/ 326 h 344"/>
                    <a:gd name="T46" fmla="*/ 10 w 14"/>
                    <a:gd name="T47" fmla="*/ 326 h 344"/>
                    <a:gd name="T48" fmla="*/ 10 w 14"/>
                    <a:gd name="T49" fmla="*/ 338 h 344"/>
                    <a:gd name="T50" fmla="*/ 12 w 14"/>
                    <a:gd name="T51" fmla="*/ 344 h 344"/>
                    <a:gd name="T52" fmla="*/ 12 w 14"/>
                    <a:gd name="T53" fmla="*/ 344 h 3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14" h="344">
                      <a:moveTo>
                        <a:pt x="12" y="344"/>
                      </a:moveTo>
                      <a:lnTo>
                        <a:pt x="12" y="344"/>
                      </a:lnTo>
                      <a:lnTo>
                        <a:pt x="14" y="344"/>
                      </a:lnTo>
                      <a:lnTo>
                        <a:pt x="14" y="344"/>
                      </a:lnTo>
                      <a:lnTo>
                        <a:pt x="14" y="326"/>
                      </a:lnTo>
                      <a:lnTo>
                        <a:pt x="14" y="58"/>
                      </a:lnTo>
                      <a:lnTo>
                        <a:pt x="14" y="58"/>
                      </a:lnTo>
                      <a:lnTo>
                        <a:pt x="14" y="30"/>
                      </a:lnTo>
                      <a:lnTo>
                        <a:pt x="14" y="30"/>
                      </a:lnTo>
                      <a:lnTo>
                        <a:pt x="12" y="16"/>
                      </a:lnTo>
                      <a:lnTo>
                        <a:pt x="8" y="4"/>
                      </a:lnTo>
                      <a:lnTo>
                        <a:pt x="8" y="4"/>
                      </a:lnTo>
                      <a:lnTo>
                        <a:pt x="6" y="2"/>
                      </a:lnTo>
                      <a:lnTo>
                        <a:pt x="4" y="0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0" y="10"/>
                      </a:lnTo>
                      <a:lnTo>
                        <a:pt x="0" y="18"/>
                      </a:lnTo>
                      <a:lnTo>
                        <a:pt x="0" y="18"/>
                      </a:lnTo>
                      <a:lnTo>
                        <a:pt x="2" y="30"/>
                      </a:lnTo>
                      <a:lnTo>
                        <a:pt x="4" y="44"/>
                      </a:lnTo>
                      <a:lnTo>
                        <a:pt x="10" y="326"/>
                      </a:lnTo>
                      <a:lnTo>
                        <a:pt x="10" y="326"/>
                      </a:lnTo>
                      <a:lnTo>
                        <a:pt x="10" y="338"/>
                      </a:lnTo>
                      <a:lnTo>
                        <a:pt x="12" y="344"/>
                      </a:lnTo>
                      <a:lnTo>
                        <a:pt x="12" y="34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charset="0"/>
                  </a:endParaRPr>
                </a:p>
              </p:txBody>
            </p:sp>
            <p:sp>
              <p:nvSpPr>
                <p:cNvPr id="197" name="Freeform 29"/>
                <p:cNvSpPr>
                  <a:spLocks/>
                </p:cNvSpPr>
                <p:nvPr/>
              </p:nvSpPr>
              <p:spPr bwMode="auto">
                <a:xfrm>
                  <a:off x="6019800" y="148272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charset="0"/>
                  </a:endParaRPr>
                </a:p>
              </p:txBody>
            </p:sp>
            <p:sp>
              <p:nvSpPr>
                <p:cNvPr id="198" name="Freeform 30"/>
                <p:cNvSpPr>
                  <a:spLocks/>
                </p:cNvSpPr>
                <p:nvPr/>
              </p:nvSpPr>
              <p:spPr bwMode="auto">
                <a:xfrm>
                  <a:off x="6045200" y="1257300"/>
                  <a:ext cx="501650" cy="228600"/>
                </a:xfrm>
                <a:custGeom>
                  <a:avLst/>
                  <a:gdLst>
                    <a:gd name="T0" fmla="*/ 2 w 316"/>
                    <a:gd name="T1" fmla="*/ 144 h 144"/>
                    <a:gd name="T2" fmla="*/ 2 w 316"/>
                    <a:gd name="T3" fmla="*/ 144 h 144"/>
                    <a:gd name="T4" fmla="*/ 18 w 316"/>
                    <a:gd name="T5" fmla="*/ 138 h 144"/>
                    <a:gd name="T6" fmla="*/ 276 w 316"/>
                    <a:gd name="T7" fmla="*/ 20 h 144"/>
                    <a:gd name="T8" fmla="*/ 276 w 316"/>
                    <a:gd name="T9" fmla="*/ 20 h 144"/>
                    <a:gd name="T10" fmla="*/ 288 w 316"/>
                    <a:gd name="T11" fmla="*/ 16 h 144"/>
                    <a:gd name="T12" fmla="*/ 298 w 316"/>
                    <a:gd name="T13" fmla="*/ 12 h 144"/>
                    <a:gd name="T14" fmla="*/ 298 w 316"/>
                    <a:gd name="T15" fmla="*/ 12 h 144"/>
                    <a:gd name="T16" fmla="*/ 306 w 316"/>
                    <a:gd name="T17" fmla="*/ 10 h 144"/>
                    <a:gd name="T18" fmla="*/ 314 w 316"/>
                    <a:gd name="T19" fmla="*/ 6 h 144"/>
                    <a:gd name="T20" fmla="*/ 314 w 316"/>
                    <a:gd name="T21" fmla="*/ 6 h 144"/>
                    <a:gd name="T22" fmla="*/ 316 w 316"/>
                    <a:gd name="T23" fmla="*/ 2 h 144"/>
                    <a:gd name="T24" fmla="*/ 314 w 316"/>
                    <a:gd name="T25" fmla="*/ 0 h 144"/>
                    <a:gd name="T26" fmla="*/ 312 w 316"/>
                    <a:gd name="T27" fmla="*/ 0 h 144"/>
                    <a:gd name="T28" fmla="*/ 308 w 316"/>
                    <a:gd name="T29" fmla="*/ 0 h 144"/>
                    <a:gd name="T30" fmla="*/ 308 w 316"/>
                    <a:gd name="T31" fmla="*/ 0 h 144"/>
                    <a:gd name="T32" fmla="*/ 296 w 316"/>
                    <a:gd name="T33" fmla="*/ 2 h 144"/>
                    <a:gd name="T34" fmla="*/ 284 w 316"/>
                    <a:gd name="T35" fmla="*/ 6 h 144"/>
                    <a:gd name="T36" fmla="*/ 284 w 316"/>
                    <a:gd name="T37" fmla="*/ 6 h 144"/>
                    <a:gd name="T38" fmla="*/ 258 w 316"/>
                    <a:gd name="T39" fmla="*/ 18 h 144"/>
                    <a:gd name="T40" fmla="*/ 16 w 316"/>
                    <a:gd name="T41" fmla="*/ 132 h 144"/>
                    <a:gd name="T42" fmla="*/ 16 w 316"/>
                    <a:gd name="T43" fmla="*/ 132 h 144"/>
                    <a:gd name="T44" fmla="*/ 0 w 316"/>
                    <a:gd name="T45" fmla="*/ 140 h 144"/>
                    <a:gd name="T46" fmla="*/ 0 w 316"/>
                    <a:gd name="T47" fmla="*/ 140 h 144"/>
                    <a:gd name="T48" fmla="*/ 0 w 316"/>
                    <a:gd name="T49" fmla="*/ 142 h 144"/>
                    <a:gd name="T50" fmla="*/ 0 w 316"/>
                    <a:gd name="T51" fmla="*/ 142 h 144"/>
                    <a:gd name="T52" fmla="*/ 2 w 316"/>
                    <a:gd name="T53" fmla="*/ 144 h 144"/>
                    <a:gd name="T54" fmla="*/ 2 w 316"/>
                    <a:gd name="T55" fmla="*/ 144 h 1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316" h="144">
                      <a:moveTo>
                        <a:pt x="2" y="144"/>
                      </a:moveTo>
                      <a:lnTo>
                        <a:pt x="2" y="144"/>
                      </a:lnTo>
                      <a:lnTo>
                        <a:pt x="18" y="138"/>
                      </a:lnTo>
                      <a:lnTo>
                        <a:pt x="276" y="20"/>
                      </a:lnTo>
                      <a:lnTo>
                        <a:pt x="276" y="20"/>
                      </a:lnTo>
                      <a:lnTo>
                        <a:pt x="288" y="16"/>
                      </a:lnTo>
                      <a:lnTo>
                        <a:pt x="298" y="12"/>
                      </a:lnTo>
                      <a:lnTo>
                        <a:pt x="298" y="12"/>
                      </a:lnTo>
                      <a:lnTo>
                        <a:pt x="306" y="10"/>
                      </a:lnTo>
                      <a:lnTo>
                        <a:pt x="314" y="6"/>
                      </a:lnTo>
                      <a:lnTo>
                        <a:pt x="314" y="6"/>
                      </a:lnTo>
                      <a:lnTo>
                        <a:pt x="316" y="2"/>
                      </a:lnTo>
                      <a:lnTo>
                        <a:pt x="314" y="0"/>
                      </a:lnTo>
                      <a:lnTo>
                        <a:pt x="312" y="0"/>
                      </a:lnTo>
                      <a:lnTo>
                        <a:pt x="308" y="0"/>
                      </a:lnTo>
                      <a:lnTo>
                        <a:pt x="308" y="0"/>
                      </a:lnTo>
                      <a:lnTo>
                        <a:pt x="296" y="2"/>
                      </a:lnTo>
                      <a:lnTo>
                        <a:pt x="284" y="6"/>
                      </a:lnTo>
                      <a:lnTo>
                        <a:pt x="284" y="6"/>
                      </a:lnTo>
                      <a:lnTo>
                        <a:pt x="258" y="18"/>
                      </a:lnTo>
                      <a:lnTo>
                        <a:pt x="16" y="132"/>
                      </a:lnTo>
                      <a:lnTo>
                        <a:pt x="16" y="132"/>
                      </a:lnTo>
                      <a:lnTo>
                        <a:pt x="0" y="140"/>
                      </a:lnTo>
                      <a:lnTo>
                        <a:pt x="0" y="140"/>
                      </a:lnTo>
                      <a:lnTo>
                        <a:pt x="0" y="142"/>
                      </a:lnTo>
                      <a:lnTo>
                        <a:pt x="0" y="142"/>
                      </a:lnTo>
                      <a:lnTo>
                        <a:pt x="2" y="144"/>
                      </a:lnTo>
                      <a:lnTo>
                        <a:pt x="2" y="14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charset="0"/>
                  </a:endParaRPr>
                </a:p>
              </p:txBody>
            </p:sp>
            <p:sp>
              <p:nvSpPr>
                <p:cNvPr id="199" name="Freeform 31"/>
                <p:cNvSpPr>
                  <a:spLocks noEditPoints="1"/>
                </p:cNvSpPr>
                <p:nvPr/>
              </p:nvSpPr>
              <p:spPr bwMode="auto">
                <a:xfrm>
                  <a:off x="4978400" y="152400"/>
                  <a:ext cx="2489200" cy="1638300"/>
                </a:xfrm>
                <a:custGeom>
                  <a:avLst/>
                  <a:gdLst>
                    <a:gd name="T0" fmla="*/ 1564 w 1568"/>
                    <a:gd name="T1" fmla="*/ 774 h 1032"/>
                    <a:gd name="T2" fmla="*/ 1550 w 1568"/>
                    <a:gd name="T3" fmla="*/ 756 h 1032"/>
                    <a:gd name="T4" fmla="*/ 1514 w 1568"/>
                    <a:gd name="T5" fmla="*/ 728 h 1032"/>
                    <a:gd name="T6" fmla="*/ 1166 w 1568"/>
                    <a:gd name="T7" fmla="*/ 710 h 1032"/>
                    <a:gd name="T8" fmla="*/ 762 w 1568"/>
                    <a:gd name="T9" fmla="*/ 854 h 1032"/>
                    <a:gd name="T10" fmla="*/ 666 w 1568"/>
                    <a:gd name="T11" fmla="*/ 908 h 1032"/>
                    <a:gd name="T12" fmla="*/ 672 w 1568"/>
                    <a:gd name="T13" fmla="*/ 894 h 1032"/>
                    <a:gd name="T14" fmla="*/ 678 w 1568"/>
                    <a:gd name="T15" fmla="*/ 876 h 1032"/>
                    <a:gd name="T16" fmla="*/ 686 w 1568"/>
                    <a:gd name="T17" fmla="*/ 864 h 1032"/>
                    <a:gd name="T18" fmla="*/ 676 w 1568"/>
                    <a:gd name="T19" fmla="*/ 846 h 1032"/>
                    <a:gd name="T20" fmla="*/ 680 w 1568"/>
                    <a:gd name="T21" fmla="*/ 842 h 1032"/>
                    <a:gd name="T22" fmla="*/ 672 w 1568"/>
                    <a:gd name="T23" fmla="*/ 838 h 1032"/>
                    <a:gd name="T24" fmla="*/ 668 w 1568"/>
                    <a:gd name="T25" fmla="*/ 830 h 1032"/>
                    <a:gd name="T26" fmla="*/ 660 w 1568"/>
                    <a:gd name="T27" fmla="*/ 830 h 1032"/>
                    <a:gd name="T28" fmla="*/ 654 w 1568"/>
                    <a:gd name="T29" fmla="*/ 832 h 1032"/>
                    <a:gd name="T30" fmla="*/ 648 w 1568"/>
                    <a:gd name="T31" fmla="*/ 828 h 1032"/>
                    <a:gd name="T32" fmla="*/ 634 w 1568"/>
                    <a:gd name="T33" fmla="*/ 826 h 1032"/>
                    <a:gd name="T34" fmla="*/ 622 w 1568"/>
                    <a:gd name="T35" fmla="*/ 834 h 1032"/>
                    <a:gd name="T36" fmla="*/ 620 w 1568"/>
                    <a:gd name="T37" fmla="*/ 844 h 1032"/>
                    <a:gd name="T38" fmla="*/ 600 w 1568"/>
                    <a:gd name="T39" fmla="*/ 838 h 1032"/>
                    <a:gd name="T40" fmla="*/ 584 w 1568"/>
                    <a:gd name="T41" fmla="*/ 448 h 1032"/>
                    <a:gd name="T42" fmla="*/ 456 w 1568"/>
                    <a:gd name="T43" fmla="*/ 96 h 1032"/>
                    <a:gd name="T44" fmla="*/ 376 w 1568"/>
                    <a:gd name="T45" fmla="*/ 14 h 1032"/>
                    <a:gd name="T46" fmla="*/ 310 w 1568"/>
                    <a:gd name="T47" fmla="*/ 0 h 1032"/>
                    <a:gd name="T48" fmla="*/ 296 w 1568"/>
                    <a:gd name="T49" fmla="*/ 10 h 1032"/>
                    <a:gd name="T50" fmla="*/ 240 w 1568"/>
                    <a:gd name="T51" fmla="*/ 112 h 1032"/>
                    <a:gd name="T52" fmla="*/ 126 w 1568"/>
                    <a:gd name="T53" fmla="*/ 418 h 1032"/>
                    <a:gd name="T54" fmla="*/ 108 w 1568"/>
                    <a:gd name="T55" fmla="*/ 562 h 1032"/>
                    <a:gd name="T56" fmla="*/ 170 w 1568"/>
                    <a:gd name="T57" fmla="*/ 662 h 1032"/>
                    <a:gd name="T58" fmla="*/ 320 w 1568"/>
                    <a:gd name="T59" fmla="*/ 780 h 1032"/>
                    <a:gd name="T60" fmla="*/ 222 w 1568"/>
                    <a:gd name="T61" fmla="*/ 760 h 1032"/>
                    <a:gd name="T62" fmla="*/ 78 w 1568"/>
                    <a:gd name="T63" fmla="*/ 806 h 1032"/>
                    <a:gd name="T64" fmla="*/ 52 w 1568"/>
                    <a:gd name="T65" fmla="*/ 826 h 1032"/>
                    <a:gd name="T66" fmla="*/ 40 w 1568"/>
                    <a:gd name="T67" fmla="*/ 842 h 1032"/>
                    <a:gd name="T68" fmla="*/ 16 w 1568"/>
                    <a:gd name="T69" fmla="*/ 888 h 1032"/>
                    <a:gd name="T70" fmla="*/ 2 w 1568"/>
                    <a:gd name="T71" fmla="*/ 958 h 1032"/>
                    <a:gd name="T72" fmla="*/ 2 w 1568"/>
                    <a:gd name="T73" fmla="*/ 980 h 1032"/>
                    <a:gd name="T74" fmla="*/ 10 w 1568"/>
                    <a:gd name="T75" fmla="*/ 992 h 1032"/>
                    <a:gd name="T76" fmla="*/ 18 w 1568"/>
                    <a:gd name="T77" fmla="*/ 1016 h 1032"/>
                    <a:gd name="T78" fmla="*/ 18 w 1568"/>
                    <a:gd name="T79" fmla="*/ 1032 h 1032"/>
                    <a:gd name="T80" fmla="*/ 512 w 1568"/>
                    <a:gd name="T81" fmla="*/ 1014 h 1032"/>
                    <a:gd name="T82" fmla="*/ 1388 w 1568"/>
                    <a:gd name="T83" fmla="*/ 1020 h 1032"/>
                    <a:gd name="T84" fmla="*/ 1562 w 1568"/>
                    <a:gd name="T85" fmla="*/ 816 h 1032"/>
                    <a:gd name="T86" fmla="*/ 1568 w 1568"/>
                    <a:gd name="T87" fmla="*/ 806 h 1032"/>
                    <a:gd name="T88" fmla="*/ 656 w 1568"/>
                    <a:gd name="T89" fmla="*/ 838 h 1032"/>
                    <a:gd name="T90" fmla="*/ 656 w 1568"/>
                    <a:gd name="T91" fmla="*/ 838 h 10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1568" h="1032">
                      <a:moveTo>
                        <a:pt x="1568" y="784"/>
                      </a:moveTo>
                      <a:lnTo>
                        <a:pt x="1568" y="784"/>
                      </a:lnTo>
                      <a:lnTo>
                        <a:pt x="1564" y="774"/>
                      </a:lnTo>
                      <a:lnTo>
                        <a:pt x="1564" y="774"/>
                      </a:lnTo>
                      <a:lnTo>
                        <a:pt x="1558" y="764"/>
                      </a:lnTo>
                      <a:lnTo>
                        <a:pt x="1550" y="756"/>
                      </a:lnTo>
                      <a:lnTo>
                        <a:pt x="1534" y="742"/>
                      </a:lnTo>
                      <a:lnTo>
                        <a:pt x="1520" y="732"/>
                      </a:lnTo>
                      <a:lnTo>
                        <a:pt x="1514" y="728"/>
                      </a:lnTo>
                      <a:lnTo>
                        <a:pt x="1420" y="702"/>
                      </a:lnTo>
                      <a:lnTo>
                        <a:pt x="1302" y="692"/>
                      </a:lnTo>
                      <a:lnTo>
                        <a:pt x="1166" y="710"/>
                      </a:lnTo>
                      <a:lnTo>
                        <a:pt x="1046" y="738"/>
                      </a:lnTo>
                      <a:lnTo>
                        <a:pt x="874" y="800"/>
                      </a:lnTo>
                      <a:lnTo>
                        <a:pt x="762" y="854"/>
                      </a:lnTo>
                      <a:lnTo>
                        <a:pt x="688" y="894"/>
                      </a:lnTo>
                      <a:lnTo>
                        <a:pt x="666" y="908"/>
                      </a:lnTo>
                      <a:lnTo>
                        <a:pt x="666" y="908"/>
                      </a:lnTo>
                      <a:lnTo>
                        <a:pt x="670" y="904"/>
                      </a:lnTo>
                      <a:lnTo>
                        <a:pt x="670" y="904"/>
                      </a:lnTo>
                      <a:lnTo>
                        <a:pt x="672" y="894"/>
                      </a:lnTo>
                      <a:lnTo>
                        <a:pt x="672" y="880"/>
                      </a:lnTo>
                      <a:lnTo>
                        <a:pt x="672" y="880"/>
                      </a:lnTo>
                      <a:lnTo>
                        <a:pt x="678" y="876"/>
                      </a:lnTo>
                      <a:lnTo>
                        <a:pt x="682" y="872"/>
                      </a:lnTo>
                      <a:lnTo>
                        <a:pt x="682" y="872"/>
                      </a:lnTo>
                      <a:lnTo>
                        <a:pt x="686" y="864"/>
                      </a:lnTo>
                      <a:lnTo>
                        <a:pt x="684" y="858"/>
                      </a:lnTo>
                      <a:lnTo>
                        <a:pt x="682" y="852"/>
                      </a:lnTo>
                      <a:lnTo>
                        <a:pt x="676" y="846"/>
                      </a:lnTo>
                      <a:lnTo>
                        <a:pt x="676" y="846"/>
                      </a:lnTo>
                      <a:lnTo>
                        <a:pt x="674" y="846"/>
                      </a:lnTo>
                      <a:lnTo>
                        <a:pt x="680" y="842"/>
                      </a:lnTo>
                      <a:lnTo>
                        <a:pt x="674" y="840"/>
                      </a:lnTo>
                      <a:lnTo>
                        <a:pt x="672" y="838"/>
                      </a:lnTo>
                      <a:lnTo>
                        <a:pt x="672" y="838"/>
                      </a:lnTo>
                      <a:lnTo>
                        <a:pt x="670" y="832"/>
                      </a:lnTo>
                      <a:lnTo>
                        <a:pt x="668" y="832"/>
                      </a:lnTo>
                      <a:lnTo>
                        <a:pt x="668" y="830"/>
                      </a:lnTo>
                      <a:lnTo>
                        <a:pt x="664" y="830"/>
                      </a:lnTo>
                      <a:lnTo>
                        <a:pt x="660" y="828"/>
                      </a:lnTo>
                      <a:lnTo>
                        <a:pt x="660" y="830"/>
                      </a:lnTo>
                      <a:lnTo>
                        <a:pt x="656" y="828"/>
                      </a:lnTo>
                      <a:lnTo>
                        <a:pt x="654" y="826"/>
                      </a:lnTo>
                      <a:lnTo>
                        <a:pt x="654" y="832"/>
                      </a:lnTo>
                      <a:lnTo>
                        <a:pt x="652" y="832"/>
                      </a:lnTo>
                      <a:lnTo>
                        <a:pt x="652" y="832"/>
                      </a:lnTo>
                      <a:lnTo>
                        <a:pt x="648" y="828"/>
                      </a:lnTo>
                      <a:lnTo>
                        <a:pt x="648" y="828"/>
                      </a:lnTo>
                      <a:lnTo>
                        <a:pt x="642" y="826"/>
                      </a:lnTo>
                      <a:lnTo>
                        <a:pt x="634" y="826"/>
                      </a:lnTo>
                      <a:lnTo>
                        <a:pt x="628" y="828"/>
                      </a:lnTo>
                      <a:lnTo>
                        <a:pt x="622" y="834"/>
                      </a:lnTo>
                      <a:lnTo>
                        <a:pt x="622" y="834"/>
                      </a:lnTo>
                      <a:lnTo>
                        <a:pt x="620" y="840"/>
                      </a:lnTo>
                      <a:lnTo>
                        <a:pt x="620" y="844"/>
                      </a:lnTo>
                      <a:lnTo>
                        <a:pt x="620" y="844"/>
                      </a:lnTo>
                      <a:lnTo>
                        <a:pt x="606" y="850"/>
                      </a:lnTo>
                      <a:lnTo>
                        <a:pt x="598" y="856"/>
                      </a:lnTo>
                      <a:lnTo>
                        <a:pt x="600" y="838"/>
                      </a:lnTo>
                      <a:lnTo>
                        <a:pt x="604" y="756"/>
                      </a:lnTo>
                      <a:lnTo>
                        <a:pt x="604" y="630"/>
                      </a:lnTo>
                      <a:lnTo>
                        <a:pt x="584" y="448"/>
                      </a:lnTo>
                      <a:lnTo>
                        <a:pt x="560" y="328"/>
                      </a:lnTo>
                      <a:lnTo>
                        <a:pt x="516" y="198"/>
                      </a:lnTo>
                      <a:lnTo>
                        <a:pt x="456" y="96"/>
                      </a:lnTo>
                      <a:lnTo>
                        <a:pt x="390" y="22"/>
                      </a:lnTo>
                      <a:lnTo>
                        <a:pt x="390" y="22"/>
                      </a:lnTo>
                      <a:lnTo>
                        <a:pt x="376" y="14"/>
                      </a:lnTo>
                      <a:lnTo>
                        <a:pt x="362" y="6"/>
                      </a:lnTo>
                      <a:lnTo>
                        <a:pt x="342" y="0"/>
                      </a:lnTo>
                      <a:lnTo>
                        <a:pt x="310" y="0"/>
                      </a:lnTo>
                      <a:lnTo>
                        <a:pt x="310" y="0"/>
                      </a:lnTo>
                      <a:lnTo>
                        <a:pt x="302" y="4"/>
                      </a:lnTo>
                      <a:lnTo>
                        <a:pt x="296" y="10"/>
                      </a:lnTo>
                      <a:lnTo>
                        <a:pt x="292" y="18"/>
                      </a:lnTo>
                      <a:lnTo>
                        <a:pt x="276" y="42"/>
                      </a:lnTo>
                      <a:lnTo>
                        <a:pt x="240" y="112"/>
                      </a:lnTo>
                      <a:lnTo>
                        <a:pt x="184" y="262"/>
                      </a:lnTo>
                      <a:lnTo>
                        <a:pt x="164" y="324"/>
                      </a:lnTo>
                      <a:lnTo>
                        <a:pt x="126" y="418"/>
                      </a:lnTo>
                      <a:lnTo>
                        <a:pt x="118" y="452"/>
                      </a:lnTo>
                      <a:lnTo>
                        <a:pt x="108" y="508"/>
                      </a:lnTo>
                      <a:lnTo>
                        <a:pt x="108" y="562"/>
                      </a:lnTo>
                      <a:lnTo>
                        <a:pt x="118" y="604"/>
                      </a:lnTo>
                      <a:lnTo>
                        <a:pt x="136" y="634"/>
                      </a:lnTo>
                      <a:lnTo>
                        <a:pt x="170" y="662"/>
                      </a:lnTo>
                      <a:lnTo>
                        <a:pt x="204" y="692"/>
                      </a:lnTo>
                      <a:lnTo>
                        <a:pt x="320" y="780"/>
                      </a:lnTo>
                      <a:lnTo>
                        <a:pt x="320" y="780"/>
                      </a:lnTo>
                      <a:lnTo>
                        <a:pt x="262" y="766"/>
                      </a:lnTo>
                      <a:lnTo>
                        <a:pt x="236" y="760"/>
                      </a:lnTo>
                      <a:lnTo>
                        <a:pt x="222" y="760"/>
                      </a:lnTo>
                      <a:lnTo>
                        <a:pt x="222" y="760"/>
                      </a:lnTo>
                      <a:lnTo>
                        <a:pt x="152" y="772"/>
                      </a:lnTo>
                      <a:lnTo>
                        <a:pt x="78" y="806"/>
                      </a:lnTo>
                      <a:lnTo>
                        <a:pt x="78" y="806"/>
                      </a:lnTo>
                      <a:lnTo>
                        <a:pt x="64" y="818"/>
                      </a:lnTo>
                      <a:lnTo>
                        <a:pt x="52" y="826"/>
                      </a:lnTo>
                      <a:lnTo>
                        <a:pt x="44" y="834"/>
                      </a:lnTo>
                      <a:lnTo>
                        <a:pt x="44" y="834"/>
                      </a:lnTo>
                      <a:lnTo>
                        <a:pt x="40" y="842"/>
                      </a:lnTo>
                      <a:lnTo>
                        <a:pt x="36" y="852"/>
                      </a:lnTo>
                      <a:lnTo>
                        <a:pt x="32" y="862"/>
                      </a:lnTo>
                      <a:lnTo>
                        <a:pt x="16" y="888"/>
                      </a:lnTo>
                      <a:lnTo>
                        <a:pt x="14" y="922"/>
                      </a:lnTo>
                      <a:lnTo>
                        <a:pt x="2" y="958"/>
                      </a:lnTo>
                      <a:lnTo>
                        <a:pt x="2" y="958"/>
                      </a:lnTo>
                      <a:lnTo>
                        <a:pt x="2" y="960"/>
                      </a:lnTo>
                      <a:lnTo>
                        <a:pt x="0" y="968"/>
                      </a:lnTo>
                      <a:lnTo>
                        <a:pt x="2" y="980"/>
                      </a:lnTo>
                      <a:lnTo>
                        <a:pt x="6" y="986"/>
                      </a:lnTo>
                      <a:lnTo>
                        <a:pt x="10" y="992"/>
                      </a:lnTo>
                      <a:lnTo>
                        <a:pt x="10" y="992"/>
                      </a:lnTo>
                      <a:lnTo>
                        <a:pt x="18" y="1004"/>
                      </a:lnTo>
                      <a:lnTo>
                        <a:pt x="20" y="1012"/>
                      </a:lnTo>
                      <a:lnTo>
                        <a:pt x="18" y="1016"/>
                      </a:lnTo>
                      <a:lnTo>
                        <a:pt x="18" y="1018"/>
                      </a:lnTo>
                      <a:lnTo>
                        <a:pt x="18" y="1018"/>
                      </a:lnTo>
                      <a:lnTo>
                        <a:pt x="18" y="1032"/>
                      </a:lnTo>
                      <a:lnTo>
                        <a:pt x="490" y="1032"/>
                      </a:lnTo>
                      <a:lnTo>
                        <a:pt x="490" y="1032"/>
                      </a:lnTo>
                      <a:lnTo>
                        <a:pt x="512" y="1014"/>
                      </a:lnTo>
                      <a:lnTo>
                        <a:pt x="498" y="1032"/>
                      </a:lnTo>
                      <a:lnTo>
                        <a:pt x="1376" y="1032"/>
                      </a:lnTo>
                      <a:lnTo>
                        <a:pt x="1388" y="1020"/>
                      </a:lnTo>
                      <a:lnTo>
                        <a:pt x="1498" y="904"/>
                      </a:lnTo>
                      <a:lnTo>
                        <a:pt x="1546" y="842"/>
                      </a:lnTo>
                      <a:lnTo>
                        <a:pt x="1562" y="816"/>
                      </a:lnTo>
                      <a:lnTo>
                        <a:pt x="1562" y="816"/>
                      </a:lnTo>
                      <a:lnTo>
                        <a:pt x="1564" y="812"/>
                      </a:lnTo>
                      <a:lnTo>
                        <a:pt x="1568" y="806"/>
                      </a:lnTo>
                      <a:lnTo>
                        <a:pt x="1568" y="784"/>
                      </a:lnTo>
                      <a:close/>
                      <a:moveTo>
                        <a:pt x="656" y="838"/>
                      </a:moveTo>
                      <a:lnTo>
                        <a:pt x="656" y="838"/>
                      </a:lnTo>
                      <a:lnTo>
                        <a:pt x="656" y="836"/>
                      </a:lnTo>
                      <a:lnTo>
                        <a:pt x="656" y="838"/>
                      </a:lnTo>
                      <a:lnTo>
                        <a:pt x="656" y="838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9000"/>
                  </a:schemeClr>
                </a:solidFill>
                <a:ln w="9525">
                  <a:solidFill>
                    <a:srgbClr val="FEFFFF">
                      <a:alpha val="12000"/>
                    </a:srgbClr>
                  </a:solidFill>
                  <a:round/>
                  <a:headEnd/>
                  <a:tailEnd/>
                </a:ln>
                <a:effectLst>
                  <a:glow rad="63500">
                    <a:schemeClr val="bg2">
                      <a:lumMod val="60000"/>
                      <a:lumOff val="40000"/>
                      <a:alpha val="11000"/>
                    </a:schemeClr>
                  </a:glow>
                  <a:softEdge rad="12700"/>
                </a:effectLst>
                <a:extLst/>
              </p:spPr>
              <p:txBody>
                <a:bodyPr/>
                <a:lstStyle/>
                <a:p>
                  <a:pPr defTabSz="457200">
                    <a:defRPr/>
                  </a:pPr>
                  <a:endParaRPr lang="en-US">
                    <a:latin typeface="+mn-lt"/>
                  </a:endParaRPr>
                </a:p>
              </p:txBody>
            </p:sp>
          </p:grpSp>
          <p:grpSp>
            <p:nvGrpSpPr>
              <p:cNvPr id="20" name="Group 102"/>
              <p:cNvGrpSpPr>
                <a:grpSpLocks noChangeAspect="1"/>
              </p:cNvGrpSpPr>
              <p:nvPr/>
            </p:nvGrpSpPr>
            <p:grpSpPr>
              <a:xfrm>
                <a:off x="7848593" y="1524004"/>
                <a:ext cx="1295399" cy="1685580"/>
                <a:chOff x="7315200" y="5334000"/>
                <a:chExt cx="1054100" cy="1371600"/>
              </a:xfrm>
              <a:solidFill>
                <a:schemeClr val="bg2">
                  <a:lumMod val="50000"/>
                  <a:lumOff val="50000"/>
                  <a:alpha val="8000"/>
                </a:schemeClr>
              </a:solidFill>
            </p:grpSpPr>
            <p:sp>
              <p:nvSpPr>
                <p:cNvPr id="192" name="Freeform 70"/>
                <p:cNvSpPr>
                  <a:spLocks/>
                </p:cNvSpPr>
                <p:nvPr/>
              </p:nvSpPr>
              <p:spPr bwMode="auto">
                <a:xfrm>
                  <a:off x="7810500" y="5715000"/>
                  <a:ext cx="241300" cy="158750"/>
                </a:xfrm>
                <a:custGeom>
                  <a:avLst/>
                  <a:gdLst>
                    <a:gd name="T0" fmla="*/ 152 w 152"/>
                    <a:gd name="T1" fmla="*/ 100 h 100"/>
                    <a:gd name="T2" fmla="*/ 152 w 152"/>
                    <a:gd name="T3" fmla="*/ 100 h 100"/>
                    <a:gd name="T4" fmla="*/ 152 w 152"/>
                    <a:gd name="T5" fmla="*/ 100 h 100"/>
                    <a:gd name="T6" fmla="*/ 152 w 152"/>
                    <a:gd name="T7" fmla="*/ 100 h 100"/>
                    <a:gd name="T8" fmla="*/ 138 w 152"/>
                    <a:gd name="T9" fmla="*/ 90 h 100"/>
                    <a:gd name="T10" fmla="*/ 34 w 152"/>
                    <a:gd name="T11" fmla="*/ 18 h 100"/>
                    <a:gd name="T12" fmla="*/ 34 w 152"/>
                    <a:gd name="T13" fmla="*/ 18 h 100"/>
                    <a:gd name="T14" fmla="*/ 16 w 152"/>
                    <a:gd name="T15" fmla="*/ 6 h 100"/>
                    <a:gd name="T16" fmla="*/ 16 w 152"/>
                    <a:gd name="T17" fmla="*/ 6 h 100"/>
                    <a:gd name="T18" fmla="*/ 10 w 152"/>
                    <a:gd name="T19" fmla="*/ 2 h 100"/>
                    <a:gd name="T20" fmla="*/ 4 w 152"/>
                    <a:gd name="T21" fmla="*/ 0 h 100"/>
                    <a:gd name="T22" fmla="*/ 4 w 152"/>
                    <a:gd name="T23" fmla="*/ 0 h 100"/>
                    <a:gd name="T24" fmla="*/ 0 w 152"/>
                    <a:gd name="T25" fmla="*/ 0 h 100"/>
                    <a:gd name="T26" fmla="*/ 0 w 152"/>
                    <a:gd name="T27" fmla="*/ 2 h 100"/>
                    <a:gd name="T28" fmla="*/ 0 w 152"/>
                    <a:gd name="T29" fmla="*/ 2 h 100"/>
                    <a:gd name="T30" fmla="*/ 4 w 152"/>
                    <a:gd name="T31" fmla="*/ 6 h 100"/>
                    <a:gd name="T32" fmla="*/ 8 w 152"/>
                    <a:gd name="T33" fmla="*/ 8 h 100"/>
                    <a:gd name="T34" fmla="*/ 8 w 152"/>
                    <a:gd name="T35" fmla="*/ 8 h 100"/>
                    <a:gd name="T36" fmla="*/ 24 w 152"/>
                    <a:gd name="T37" fmla="*/ 18 h 100"/>
                    <a:gd name="T38" fmla="*/ 138 w 152"/>
                    <a:gd name="T39" fmla="*/ 92 h 100"/>
                    <a:gd name="T40" fmla="*/ 138 w 152"/>
                    <a:gd name="T41" fmla="*/ 92 h 100"/>
                    <a:gd name="T42" fmla="*/ 152 w 152"/>
                    <a:gd name="T43" fmla="*/ 100 h 100"/>
                    <a:gd name="T44" fmla="*/ 152 w 152"/>
                    <a:gd name="T45" fmla="*/ 10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152" h="100">
                      <a:moveTo>
                        <a:pt x="152" y="100"/>
                      </a:moveTo>
                      <a:lnTo>
                        <a:pt x="152" y="100"/>
                      </a:lnTo>
                      <a:lnTo>
                        <a:pt x="152" y="100"/>
                      </a:lnTo>
                      <a:lnTo>
                        <a:pt x="152" y="100"/>
                      </a:lnTo>
                      <a:lnTo>
                        <a:pt x="138" y="90"/>
                      </a:lnTo>
                      <a:lnTo>
                        <a:pt x="34" y="18"/>
                      </a:lnTo>
                      <a:lnTo>
                        <a:pt x="34" y="18"/>
                      </a:lnTo>
                      <a:lnTo>
                        <a:pt x="16" y="6"/>
                      </a:lnTo>
                      <a:lnTo>
                        <a:pt x="16" y="6"/>
                      </a:lnTo>
                      <a:lnTo>
                        <a:pt x="10" y="2"/>
                      </a:ln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4" y="6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24" y="18"/>
                      </a:lnTo>
                      <a:lnTo>
                        <a:pt x="138" y="92"/>
                      </a:lnTo>
                      <a:lnTo>
                        <a:pt x="138" y="92"/>
                      </a:lnTo>
                      <a:lnTo>
                        <a:pt x="152" y="100"/>
                      </a:lnTo>
                      <a:lnTo>
                        <a:pt x="152" y="10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charset="0"/>
                  </a:endParaRPr>
                </a:p>
              </p:txBody>
            </p:sp>
            <p:sp>
              <p:nvSpPr>
                <p:cNvPr id="193" name="Freeform 71"/>
                <p:cNvSpPr>
                  <a:spLocks/>
                </p:cNvSpPr>
                <p:nvPr/>
              </p:nvSpPr>
              <p:spPr bwMode="auto">
                <a:xfrm>
                  <a:off x="8054975" y="5880100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charset="0"/>
                  </a:endParaRPr>
                </a:p>
              </p:txBody>
            </p:sp>
            <p:sp>
              <p:nvSpPr>
                <p:cNvPr id="194" name="Freeform 72"/>
                <p:cNvSpPr>
                  <a:spLocks/>
                </p:cNvSpPr>
                <p:nvPr/>
              </p:nvSpPr>
              <p:spPr bwMode="auto">
                <a:xfrm>
                  <a:off x="8064500" y="5584825"/>
                  <a:ext cx="53975" cy="285750"/>
                </a:xfrm>
                <a:custGeom>
                  <a:avLst/>
                  <a:gdLst>
                    <a:gd name="T0" fmla="*/ 0 w 34"/>
                    <a:gd name="T1" fmla="*/ 178 h 180"/>
                    <a:gd name="T2" fmla="*/ 0 w 34"/>
                    <a:gd name="T3" fmla="*/ 178 h 180"/>
                    <a:gd name="T4" fmla="*/ 4 w 34"/>
                    <a:gd name="T5" fmla="*/ 162 h 180"/>
                    <a:gd name="T6" fmla="*/ 28 w 34"/>
                    <a:gd name="T7" fmla="*/ 30 h 180"/>
                    <a:gd name="T8" fmla="*/ 28 w 34"/>
                    <a:gd name="T9" fmla="*/ 30 h 180"/>
                    <a:gd name="T10" fmla="*/ 34 w 34"/>
                    <a:gd name="T11" fmla="*/ 10 h 180"/>
                    <a:gd name="T12" fmla="*/ 34 w 34"/>
                    <a:gd name="T13" fmla="*/ 10 h 180"/>
                    <a:gd name="T14" fmla="*/ 34 w 34"/>
                    <a:gd name="T15" fmla="*/ 6 h 180"/>
                    <a:gd name="T16" fmla="*/ 34 w 34"/>
                    <a:gd name="T17" fmla="*/ 2 h 180"/>
                    <a:gd name="T18" fmla="*/ 34 w 34"/>
                    <a:gd name="T19" fmla="*/ 2 h 180"/>
                    <a:gd name="T20" fmla="*/ 32 w 34"/>
                    <a:gd name="T21" fmla="*/ 0 h 180"/>
                    <a:gd name="T22" fmla="*/ 30 w 34"/>
                    <a:gd name="T23" fmla="*/ 2 h 180"/>
                    <a:gd name="T24" fmla="*/ 30 w 34"/>
                    <a:gd name="T25" fmla="*/ 2 h 180"/>
                    <a:gd name="T26" fmla="*/ 28 w 34"/>
                    <a:gd name="T27" fmla="*/ 8 h 180"/>
                    <a:gd name="T28" fmla="*/ 26 w 34"/>
                    <a:gd name="T29" fmla="*/ 14 h 180"/>
                    <a:gd name="T30" fmla="*/ 26 w 34"/>
                    <a:gd name="T31" fmla="*/ 14 h 180"/>
                    <a:gd name="T32" fmla="*/ 22 w 34"/>
                    <a:gd name="T33" fmla="*/ 38 h 180"/>
                    <a:gd name="T34" fmla="*/ 2 w 34"/>
                    <a:gd name="T35" fmla="*/ 162 h 180"/>
                    <a:gd name="T36" fmla="*/ 2 w 34"/>
                    <a:gd name="T37" fmla="*/ 162 h 180"/>
                    <a:gd name="T38" fmla="*/ 0 w 34"/>
                    <a:gd name="T39" fmla="*/ 178 h 180"/>
                    <a:gd name="T40" fmla="*/ 0 w 34"/>
                    <a:gd name="T41" fmla="*/ 178 h 180"/>
                    <a:gd name="T42" fmla="*/ 0 w 34"/>
                    <a:gd name="T43" fmla="*/ 180 h 180"/>
                    <a:gd name="T44" fmla="*/ 0 w 34"/>
                    <a:gd name="T45" fmla="*/ 180 h 180"/>
                    <a:gd name="T46" fmla="*/ 0 w 34"/>
                    <a:gd name="T47" fmla="*/ 178 h 180"/>
                    <a:gd name="T48" fmla="*/ 0 w 34"/>
                    <a:gd name="T49" fmla="*/ 178 h 1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34" h="180">
                      <a:moveTo>
                        <a:pt x="0" y="178"/>
                      </a:moveTo>
                      <a:lnTo>
                        <a:pt x="0" y="178"/>
                      </a:lnTo>
                      <a:lnTo>
                        <a:pt x="4" y="162"/>
                      </a:lnTo>
                      <a:lnTo>
                        <a:pt x="28" y="30"/>
                      </a:lnTo>
                      <a:lnTo>
                        <a:pt x="28" y="30"/>
                      </a:lnTo>
                      <a:lnTo>
                        <a:pt x="34" y="10"/>
                      </a:lnTo>
                      <a:lnTo>
                        <a:pt x="34" y="10"/>
                      </a:lnTo>
                      <a:lnTo>
                        <a:pt x="34" y="6"/>
                      </a:lnTo>
                      <a:lnTo>
                        <a:pt x="34" y="2"/>
                      </a:lnTo>
                      <a:lnTo>
                        <a:pt x="34" y="2"/>
                      </a:lnTo>
                      <a:lnTo>
                        <a:pt x="32" y="0"/>
                      </a:lnTo>
                      <a:lnTo>
                        <a:pt x="30" y="2"/>
                      </a:lnTo>
                      <a:lnTo>
                        <a:pt x="30" y="2"/>
                      </a:lnTo>
                      <a:lnTo>
                        <a:pt x="28" y="8"/>
                      </a:lnTo>
                      <a:lnTo>
                        <a:pt x="26" y="14"/>
                      </a:lnTo>
                      <a:lnTo>
                        <a:pt x="26" y="14"/>
                      </a:lnTo>
                      <a:lnTo>
                        <a:pt x="22" y="38"/>
                      </a:lnTo>
                      <a:lnTo>
                        <a:pt x="2" y="162"/>
                      </a:lnTo>
                      <a:lnTo>
                        <a:pt x="2" y="162"/>
                      </a:lnTo>
                      <a:lnTo>
                        <a:pt x="0" y="178"/>
                      </a:lnTo>
                      <a:lnTo>
                        <a:pt x="0" y="178"/>
                      </a:lnTo>
                      <a:lnTo>
                        <a:pt x="0" y="180"/>
                      </a:lnTo>
                      <a:lnTo>
                        <a:pt x="0" y="180"/>
                      </a:lnTo>
                      <a:lnTo>
                        <a:pt x="0" y="178"/>
                      </a:lnTo>
                      <a:lnTo>
                        <a:pt x="0" y="1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charset="0"/>
                  </a:endParaRPr>
                </a:p>
              </p:txBody>
            </p:sp>
            <p:sp>
              <p:nvSpPr>
                <p:cNvPr id="195" name="Freeform 73"/>
                <p:cNvSpPr>
                  <a:spLocks noEditPoints="1"/>
                </p:cNvSpPr>
                <p:nvPr/>
              </p:nvSpPr>
              <p:spPr bwMode="auto">
                <a:xfrm>
                  <a:off x="7315200" y="5334000"/>
                  <a:ext cx="1054100" cy="1371600"/>
                </a:xfrm>
                <a:custGeom>
                  <a:avLst/>
                  <a:gdLst>
                    <a:gd name="T0" fmla="*/ 582 w 664"/>
                    <a:gd name="T1" fmla="*/ 488 h 864"/>
                    <a:gd name="T2" fmla="*/ 664 w 664"/>
                    <a:gd name="T3" fmla="*/ 356 h 864"/>
                    <a:gd name="T4" fmla="*/ 664 w 664"/>
                    <a:gd name="T5" fmla="*/ 0 h 864"/>
                    <a:gd name="T6" fmla="*/ 608 w 664"/>
                    <a:gd name="T7" fmla="*/ 50 h 864"/>
                    <a:gd name="T8" fmla="*/ 548 w 664"/>
                    <a:gd name="T9" fmla="*/ 146 h 864"/>
                    <a:gd name="T10" fmla="*/ 508 w 664"/>
                    <a:gd name="T11" fmla="*/ 294 h 864"/>
                    <a:gd name="T12" fmla="*/ 498 w 664"/>
                    <a:gd name="T13" fmla="*/ 358 h 864"/>
                    <a:gd name="T14" fmla="*/ 490 w 664"/>
                    <a:gd name="T15" fmla="*/ 342 h 864"/>
                    <a:gd name="T16" fmla="*/ 476 w 664"/>
                    <a:gd name="T17" fmla="*/ 338 h 864"/>
                    <a:gd name="T18" fmla="*/ 472 w 664"/>
                    <a:gd name="T19" fmla="*/ 338 h 864"/>
                    <a:gd name="T20" fmla="*/ 464 w 664"/>
                    <a:gd name="T21" fmla="*/ 338 h 864"/>
                    <a:gd name="T22" fmla="*/ 464 w 664"/>
                    <a:gd name="T23" fmla="*/ 344 h 864"/>
                    <a:gd name="T24" fmla="*/ 454 w 664"/>
                    <a:gd name="T25" fmla="*/ 350 h 864"/>
                    <a:gd name="T26" fmla="*/ 458 w 664"/>
                    <a:gd name="T27" fmla="*/ 362 h 864"/>
                    <a:gd name="T28" fmla="*/ 456 w 664"/>
                    <a:gd name="T29" fmla="*/ 376 h 864"/>
                    <a:gd name="T30" fmla="*/ 336 w 664"/>
                    <a:gd name="T31" fmla="*/ 294 h 864"/>
                    <a:gd name="T32" fmla="*/ 204 w 664"/>
                    <a:gd name="T33" fmla="*/ 246 h 864"/>
                    <a:gd name="T34" fmla="*/ 116 w 664"/>
                    <a:gd name="T35" fmla="*/ 242 h 864"/>
                    <a:gd name="T36" fmla="*/ 8 w 664"/>
                    <a:gd name="T37" fmla="*/ 282 h 864"/>
                    <a:gd name="T38" fmla="*/ 28 w 664"/>
                    <a:gd name="T39" fmla="*/ 358 h 864"/>
                    <a:gd name="T40" fmla="*/ 46 w 664"/>
                    <a:gd name="T41" fmla="*/ 368 h 864"/>
                    <a:gd name="T42" fmla="*/ 64 w 664"/>
                    <a:gd name="T43" fmla="*/ 380 h 864"/>
                    <a:gd name="T44" fmla="*/ 92 w 664"/>
                    <a:gd name="T45" fmla="*/ 390 h 864"/>
                    <a:gd name="T46" fmla="*/ 112 w 664"/>
                    <a:gd name="T47" fmla="*/ 406 h 864"/>
                    <a:gd name="T48" fmla="*/ 130 w 664"/>
                    <a:gd name="T49" fmla="*/ 430 h 864"/>
                    <a:gd name="T50" fmla="*/ 142 w 664"/>
                    <a:gd name="T51" fmla="*/ 438 h 864"/>
                    <a:gd name="T52" fmla="*/ 152 w 664"/>
                    <a:gd name="T53" fmla="*/ 456 h 864"/>
                    <a:gd name="T54" fmla="*/ 170 w 664"/>
                    <a:gd name="T55" fmla="*/ 474 h 864"/>
                    <a:gd name="T56" fmla="*/ 186 w 664"/>
                    <a:gd name="T57" fmla="*/ 490 h 864"/>
                    <a:gd name="T58" fmla="*/ 224 w 664"/>
                    <a:gd name="T59" fmla="*/ 516 h 864"/>
                    <a:gd name="T60" fmla="*/ 268 w 664"/>
                    <a:gd name="T61" fmla="*/ 512 h 864"/>
                    <a:gd name="T62" fmla="*/ 350 w 664"/>
                    <a:gd name="T63" fmla="*/ 482 h 864"/>
                    <a:gd name="T64" fmla="*/ 302 w 664"/>
                    <a:gd name="T65" fmla="*/ 566 h 864"/>
                    <a:gd name="T66" fmla="*/ 302 w 664"/>
                    <a:gd name="T67" fmla="*/ 586 h 864"/>
                    <a:gd name="T68" fmla="*/ 344 w 664"/>
                    <a:gd name="T69" fmla="*/ 630 h 864"/>
                    <a:gd name="T70" fmla="*/ 384 w 664"/>
                    <a:gd name="T71" fmla="*/ 646 h 864"/>
                    <a:gd name="T72" fmla="*/ 404 w 664"/>
                    <a:gd name="T73" fmla="*/ 662 h 864"/>
                    <a:gd name="T74" fmla="*/ 434 w 664"/>
                    <a:gd name="T75" fmla="*/ 676 h 864"/>
                    <a:gd name="T76" fmla="*/ 460 w 664"/>
                    <a:gd name="T77" fmla="*/ 704 h 864"/>
                    <a:gd name="T78" fmla="*/ 472 w 664"/>
                    <a:gd name="T79" fmla="*/ 740 h 864"/>
                    <a:gd name="T80" fmla="*/ 460 w 664"/>
                    <a:gd name="T81" fmla="*/ 788 h 864"/>
                    <a:gd name="T82" fmla="*/ 452 w 664"/>
                    <a:gd name="T83" fmla="*/ 824 h 864"/>
                    <a:gd name="T84" fmla="*/ 466 w 664"/>
                    <a:gd name="T85" fmla="*/ 864 h 864"/>
                    <a:gd name="T86" fmla="*/ 476 w 664"/>
                    <a:gd name="T87" fmla="*/ 860 h 864"/>
                    <a:gd name="T88" fmla="*/ 492 w 664"/>
                    <a:gd name="T89" fmla="*/ 792 h 864"/>
                    <a:gd name="T90" fmla="*/ 506 w 664"/>
                    <a:gd name="T91" fmla="*/ 770 h 864"/>
                    <a:gd name="T92" fmla="*/ 520 w 664"/>
                    <a:gd name="T93" fmla="*/ 726 h 864"/>
                    <a:gd name="T94" fmla="*/ 504 w 664"/>
                    <a:gd name="T95" fmla="*/ 578 h 864"/>
                    <a:gd name="T96" fmla="*/ 494 w 664"/>
                    <a:gd name="T97" fmla="*/ 502 h 864"/>
                    <a:gd name="T98" fmla="*/ 518 w 664"/>
                    <a:gd name="T99" fmla="*/ 508 h 864"/>
                    <a:gd name="T100" fmla="*/ 542 w 664"/>
                    <a:gd name="T101" fmla="*/ 568 h 864"/>
                    <a:gd name="T102" fmla="*/ 570 w 664"/>
                    <a:gd name="T103" fmla="*/ 620 h 864"/>
                    <a:gd name="T104" fmla="*/ 598 w 664"/>
                    <a:gd name="T105" fmla="*/ 590 h 864"/>
                    <a:gd name="T106" fmla="*/ 582 w 664"/>
                    <a:gd name="T107" fmla="*/ 548 h 864"/>
                    <a:gd name="T108" fmla="*/ 550 w 664"/>
                    <a:gd name="T109" fmla="*/ 484 h 864"/>
                    <a:gd name="T110" fmla="*/ 566 w 664"/>
                    <a:gd name="T111" fmla="*/ 472 h 864"/>
                    <a:gd name="T112" fmla="*/ 466 w 664"/>
                    <a:gd name="T113" fmla="*/ 344 h 8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664" h="864">
                      <a:moveTo>
                        <a:pt x="566" y="472"/>
                      </a:moveTo>
                      <a:lnTo>
                        <a:pt x="566" y="472"/>
                      </a:lnTo>
                      <a:lnTo>
                        <a:pt x="568" y="472"/>
                      </a:lnTo>
                      <a:lnTo>
                        <a:pt x="572" y="476"/>
                      </a:lnTo>
                      <a:lnTo>
                        <a:pt x="582" y="488"/>
                      </a:lnTo>
                      <a:lnTo>
                        <a:pt x="612" y="532"/>
                      </a:lnTo>
                      <a:lnTo>
                        <a:pt x="660" y="604"/>
                      </a:lnTo>
                      <a:lnTo>
                        <a:pt x="660" y="604"/>
                      </a:lnTo>
                      <a:lnTo>
                        <a:pt x="664" y="608"/>
                      </a:lnTo>
                      <a:lnTo>
                        <a:pt x="664" y="356"/>
                      </a:lnTo>
                      <a:lnTo>
                        <a:pt x="664" y="356"/>
                      </a:lnTo>
                      <a:lnTo>
                        <a:pt x="650" y="354"/>
                      </a:lnTo>
                      <a:lnTo>
                        <a:pt x="650" y="354"/>
                      </a:lnTo>
                      <a:lnTo>
                        <a:pt x="664" y="346"/>
                      </a:lnTo>
                      <a:lnTo>
                        <a:pt x="664" y="0"/>
                      </a:lnTo>
                      <a:lnTo>
                        <a:pt x="664" y="0"/>
                      </a:lnTo>
                      <a:lnTo>
                        <a:pt x="638" y="20"/>
                      </a:lnTo>
                      <a:lnTo>
                        <a:pt x="624" y="34"/>
                      </a:lnTo>
                      <a:lnTo>
                        <a:pt x="608" y="50"/>
                      </a:lnTo>
                      <a:lnTo>
                        <a:pt x="608" y="50"/>
                      </a:lnTo>
                      <a:lnTo>
                        <a:pt x="594" y="68"/>
                      </a:lnTo>
                      <a:lnTo>
                        <a:pt x="580" y="86"/>
                      </a:lnTo>
                      <a:lnTo>
                        <a:pt x="568" y="104"/>
                      </a:lnTo>
                      <a:lnTo>
                        <a:pt x="558" y="124"/>
                      </a:lnTo>
                      <a:lnTo>
                        <a:pt x="548" y="146"/>
                      </a:lnTo>
                      <a:lnTo>
                        <a:pt x="540" y="166"/>
                      </a:lnTo>
                      <a:lnTo>
                        <a:pt x="524" y="214"/>
                      </a:lnTo>
                      <a:lnTo>
                        <a:pt x="524" y="214"/>
                      </a:lnTo>
                      <a:lnTo>
                        <a:pt x="514" y="254"/>
                      </a:lnTo>
                      <a:lnTo>
                        <a:pt x="508" y="294"/>
                      </a:lnTo>
                      <a:lnTo>
                        <a:pt x="504" y="330"/>
                      </a:lnTo>
                      <a:lnTo>
                        <a:pt x="502" y="356"/>
                      </a:lnTo>
                      <a:lnTo>
                        <a:pt x="502" y="356"/>
                      </a:lnTo>
                      <a:lnTo>
                        <a:pt x="498" y="358"/>
                      </a:lnTo>
                      <a:lnTo>
                        <a:pt x="498" y="358"/>
                      </a:lnTo>
                      <a:lnTo>
                        <a:pt x="490" y="350"/>
                      </a:lnTo>
                      <a:lnTo>
                        <a:pt x="490" y="350"/>
                      </a:lnTo>
                      <a:lnTo>
                        <a:pt x="490" y="346"/>
                      </a:lnTo>
                      <a:lnTo>
                        <a:pt x="490" y="342"/>
                      </a:lnTo>
                      <a:lnTo>
                        <a:pt x="490" y="342"/>
                      </a:lnTo>
                      <a:lnTo>
                        <a:pt x="488" y="340"/>
                      </a:lnTo>
                      <a:lnTo>
                        <a:pt x="484" y="338"/>
                      </a:lnTo>
                      <a:lnTo>
                        <a:pt x="480" y="336"/>
                      </a:lnTo>
                      <a:lnTo>
                        <a:pt x="476" y="338"/>
                      </a:lnTo>
                      <a:lnTo>
                        <a:pt x="476" y="338"/>
                      </a:lnTo>
                      <a:lnTo>
                        <a:pt x="476" y="338"/>
                      </a:lnTo>
                      <a:lnTo>
                        <a:pt x="476" y="336"/>
                      </a:lnTo>
                      <a:lnTo>
                        <a:pt x="474" y="336"/>
                      </a:lnTo>
                      <a:lnTo>
                        <a:pt x="472" y="338"/>
                      </a:lnTo>
                      <a:lnTo>
                        <a:pt x="472" y="338"/>
                      </a:lnTo>
                      <a:lnTo>
                        <a:pt x="468" y="336"/>
                      </a:lnTo>
                      <a:lnTo>
                        <a:pt x="468" y="336"/>
                      </a:lnTo>
                      <a:lnTo>
                        <a:pt x="468" y="336"/>
                      </a:lnTo>
                      <a:lnTo>
                        <a:pt x="466" y="338"/>
                      </a:lnTo>
                      <a:lnTo>
                        <a:pt x="464" y="338"/>
                      </a:lnTo>
                      <a:lnTo>
                        <a:pt x="464" y="340"/>
                      </a:lnTo>
                      <a:lnTo>
                        <a:pt x="462" y="340"/>
                      </a:lnTo>
                      <a:lnTo>
                        <a:pt x="462" y="342"/>
                      </a:lnTo>
                      <a:lnTo>
                        <a:pt x="464" y="344"/>
                      </a:lnTo>
                      <a:lnTo>
                        <a:pt x="464" y="344"/>
                      </a:lnTo>
                      <a:lnTo>
                        <a:pt x="464" y="344"/>
                      </a:lnTo>
                      <a:lnTo>
                        <a:pt x="460" y="344"/>
                      </a:lnTo>
                      <a:lnTo>
                        <a:pt x="460" y="344"/>
                      </a:lnTo>
                      <a:lnTo>
                        <a:pt x="456" y="346"/>
                      </a:lnTo>
                      <a:lnTo>
                        <a:pt x="454" y="350"/>
                      </a:lnTo>
                      <a:lnTo>
                        <a:pt x="454" y="354"/>
                      </a:lnTo>
                      <a:lnTo>
                        <a:pt x="456" y="358"/>
                      </a:lnTo>
                      <a:lnTo>
                        <a:pt x="456" y="358"/>
                      </a:lnTo>
                      <a:lnTo>
                        <a:pt x="458" y="362"/>
                      </a:lnTo>
                      <a:lnTo>
                        <a:pt x="458" y="362"/>
                      </a:lnTo>
                      <a:lnTo>
                        <a:pt x="458" y="370"/>
                      </a:lnTo>
                      <a:lnTo>
                        <a:pt x="458" y="374"/>
                      </a:lnTo>
                      <a:lnTo>
                        <a:pt x="458" y="374"/>
                      </a:lnTo>
                      <a:lnTo>
                        <a:pt x="456" y="376"/>
                      </a:lnTo>
                      <a:lnTo>
                        <a:pt x="456" y="376"/>
                      </a:lnTo>
                      <a:lnTo>
                        <a:pt x="434" y="360"/>
                      </a:lnTo>
                      <a:lnTo>
                        <a:pt x="406" y="338"/>
                      </a:lnTo>
                      <a:lnTo>
                        <a:pt x="372" y="314"/>
                      </a:lnTo>
                      <a:lnTo>
                        <a:pt x="336" y="294"/>
                      </a:lnTo>
                      <a:lnTo>
                        <a:pt x="336" y="294"/>
                      </a:lnTo>
                      <a:lnTo>
                        <a:pt x="292" y="272"/>
                      </a:lnTo>
                      <a:lnTo>
                        <a:pt x="270" y="264"/>
                      </a:lnTo>
                      <a:lnTo>
                        <a:pt x="248" y="256"/>
                      </a:lnTo>
                      <a:lnTo>
                        <a:pt x="226" y="250"/>
                      </a:lnTo>
                      <a:lnTo>
                        <a:pt x="204" y="246"/>
                      </a:lnTo>
                      <a:lnTo>
                        <a:pt x="182" y="244"/>
                      </a:lnTo>
                      <a:lnTo>
                        <a:pt x="160" y="242"/>
                      </a:lnTo>
                      <a:lnTo>
                        <a:pt x="160" y="242"/>
                      </a:lnTo>
                      <a:lnTo>
                        <a:pt x="138" y="242"/>
                      </a:lnTo>
                      <a:lnTo>
                        <a:pt x="116" y="242"/>
                      </a:lnTo>
                      <a:lnTo>
                        <a:pt x="84" y="248"/>
                      </a:lnTo>
                      <a:lnTo>
                        <a:pt x="62" y="252"/>
                      </a:lnTo>
                      <a:lnTo>
                        <a:pt x="56" y="256"/>
                      </a:lnTo>
                      <a:lnTo>
                        <a:pt x="30" y="266"/>
                      </a:lnTo>
                      <a:lnTo>
                        <a:pt x="8" y="282"/>
                      </a:lnTo>
                      <a:lnTo>
                        <a:pt x="0" y="296"/>
                      </a:lnTo>
                      <a:lnTo>
                        <a:pt x="0" y="324"/>
                      </a:lnTo>
                      <a:lnTo>
                        <a:pt x="2" y="330"/>
                      </a:lnTo>
                      <a:lnTo>
                        <a:pt x="14" y="344"/>
                      </a:lnTo>
                      <a:lnTo>
                        <a:pt x="28" y="358"/>
                      </a:lnTo>
                      <a:lnTo>
                        <a:pt x="28" y="358"/>
                      </a:lnTo>
                      <a:lnTo>
                        <a:pt x="36" y="364"/>
                      </a:lnTo>
                      <a:lnTo>
                        <a:pt x="42" y="366"/>
                      </a:lnTo>
                      <a:lnTo>
                        <a:pt x="46" y="368"/>
                      </a:lnTo>
                      <a:lnTo>
                        <a:pt x="46" y="368"/>
                      </a:lnTo>
                      <a:lnTo>
                        <a:pt x="52" y="368"/>
                      </a:lnTo>
                      <a:lnTo>
                        <a:pt x="56" y="372"/>
                      </a:lnTo>
                      <a:lnTo>
                        <a:pt x="60" y="376"/>
                      </a:lnTo>
                      <a:lnTo>
                        <a:pt x="60" y="376"/>
                      </a:lnTo>
                      <a:lnTo>
                        <a:pt x="64" y="380"/>
                      </a:lnTo>
                      <a:lnTo>
                        <a:pt x="70" y="384"/>
                      </a:lnTo>
                      <a:lnTo>
                        <a:pt x="78" y="386"/>
                      </a:lnTo>
                      <a:lnTo>
                        <a:pt x="78" y="386"/>
                      </a:lnTo>
                      <a:lnTo>
                        <a:pt x="84" y="386"/>
                      </a:lnTo>
                      <a:lnTo>
                        <a:pt x="92" y="390"/>
                      </a:lnTo>
                      <a:lnTo>
                        <a:pt x="98" y="394"/>
                      </a:lnTo>
                      <a:lnTo>
                        <a:pt x="100" y="398"/>
                      </a:lnTo>
                      <a:lnTo>
                        <a:pt x="100" y="398"/>
                      </a:lnTo>
                      <a:lnTo>
                        <a:pt x="104" y="402"/>
                      </a:lnTo>
                      <a:lnTo>
                        <a:pt x="112" y="406"/>
                      </a:lnTo>
                      <a:lnTo>
                        <a:pt x="120" y="410"/>
                      </a:lnTo>
                      <a:lnTo>
                        <a:pt x="120" y="410"/>
                      </a:lnTo>
                      <a:lnTo>
                        <a:pt x="126" y="418"/>
                      </a:lnTo>
                      <a:lnTo>
                        <a:pt x="130" y="426"/>
                      </a:lnTo>
                      <a:lnTo>
                        <a:pt x="130" y="430"/>
                      </a:lnTo>
                      <a:lnTo>
                        <a:pt x="130" y="430"/>
                      </a:lnTo>
                      <a:lnTo>
                        <a:pt x="132" y="434"/>
                      </a:lnTo>
                      <a:lnTo>
                        <a:pt x="136" y="436"/>
                      </a:lnTo>
                      <a:lnTo>
                        <a:pt x="142" y="438"/>
                      </a:lnTo>
                      <a:lnTo>
                        <a:pt x="142" y="438"/>
                      </a:lnTo>
                      <a:lnTo>
                        <a:pt x="146" y="442"/>
                      </a:lnTo>
                      <a:lnTo>
                        <a:pt x="150" y="446"/>
                      </a:lnTo>
                      <a:lnTo>
                        <a:pt x="152" y="452"/>
                      </a:lnTo>
                      <a:lnTo>
                        <a:pt x="152" y="452"/>
                      </a:lnTo>
                      <a:lnTo>
                        <a:pt x="152" y="456"/>
                      </a:lnTo>
                      <a:lnTo>
                        <a:pt x="154" y="458"/>
                      </a:lnTo>
                      <a:lnTo>
                        <a:pt x="158" y="466"/>
                      </a:lnTo>
                      <a:lnTo>
                        <a:pt x="166" y="472"/>
                      </a:lnTo>
                      <a:lnTo>
                        <a:pt x="170" y="474"/>
                      </a:lnTo>
                      <a:lnTo>
                        <a:pt x="170" y="474"/>
                      </a:lnTo>
                      <a:lnTo>
                        <a:pt x="174" y="476"/>
                      </a:lnTo>
                      <a:lnTo>
                        <a:pt x="178" y="480"/>
                      </a:lnTo>
                      <a:lnTo>
                        <a:pt x="182" y="486"/>
                      </a:lnTo>
                      <a:lnTo>
                        <a:pt x="182" y="486"/>
                      </a:lnTo>
                      <a:lnTo>
                        <a:pt x="186" y="490"/>
                      </a:lnTo>
                      <a:lnTo>
                        <a:pt x="192" y="494"/>
                      </a:lnTo>
                      <a:lnTo>
                        <a:pt x="200" y="500"/>
                      </a:lnTo>
                      <a:lnTo>
                        <a:pt x="200" y="500"/>
                      </a:lnTo>
                      <a:lnTo>
                        <a:pt x="216" y="510"/>
                      </a:lnTo>
                      <a:lnTo>
                        <a:pt x="224" y="516"/>
                      </a:lnTo>
                      <a:lnTo>
                        <a:pt x="224" y="516"/>
                      </a:lnTo>
                      <a:lnTo>
                        <a:pt x="230" y="518"/>
                      </a:lnTo>
                      <a:lnTo>
                        <a:pt x="238" y="518"/>
                      </a:lnTo>
                      <a:lnTo>
                        <a:pt x="246" y="518"/>
                      </a:lnTo>
                      <a:lnTo>
                        <a:pt x="268" y="512"/>
                      </a:lnTo>
                      <a:lnTo>
                        <a:pt x="288" y="504"/>
                      </a:lnTo>
                      <a:lnTo>
                        <a:pt x="306" y="496"/>
                      </a:lnTo>
                      <a:lnTo>
                        <a:pt x="332" y="486"/>
                      </a:lnTo>
                      <a:lnTo>
                        <a:pt x="350" y="482"/>
                      </a:lnTo>
                      <a:lnTo>
                        <a:pt x="350" y="482"/>
                      </a:lnTo>
                      <a:lnTo>
                        <a:pt x="350" y="482"/>
                      </a:lnTo>
                      <a:lnTo>
                        <a:pt x="334" y="504"/>
                      </a:lnTo>
                      <a:lnTo>
                        <a:pt x="320" y="526"/>
                      </a:lnTo>
                      <a:lnTo>
                        <a:pt x="320" y="526"/>
                      </a:lnTo>
                      <a:lnTo>
                        <a:pt x="302" y="566"/>
                      </a:lnTo>
                      <a:lnTo>
                        <a:pt x="298" y="576"/>
                      </a:lnTo>
                      <a:lnTo>
                        <a:pt x="298" y="582"/>
                      </a:lnTo>
                      <a:lnTo>
                        <a:pt x="298" y="586"/>
                      </a:lnTo>
                      <a:lnTo>
                        <a:pt x="300" y="586"/>
                      </a:lnTo>
                      <a:lnTo>
                        <a:pt x="302" y="586"/>
                      </a:lnTo>
                      <a:lnTo>
                        <a:pt x="310" y="598"/>
                      </a:lnTo>
                      <a:lnTo>
                        <a:pt x="310" y="598"/>
                      </a:lnTo>
                      <a:lnTo>
                        <a:pt x="318" y="604"/>
                      </a:lnTo>
                      <a:lnTo>
                        <a:pt x="334" y="622"/>
                      </a:lnTo>
                      <a:lnTo>
                        <a:pt x="344" y="630"/>
                      </a:lnTo>
                      <a:lnTo>
                        <a:pt x="356" y="638"/>
                      </a:lnTo>
                      <a:lnTo>
                        <a:pt x="366" y="644"/>
                      </a:lnTo>
                      <a:lnTo>
                        <a:pt x="376" y="646"/>
                      </a:lnTo>
                      <a:lnTo>
                        <a:pt x="376" y="646"/>
                      </a:lnTo>
                      <a:lnTo>
                        <a:pt x="384" y="646"/>
                      </a:lnTo>
                      <a:lnTo>
                        <a:pt x="390" y="648"/>
                      </a:lnTo>
                      <a:lnTo>
                        <a:pt x="396" y="650"/>
                      </a:lnTo>
                      <a:lnTo>
                        <a:pt x="398" y="654"/>
                      </a:lnTo>
                      <a:lnTo>
                        <a:pt x="402" y="660"/>
                      </a:lnTo>
                      <a:lnTo>
                        <a:pt x="404" y="662"/>
                      </a:lnTo>
                      <a:lnTo>
                        <a:pt x="404" y="662"/>
                      </a:lnTo>
                      <a:lnTo>
                        <a:pt x="414" y="670"/>
                      </a:lnTo>
                      <a:lnTo>
                        <a:pt x="424" y="676"/>
                      </a:lnTo>
                      <a:lnTo>
                        <a:pt x="428" y="678"/>
                      </a:lnTo>
                      <a:lnTo>
                        <a:pt x="434" y="676"/>
                      </a:lnTo>
                      <a:lnTo>
                        <a:pt x="434" y="676"/>
                      </a:lnTo>
                      <a:lnTo>
                        <a:pt x="438" y="678"/>
                      </a:lnTo>
                      <a:lnTo>
                        <a:pt x="444" y="680"/>
                      </a:lnTo>
                      <a:lnTo>
                        <a:pt x="454" y="692"/>
                      </a:lnTo>
                      <a:lnTo>
                        <a:pt x="460" y="704"/>
                      </a:lnTo>
                      <a:lnTo>
                        <a:pt x="464" y="710"/>
                      </a:lnTo>
                      <a:lnTo>
                        <a:pt x="464" y="710"/>
                      </a:lnTo>
                      <a:lnTo>
                        <a:pt x="466" y="716"/>
                      </a:lnTo>
                      <a:lnTo>
                        <a:pt x="470" y="730"/>
                      </a:lnTo>
                      <a:lnTo>
                        <a:pt x="472" y="740"/>
                      </a:lnTo>
                      <a:lnTo>
                        <a:pt x="472" y="750"/>
                      </a:lnTo>
                      <a:lnTo>
                        <a:pt x="470" y="760"/>
                      </a:lnTo>
                      <a:lnTo>
                        <a:pt x="468" y="770"/>
                      </a:lnTo>
                      <a:lnTo>
                        <a:pt x="468" y="770"/>
                      </a:lnTo>
                      <a:lnTo>
                        <a:pt x="460" y="788"/>
                      </a:lnTo>
                      <a:lnTo>
                        <a:pt x="456" y="800"/>
                      </a:lnTo>
                      <a:lnTo>
                        <a:pt x="454" y="810"/>
                      </a:lnTo>
                      <a:lnTo>
                        <a:pt x="454" y="810"/>
                      </a:lnTo>
                      <a:lnTo>
                        <a:pt x="452" y="816"/>
                      </a:lnTo>
                      <a:lnTo>
                        <a:pt x="452" y="824"/>
                      </a:lnTo>
                      <a:lnTo>
                        <a:pt x="454" y="832"/>
                      </a:lnTo>
                      <a:lnTo>
                        <a:pt x="454" y="832"/>
                      </a:lnTo>
                      <a:lnTo>
                        <a:pt x="458" y="852"/>
                      </a:lnTo>
                      <a:lnTo>
                        <a:pt x="462" y="858"/>
                      </a:lnTo>
                      <a:lnTo>
                        <a:pt x="466" y="864"/>
                      </a:lnTo>
                      <a:lnTo>
                        <a:pt x="466" y="864"/>
                      </a:lnTo>
                      <a:lnTo>
                        <a:pt x="468" y="864"/>
                      </a:lnTo>
                      <a:lnTo>
                        <a:pt x="472" y="864"/>
                      </a:lnTo>
                      <a:lnTo>
                        <a:pt x="472" y="864"/>
                      </a:lnTo>
                      <a:lnTo>
                        <a:pt x="476" y="860"/>
                      </a:lnTo>
                      <a:lnTo>
                        <a:pt x="480" y="858"/>
                      </a:lnTo>
                      <a:lnTo>
                        <a:pt x="496" y="810"/>
                      </a:lnTo>
                      <a:lnTo>
                        <a:pt x="490" y="798"/>
                      </a:lnTo>
                      <a:lnTo>
                        <a:pt x="490" y="798"/>
                      </a:lnTo>
                      <a:lnTo>
                        <a:pt x="492" y="792"/>
                      </a:lnTo>
                      <a:lnTo>
                        <a:pt x="494" y="786"/>
                      </a:lnTo>
                      <a:lnTo>
                        <a:pt x="498" y="784"/>
                      </a:lnTo>
                      <a:lnTo>
                        <a:pt x="498" y="784"/>
                      </a:lnTo>
                      <a:lnTo>
                        <a:pt x="502" y="778"/>
                      </a:lnTo>
                      <a:lnTo>
                        <a:pt x="506" y="770"/>
                      </a:lnTo>
                      <a:lnTo>
                        <a:pt x="508" y="758"/>
                      </a:lnTo>
                      <a:lnTo>
                        <a:pt x="508" y="758"/>
                      </a:lnTo>
                      <a:lnTo>
                        <a:pt x="512" y="748"/>
                      </a:lnTo>
                      <a:lnTo>
                        <a:pt x="520" y="726"/>
                      </a:lnTo>
                      <a:lnTo>
                        <a:pt x="520" y="726"/>
                      </a:lnTo>
                      <a:lnTo>
                        <a:pt x="524" y="694"/>
                      </a:lnTo>
                      <a:lnTo>
                        <a:pt x="526" y="676"/>
                      </a:lnTo>
                      <a:lnTo>
                        <a:pt x="524" y="662"/>
                      </a:lnTo>
                      <a:lnTo>
                        <a:pt x="524" y="662"/>
                      </a:lnTo>
                      <a:lnTo>
                        <a:pt x="504" y="578"/>
                      </a:lnTo>
                      <a:lnTo>
                        <a:pt x="494" y="526"/>
                      </a:lnTo>
                      <a:lnTo>
                        <a:pt x="492" y="510"/>
                      </a:lnTo>
                      <a:lnTo>
                        <a:pt x="492" y="504"/>
                      </a:lnTo>
                      <a:lnTo>
                        <a:pt x="494" y="502"/>
                      </a:lnTo>
                      <a:lnTo>
                        <a:pt x="494" y="502"/>
                      </a:lnTo>
                      <a:lnTo>
                        <a:pt x="498" y="498"/>
                      </a:lnTo>
                      <a:lnTo>
                        <a:pt x="500" y="492"/>
                      </a:lnTo>
                      <a:lnTo>
                        <a:pt x="504" y="474"/>
                      </a:lnTo>
                      <a:lnTo>
                        <a:pt x="512" y="500"/>
                      </a:lnTo>
                      <a:lnTo>
                        <a:pt x="518" y="508"/>
                      </a:lnTo>
                      <a:lnTo>
                        <a:pt x="518" y="520"/>
                      </a:lnTo>
                      <a:lnTo>
                        <a:pt x="526" y="538"/>
                      </a:lnTo>
                      <a:lnTo>
                        <a:pt x="528" y="542"/>
                      </a:lnTo>
                      <a:lnTo>
                        <a:pt x="538" y="568"/>
                      </a:lnTo>
                      <a:lnTo>
                        <a:pt x="542" y="568"/>
                      </a:lnTo>
                      <a:lnTo>
                        <a:pt x="544" y="572"/>
                      </a:lnTo>
                      <a:lnTo>
                        <a:pt x="542" y="576"/>
                      </a:lnTo>
                      <a:lnTo>
                        <a:pt x="548" y="588"/>
                      </a:lnTo>
                      <a:lnTo>
                        <a:pt x="556" y="608"/>
                      </a:lnTo>
                      <a:lnTo>
                        <a:pt x="570" y="620"/>
                      </a:lnTo>
                      <a:lnTo>
                        <a:pt x="588" y="626"/>
                      </a:lnTo>
                      <a:lnTo>
                        <a:pt x="584" y="614"/>
                      </a:lnTo>
                      <a:lnTo>
                        <a:pt x="590" y="624"/>
                      </a:lnTo>
                      <a:lnTo>
                        <a:pt x="598" y="608"/>
                      </a:lnTo>
                      <a:lnTo>
                        <a:pt x="598" y="590"/>
                      </a:lnTo>
                      <a:lnTo>
                        <a:pt x="590" y="570"/>
                      </a:lnTo>
                      <a:lnTo>
                        <a:pt x="586" y="558"/>
                      </a:lnTo>
                      <a:lnTo>
                        <a:pt x="580" y="556"/>
                      </a:lnTo>
                      <a:lnTo>
                        <a:pt x="580" y="552"/>
                      </a:lnTo>
                      <a:lnTo>
                        <a:pt x="582" y="548"/>
                      </a:lnTo>
                      <a:lnTo>
                        <a:pt x="572" y="524"/>
                      </a:lnTo>
                      <a:lnTo>
                        <a:pt x="570" y="520"/>
                      </a:lnTo>
                      <a:lnTo>
                        <a:pt x="562" y="502"/>
                      </a:lnTo>
                      <a:lnTo>
                        <a:pt x="554" y="492"/>
                      </a:lnTo>
                      <a:lnTo>
                        <a:pt x="550" y="484"/>
                      </a:lnTo>
                      <a:lnTo>
                        <a:pt x="538" y="460"/>
                      </a:lnTo>
                      <a:lnTo>
                        <a:pt x="538" y="460"/>
                      </a:lnTo>
                      <a:lnTo>
                        <a:pt x="554" y="470"/>
                      </a:lnTo>
                      <a:lnTo>
                        <a:pt x="560" y="472"/>
                      </a:lnTo>
                      <a:lnTo>
                        <a:pt x="566" y="472"/>
                      </a:lnTo>
                      <a:lnTo>
                        <a:pt x="566" y="472"/>
                      </a:lnTo>
                      <a:close/>
                      <a:moveTo>
                        <a:pt x="466" y="344"/>
                      </a:moveTo>
                      <a:lnTo>
                        <a:pt x="466" y="344"/>
                      </a:lnTo>
                      <a:lnTo>
                        <a:pt x="466" y="344"/>
                      </a:lnTo>
                      <a:lnTo>
                        <a:pt x="466" y="344"/>
                      </a:lnTo>
                      <a:lnTo>
                        <a:pt x="466" y="344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6000"/>
                  </a:schemeClr>
                </a:solidFill>
                <a:ln>
                  <a:noFill/>
                </a:ln>
                <a:effectLst>
                  <a:glow rad="38100">
                    <a:schemeClr val="bg2">
                      <a:lumMod val="50000"/>
                      <a:lumOff val="50000"/>
                      <a:alpha val="15000"/>
                    </a:schemeClr>
                  </a:glow>
                  <a:softEdge rad="12700"/>
                </a:effectLst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charset="0"/>
                  </a:endParaRPr>
                </a:p>
              </p:txBody>
            </p:sp>
          </p:grpSp>
          <p:grpSp>
            <p:nvGrpSpPr>
              <p:cNvPr id="21" name="Group 112"/>
              <p:cNvGrpSpPr>
                <a:grpSpLocks noChangeAspect="1"/>
              </p:cNvGrpSpPr>
              <p:nvPr/>
            </p:nvGrpSpPr>
            <p:grpSpPr>
              <a:xfrm>
                <a:off x="7679515" y="5943604"/>
                <a:ext cx="1331670" cy="914403"/>
                <a:chOff x="7953375" y="152400"/>
                <a:chExt cx="1775564" cy="1219200"/>
              </a:xfrm>
              <a:solidFill>
                <a:schemeClr val="bg2">
                  <a:lumMod val="50000"/>
                  <a:lumOff val="50000"/>
                  <a:alpha val="8000"/>
                </a:schemeClr>
              </a:solidFill>
            </p:grpSpPr>
            <p:sp>
              <p:nvSpPr>
                <p:cNvPr id="188" name="Freeform 35"/>
                <p:cNvSpPr>
                  <a:spLocks/>
                </p:cNvSpPr>
                <p:nvPr/>
              </p:nvSpPr>
              <p:spPr bwMode="auto">
                <a:xfrm>
                  <a:off x="7953375" y="688975"/>
                  <a:ext cx="269875" cy="127000"/>
                </a:xfrm>
                <a:custGeom>
                  <a:avLst/>
                  <a:gdLst>
                    <a:gd name="T0" fmla="*/ 170 w 170"/>
                    <a:gd name="T1" fmla="*/ 80 h 80"/>
                    <a:gd name="T2" fmla="*/ 170 w 170"/>
                    <a:gd name="T3" fmla="*/ 80 h 80"/>
                    <a:gd name="T4" fmla="*/ 170 w 170"/>
                    <a:gd name="T5" fmla="*/ 80 h 80"/>
                    <a:gd name="T6" fmla="*/ 170 w 170"/>
                    <a:gd name="T7" fmla="*/ 80 h 80"/>
                    <a:gd name="T8" fmla="*/ 154 w 170"/>
                    <a:gd name="T9" fmla="*/ 72 h 80"/>
                    <a:gd name="T10" fmla="*/ 38 w 170"/>
                    <a:gd name="T11" fmla="*/ 14 h 80"/>
                    <a:gd name="T12" fmla="*/ 38 w 170"/>
                    <a:gd name="T13" fmla="*/ 14 h 80"/>
                    <a:gd name="T14" fmla="*/ 18 w 170"/>
                    <a:gd name="T15" fmla="*/ 4 h 80"/>
                    <a:gd name="T16" fmla="*/ 18 w 170"/>
                    <a:gd name="T17" fmla="*/ 4 h 80"/>
                    <a:gd name="T18" fmla="*/ 12 w 170"/>
                    <a:gd name="T19" fmla="*/ 2 h 80"/>
                    <a:gd name="T20" fmla="*/ 4 w 170"/>
                    <a:gd name="T21" fmla="*/ 0 h 80"/>
                    <a:gd name="T22" fmla="*/ 4 w 170"/>
                    <a:gd name="T23" fmla="*/ 0 h 80"/>
                    <a:gd name="T24" fmla="*/ 0 w 170"/>
                    <a:gd name="T25" fmla="*/ 0 h 80"/>
                    <a:gd name="T26" fmla="*/ 2 w 170"/>
                    <a:gd name="T27" fmla="*/ 4 h 80"/>
                    <a:gd name="T28" fmla="*/ 2 w 170"/>
                    <a:gd name="T29" fmla="*/ 4 h 80"/>
                    <a:gd name="T30" fmla="*/ 4 w 170"/>
                    <a:gd name="T31" fmla="*/ 6 h 80"/>
                    <a:gd name="T32" fmla="*/ 10 w 170"/>
                    <a:gd name="T33" fmla="*/ 8 h 80"/>
                    <a:gd name="T34" fmla="*/ 10 w 170"/>
                    <a:gd name="T35" fmla="*/ 8 h 80"/>
                    <a:gd name="T36" fmla="*/ 28 w 170"/>
                    <a:gd name="T37" fmla="*/ 16 h 80"/>
                    <a:gd name="T38" fmla="*/ 154 w 170"/>
                    <a:gd name="T39" fmla="*/ 74 h 80"/>
                    <a:gd name="T40" fmla="*/ 154 w 170"/>
                    <a:gd name="T41" fmla="*/ 74 h 80"/>
                    <a:gd name="T42" fmla="*/ 170 w 170"/>
                    <a:gd name="T43" fmla="*/ 80 h 80"/>
                    <a:gd name="T44" fmla="*/ 170 w 170"/>
                    <a:gd name="T45" fmla="*/ 80 h 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170" h="80">
                      <a:moveTo>
                        <a:pt x="170" y="80"/>
                      </a:moveTo>
                      <a:lnTo>
                        <a:pt x="170" y="80"/>
                      </a:lnTo>
                      <a:lnTo>
                        <a:pt x="170" y="80"/>
                      </a:lnTo>
                      <a:lnTo>
                        <a:pt x="170" y="80"/>
                      </a:lnTo>
                      <a:lnTo>
                        <a:pt x="154" y="72"/>
                      </a:lnTo>
                      <a:lnTo>
                        <a:pt x="38" y="14"/>
                      </a:lnTo>
                      <a:lnTo>
                        <a:pt x="38" y="14"/>
                      </a:lnTo>
                      <a:lnTo>
                        <a:pt x="18" y="4"/>
                      </a:lnTo>
                      <a:lnTo>
                        <a:pt x="18" y="4"/>
                      </a:lnTo>
                      <a:lnTo>
                        <a:pt x="12" y="2"/>
                      </a:ln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0" y="0"/>
                      </a:lnTo>
                      <a:lnTo>
                        <a:pt x="2" y="4"/>
                      </a:lnTo>
                      <a:lnTo>
                        <a:pt x="2" y="4"/>
                      </a:lnTo>
                      <a:lnTo>
                        <a:pt x="4" y="6"/>
                      </a:lnTo>
                      <a:lnTo>
                        <a:pt x="10" y="8"/>
                      </a:lnTo>
                      <a:lnTo>
                        <a:pt x="10" y="8"/>
                      </a:lnTo>
                      <a:lnTo>
                        <a:pt x="28" y="16"/>
                      </a:lnTo>
                      <a:lnTo>
                        <a:pt x="154" y="74"/>
                      </a:lnTo>
                      <a:lnTo>
                        <a:pt x="154" y="74"/>
                      </a:lnTo>
                      <a:lnTo>
                        <a:pt x="170" y="80"/>
                      </a:lnTo>
                      <a:lnTo>
                        <a:pt x="170" y="8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charset="0"/>
                  </a:endParaRPr>
                </a:p>
              </p:txBody>
            </p:sp>
            <p:sp>
              <p:nvSpPr>
                <p:cNvPr id="189" name="Freeform 36"/>
                <p:cNvSpPr>
                  <a:spLocks/>
                </p:cNvSpPr>
                <p:nvPr/>
              </p:nvSpPr>
              <p:spPr bwMode="auto">
                <a:xfrm>
                  <a:off x="8226425" y="82232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charset="0"/>
                  </a:endParaRPr>
                </a:p>
              </p:txBody>
            </p:sp>
            <p:sp>
              <p:nvSpPr>
                <p:cNvPr id="190" name="Freeform 37"/>
                <p:cNvSpPr>
                  <a:spLocks/>
                </p:cNvSpPr>
                <p:nvPr/>
              </p:nvSpPr>
              <p:spPr bwMode="auto">
                <a:xfrm>
                  <a:off x="8232775" y="514350"/>
                  <a:ext cx="19050" cy="295275"/>
                </a:xfrm>
                <a:custGeom>
                  <a:avLst/>
                  <a:gdLst>
                    <a:gd name="T0" fmla="*/ 2 w 12"/>
                    <a:gd name="T1" fmla="*/ 186 h 186"/>
                    <a:gd name="T2" fmla="*/ 2 w 12"/>
                    <a:gd name="T3" fmla="*/ 186 h 186"/>
                    <a:gd name="T4" fmla="*/ 4 w 12"/>
                    <a:gd name="T5" fmla="*/ 168 h 186"/>
                    <a:gd name="T6" fmla="*/ 8 w 12"/>
                    <a:gd name="T7" fmla="*/ 30 h 186"/>
                    <a:gd name="T8" fmla="*/ 8 w 12"/>
                    <a:gd name="T9" fmla="*/ 30 h 186"/>
                    <a:gd name="T10" fmla="*/ 10 w 12"/>
                    <a:gd name="T11" fmla="*/ 10 h 186"/>
                    <a:gd name="T12" fmla="*/ 10 w 12"/>
                    <a:gd name="T13" fmla="*/ 10 h 186"/>
                    <a:gd name="T14" fmla="*/ 12 w 12"/>
                    <a:gd name="T15" fmla="*/ 6 h 186"/>
                    <a:gd name="T16" fmla="*/ 10 w 12"/>
                    <a:gd name="T17" fmla="*/ 0 h 186"/>
                    <a:gd name="T18" fmla="*/ 10 w 12"/>
                    <a:gd name="T19" fmla="*/ 0 h 186"/>
                    <a:gd name="T20" fmla="*/ 8 w 12"/>
                    <a:gd name="T21" fmla="*/ 0 h 186"/>
                    <a:gd name="T22" fmla="*/ 6 w 12"/>
                    <a:gd name="T23" fmla="*/ 2 h 186"/>
                    <a:gd name="T24" fmla="*/ 6 w 12"/>
                    <a:gd name="T25" fmla="*/ 2 h 186"/>
                    <a:gd name="T26" fmla="*/ 4 w 12"/>
                    <a:gd name="T27" fmla="*/ 8 h 186"/>
                    <a:gd name="T28" fmla="*/ 4 w 12"/>
                    <a:gd name="T29" fmla="*/ 16 h 186"/>
                    <a:gd name="T30" fmla="*/ 4 w 12"/>
                    <a:gd name="T31" fmla="*/ 16 h 186"/>
                    <a:gd name="T32" fmla="*/ 4 w 12"/>
                    <a:gd name="T33" fmla="*/ 38 h 186"/>
                    <a:gd name="T34" fmla="*/ 0 w 12"/>
                    <a:gd name="T35" fmla="*/ 168 h 186"/>
                    <a:gd name="T36" fmla="*/ 0 w 12"/>
                    <a:gd name="T37" fmla="*/ 168 h 186"/>
                    <a:gd name="T38" fmla="*/ 0 w 12"/>
                    <a:gd name="T39" fmla="*/ 186 h 186"/>
                    <a:gd name="T40" fmla="*/ 0 w 12"/>
                    <a:gd name="T41" fmla="*/ 186 h 186"/>
                    <a:gd name="T42" fmla="*/ 0 w 12"/>
                    <a:gd name="T43" fmla="*/ 186 h 186"/>
                    <a:gd name="T44" fmla="*/ 0 w 12"/>
                    <a:gd name="T45" fmla="*/ 186 h 186"/>
                    <a:gd name="T46" fmla="*/ 2 w 12"/>
                    <a:gd name="T47" fmla="*/ 186 h 186"/>
                    <a:gd name="T48" fmla="*/ 2 w 12"/>
                    <a:gd name="T49" fmla="*/ 186 h 1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12" h="186">
                      <a:moveTo>
                        <a:pt x="2" y="186"/>
                      </a:moveTo>
                      <a:lnTo>
                        <a:pt x="2" y="186"/>
                      </a:lnTo>
                      <a:lnTo>
                        <a:pt x="4" y="168"/>
                      </a:lnTo>
                      <a:lnTo>
                        <a:pt x="8" y="30"/>
                      </a:lnTo>
                      <a:lnTo>
                        <a:pt x="8" y="30"/>
                      </a:lnTo>
                      <a:lnTo>
                        <a:pt x="10" y="10"/>
                      </a:lnTo>
                      <a:lnTo>
                        <a:pt x="10" y="10"/>
                      </a:lnTo>
                      <a:lnTo>
                        <a:pt x="12" y="6"/>
                      </a:lnTo>
                      <a:lnTo>
                        <a:pt x="10" y="0"/>
                      </a:lnTo>
                      <a:lnTo>
                        <a:pt x="10" y="0"/>
                      </a:lnTo>
                      <a:lnTo>
                        <a:pt x="8" y="0"/>
                      </a:lnTo>
                      <a:lnTo>
                        <a:pt x="6" y="2"/>
                      </a:lnTo>
                      <a:lnTo>
                        <a:pt x="6" y="2"/>
                      </a:lnTo>
                      <a:lnTo>
                        <a:pt x="4" y="8"/>
                      </a:lnTo>
                      <a:lnTo>
                        <a:pt x="4" y="16"/>
                      </a:lnTo>
                      <a:lnTo>
                        <a:pt x="4" y="16"/>
                      </a:lnTo>
                      <a:lnTo>
                        <a:pt x="4" y="38"/>
                      </a:lnTo>
                      <a:lnTo>
                        <a:pt x="0" y="168"/>
                      </a:lnTo>
                      <a:lnTo>
                        <a:pt x="0" y="168"/>
                      </a:lnTo>
                      <a:lnTo>
                        <a:pt x="0" y="186"/>
                      </a:lnTo>
                      <a:lnTo>
                        <a:pt x="0" y="186"/>
                      </a:lnTo>
                      <a:lnTo>
                        <a:pt x="0" y="186"/>
                      </a:lnTo>
                      <a:lnTo>
                        <a:pt x="0" y="186"/>
                      </a:lnTo>
                      <a:lnTo>
                        <a:pt x="2" y="186"/>
                      </a:lnTo>
                      <a:lnTo>
                        <a:pt x="2" y="18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charset="0"/>
                  </a:endParaRPr>
                </a:p>
              </p:txBody>
            </p:sp>
            <p:sp>
              <p:nvSpPr>
                <p:cNvPr id="191" name="Freeform 38"/>
                <p:cNvSpPr>
                  <a:spLocks noEditPoints="1"/>
                </p:cNvSpPr>
                <p:nvPr/>
              </p:nvSpPr>
              <p:spPr bwMode="auto">
                <a:xfrm>
                  <a:off x="8274789" y="152400"/>
                  <a:ext cx="1454150" cy="1219200"/>
                </a:xfrm>
                <a:custGeom>
                  <a:avLst/>
                  <a:gdLst>
                    <a:gd name="T0" fmla="*/ 838 w 916"/>
                    <a:gd name="T1" fmla="*/ 674 h 768"/>
                    <a:gd name="T2" fmla="*/ 790 w 916"/>
                    <a:gd name="T3" fmla="*/ 634 h 768"/>
                    <a:gd name="T4" fmla="*/ 780 w 916"/>
                    <a:gd name="T5" fmla="*/ 590 h 768"/>
                    <a:gd name="T6" fmla="*/ 786 w 916"/>
                    <a:gd name="T7" fmla="*/ 556 h 768"/>
                    <a:gd name="T8" fmla="*/ 788 w 916"/>
                    <a:gd name="T9" fmla="*/ 524 h 768"/>
                    <a:gd name="T10" fmla="*/ 790 w 916"/>
                    <a:gd name="T11" fmla="*/ 450 h 768"/>
                    <a:gd name="T12" fmla="*/ 782 w 916"/>
                    <a:gd name="T13" fmla="*/ 420 h 768"/>
                    <a:gd name="T14" fmla="*/ 666 w 916"/>
                    <a:gd name="T15" fmla="*/ 406 h 768"/>
                    <a:gd name="T16" fmla="*/ 758 w 916"/>
                    <a:gd name="T17" fmla="*/ 340 h 768"/>
                    <a:gd name="T18" fmla="*/ 770 w 916"/>
                    <a:gd name="T19" fmla="*/ 308 h 768"/>
                    <a:gd name="T20" fmla="*/ 770 w 916"/>
                    <a:gd name="T21" fmla="*/ 266 h 768"/>
                    <a:gd name="T22" fmla="*/ 768 w 916"/>
                    <a:gd name="T23" fmla="*/ 236 h 768"/>
                    <a:gd name="T24" fmla="*/ 756 w 916"/>
                    <a:gd name="T25" fmla="*/ 212 h 768"/>
                    <a:gd name="T26" fmla="*/ 756 w 916"/>
                    <a:gd name="T27" fmla="*/ 190 h 768"/>
                    <a:gd name="T28" fmla="*/ 746 w 916"/>
                    <a:gd name="T29" fmla="*/ 152 h 768"/>
                    <a:gd name="T30" fmla="*/ 750 w 916"/>
                    <a:gd name="T31" fmla="*/ 118 h 768"/>
                    <a:gd name="T32" fmla="*/ 752 w 916"/>
                    <a:gd name="T33" fmla="*/ 92 h 768"/>
                    <a:gd name="T34" fmla="*/ 756 w 916"/>
                    <a:gd name="T35" fmla="*/ 62 h 768"/>
                    <a:gd name="T36" fmla="*/ 678 w 916"/>
                    <a:gd name="T37" fmla="*/ 10 h 768"/>
                    <a:gd name="T38" fmla="*/ 594 w 916"/>
                    <a:gd name="T39" fmla="*/ 82 h 768"/>
                    <a:gd name="T40" fmla="*/ 540 w 916"/>
                    <a:gd name="T41" fmla="*/ 186 h 768"/>
                    <a:gd name="T42" fmla="*/ 514 w 916"/>
                    <a:gd name="T43" fmla="*/ 366 h 768"/>
                    <a:gd name="T44" fmla="*/ 502 w 916"/>
                    <a:gd name="T45" fmla="*/ 424 h 768"/>
                    <a:gd name="T46" fmla="*/ 496 w 916"/>
                    <a:gd name="T47" fmla="*/ 412 h 768"/>
                    <a:gd name="T48" fmla="*/ 486 w 916"/>
                    <a:gd name="T49" fmla="*/ 412 h 768"/>
                    <a:gd name="T50" fmla="*/ 478 w 916"/>
                    <a:gd name="T51" fmla="*/ 416 h 768"/>
                    <a:gd name="T52" fmla="*/ 476 w 916"/>
                    <a:gd name="T53" fmla="*/ 422 h 768"/>
                    <a:gd name="T54" fmla="*/ 468 w 916"/>
                    <a:gd name="T55" fmla="*/ 432 h 768"/>
                    <a:gd name="T56" fmla="*/ 474 w 916"/>
                    <a:gd name="T57" fmla="*/ 454 h 768"/>
                    <a:gd name="T58" fmla="*/ 380 w 916"/>
                    <a:gd name="T59" fmla="*/ 406 h 768"/>
                    <a:gd name="T60" fmla="*/ 222 w 916"/>
                    <a:gd name="T61" fmla="*/ 362 h 768"/>
                    <a:gd name="T62" fmla="*/ 108 w 916"/>
                    <a:gd name="T63" fmla="*/ 370 h 768"/>
                    <a:gd name="T64" fmla="*/ 0 w 916"/>
                    <a:gd name="T65" fmla="*/ 436 h 768"/>
                    <a:gd name="T66" fmla="*/ 44 w 916"/>
                    <a:gd name="T67" fmla="*/ 504 h 768"/>
                    <a:gd name="T68" fmla="*/ 70 w 916"/>
                    <a:gd name="T69" fmla="*/ 514 h 768"/>
                    <a:gd name="T70" fmla="*/ 96 w 916"/>
                    <a:gd name="T71" fmla="*/ 522 h 768"/>
                    <a:gd name="T72" fmla="*/ 126 w 916"/>
                    <a:gd name="T73" fmla="*/ 536 h 768"/>
                    <a:gd name="T74" fmla="*/ 150 w 916"/>
                    <a:gd name="T75" fmla="*/ 558 h 768"/>
                    <a:gd name="T76" fmla="*/ 172 w 916"/>
                    <a:gd name="T77" fmla="*/ 572 h 768"/>
                    <a:gd name="T78" fmla="*/ 192 w 916"/>
                    <a:gd name="T79" fmla="*/ 594 h 768"/>
                    <a:gd name="T80" fmla="*/ 210 w 916"/>
                    <a:gd name="T81" fmla="*/ 608 h 768"/>
                    <a:gd name="T82" fmla="*/ 258 w 916"/>
                    <a:gd name="T83" fmla="*/ 632 h 768"/>
                    <a:gd name="T84" fmla="*/ 320 w 916"/>
                    <a:gd name="T85" fmla="*/ 610 h 768"/>
                    <a:gd name="T86" fmla="*/ 368 w 916"/>
                    <a:gd name="T87" fmla="*/ 604 h 768"/>
                    <a:gd name="T88" fmla="*/ 342 w 916"/>
                    <a:gd name="T89" fmla="*/ 692 h 768"/>
                    <a:gd name="T90" fmla="*/ 384 w 916"/>
                    <a:gd name="T91" fmla="*/ 724 h 768"/>
                    <a:gd name="T92" fmla="*/ 440 w 916"/>
                    <a:gd name="T93" fmla="*/ 740 h 768"/>
                    <a:gd name="T94" fmla="*/ 462 w 916"/>
                    <a:gd name="T95" fmla="*/ 754 h 768"/>
                    <a:gd name="T96" fmla="*/ 500 w 916"/>
                    <a:gd name="T97" fmla="*/ 764 h 768"/>
                    <a:gd name="T98" fmla="*/ 584 w 916"/>
                    <a:gd name="T99" fmla="*/ 736 h 768"/>
                    <a:gd name="T100" fmla="*/ 530 w 916"/>
                    <a:gd name="T101" fmla="*/ 578 h 768"/>
                    <a:gd name="T102" fmla="*/ 558 w 916"/>
                    <a:gd name="T103" fmla="*/ 594 h 768"/>
                    <a:gd name="T104" fmla="*/ 590 w 916"/>
                    <a:gd name="T105" fmla="*/ 648 h 768"/>
                    <a:gd name="T106" fmla="*/ 646 w 916"/>
                    <a:gd name="T107" fmla="*/ 688 h 768"/>
                    <a:gd name="T108" fmla="*/ 624 w 916"/>
                    <a:gd name="T109" fmla="*/ 616 h 768"/>
                    <a:gd name="T110" fmla="*/ 584 w 916"/>
                    <a:gd name="T111" fmla="*/ 550 h 768"/>
                    <a:gd name="T112" fmla="*/ 598 w 916"/>
                    <a:gd name="T113" fmla="*/ 536 h 768"/>
                    <a:gd name="T114" fmla="*/ 714 w 916"/>
                    <a:gd name="T115" fmla="*/ 658 h 768"/>
                    <a:gd name="T116" fmla="*/ 804 w 916"/>
                    <a:gd name="T117" fmla="*/ 702 h 768"/>
                    <a:gd name="T118" fmla="*/ 836 w 916"/>
                    <a:gd name="T119" fmla="*/ 708 h 768"/>
                    <a:gd name="T120" fmla="*/ 910 w 916"/>
                    <a:gd name="T121" fmla="*/ 736 h 768"/>
                    <a:gd name="T122" fmla="*/ 910 w 916"/>
                    <a:gd name="T123" fmla="*/ 716 h 768"/>
                    <a:gd name="T124" fmla="*/ 878 w 916"/>
                    <a:gd name="T125" fmla="*/ 688 h 7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916" h="768">
                      <a:moveTo>
                        <a:pt x="878" y="688"/>
                      </a:moveTo>
                      <a:lnTo>
                        <a:pt x="878" y="688"/>
                      </a:lnTo>
                      <a:lnTo>
                        <a:pt x="868" y="682"/>
                      </a:lnTo>
                      <a:lnTo>
                        <a:pt x="856" y="678"/>
                      </a:lnTo>
                      <a:lnTo>
                        <a:pt x="838" y="674"/>
                      </a:lnTo>
                      <a:lnTo>
                        <a:pt x="838" y="674"/>
                      </a:lnTo>
                      <a:lnTo>
                        <a:pt x="828" y="672"/>
                      </a:lnTo>
                      <a:lnTo>
                        <a:pt x="818" y="666"/>
                      </a:lnTo>
                      <a:lnTo>
                        <a:pt x="810" y="660"/>
                      </a:lnTo>
                      <a:lnTo>
                        <a:pt x="802" y="652"/>
                      </a:lnTo>
                      <a:lnTo>
                        <a:pt x="792" y="640"/>
                      </a:lnTo>
                      <a:lnTo>
                        <a:pt x="790" y="634"/>
                      </a:lnTo>
                      <a:lnTo>
                        <a:pt x="790" y="634"/>
                      </a:lnTo>
                      <a:lnTo>
                        <a:pt x="786" y="630"/>
                      </a:lnTo>
                      <a:lnTo>
                        <a:pt x="780" y="616"/>
                      </a:lnTo>
                      <a:lnTo>
                        <a:pt x="776" y="602"/>
                      </a:lnTo>
                      <a:lnTo>
                        <a:pt x="778" y="596"/>
                      </a:lnTo>
                      <a:lnTo>
                        <a:pt x="780" y="590"/>
                      </a:lnTo>
                      <a:lnTo>
                        <a:pt x="780" y="590"/>
                      </a:lnTo>
                      <a:lnTo>
                        <a:pt x="784" y="586"/>
                      </a:lnTo>
                      <a:lnTo>
                        <a:pt x="786" y="582"/>
                      </a:lnTo>
                      <a:lnTo>
                        <a:pt x="786" y="570"/>
                      </a:lnTo>
                      <a:lnTo>
                        <a:pt x="786" y="556"/>
                      </a:lnTo>
                      <a:lnTo>
                        <a:pt x="786" y="556"/>
                      </a:lnTo>
                      <a:lnTo>
                        <a:pt x="784" y="554"/>
                      </a:lnTo>
                      <a:lnTo>
                        <a:pt x="782" y="548"/>
                      </a:lnTo>
                      <a:lnTo>
                        <a:pt x="780" y="544"/>
                      </a:lnTo>
                      <a:lnTo>
                        <a:pt x="782" y="538"/>
                      </a:lnTo>
                      <a:lnTo>
                        <a:pt x="784" y="532"/>
                      </a:lnTo>
                      <a:lnTo>
                        <a:pt x="788" y="524"/>
                      </a:lnTo>
                      <a:lnTo>
                        <a:pt x="788" y="524"/>
                      </a:lnTo>
                      <a:lnTo>
                        <a:pt x="792" y="514"/>
                      </a:lnTo>
                      <a:lnTo>
                        <a:pt x="794" y="502"/>
                      </a:lnTo>
                      <a:lnTo>
                        <a:pt x="794" y="488"/>
                      </a:lnTo>
                      <a:lnTo>
                        <a:pt x="794" y="474"/>
                      </a:lnTo>
                      <a:lnTo>
                        <a:pt x="790" y="450"/>
                      </a:lnTo>
                      <a:lnTo>
                        <a:pt x="786" y="440"/>
                      </a:lnTo>
                      <a:lnTo>
                        <a:pt x="782" y="426"/>
                      </a:lnTo>
                      <a:lnTo>
                        <a:pt x="782" y="426"/>
                      </a:lnTo>
                      <a:lnTo>
                        <a:pt x="784" y="424"/>
                      </a:lnTo>
                      <a:lnTo>
                        <a:pt x="784" y="422"/>
                      </a:lnTo>
                      <a:lnTo>
                        <a:pt x="782" y="420"/>
                      </a:lnTo>
                      <a:lnTo>
                        <a:pt x="776" y="418"/>
                      </a:lnTo>
                      <a:lnTo>
                        <a:pt x="766" y="414"/>
                      </a:lnTo>
                      <a:lnTo>
                        <a:pt x="722" y="406"/>
                      </a:lnTo>
                      <a:lnTo>
                        <a:pt x="722" y="406"/>
                      </a:lnTo>
                      <a:lnTo>
                        <a:pt x="696" y="404"/>
                      </a:lnTo>
                      <a:lnTo>
                        <a:pt x="666" y="406"/>
                      </a:lnTo>
                      <a:lnTo>
                        <a:pt x="668" y="404"/>
                      </a:lnTo>
                      <a:lnTo>
                        <a:pt x="682" y="392"/>
                      </a:lnTo>
                      <a:lnTo>
                        <a:pt x="704" y="376"/>
                      </a:lnTo>
                      <a:lnTo>
                        <a:pt x="722" y="366"/>
                      </a:lnTo>
                      <a:lnTo>
                        <a:pt x="742" y="354"/>
                      </a:lnTo>
                      <a:lnTo>
                        <a:pt x="758" y="340"/>
                      </a:lnTo>
                      <a:lnTo>
                        <a:pt x="758" y="340"/>
                      </a:lnTo>
                      <a:lnTo>
                        <a:pt x="764" y="332"/>
                      </a:lnTo>
                      <a:lnTo>
                        <a:pt x="768" y="326"/>
                      </a:lnTo>
                      <a:lnTo>
                        <a:pt x="770" y="320"/>
                      </a:lnTo>
                      <a:lnTo>
                        <a:pt x="770" y="320"/>
                      </a:lnTo>
                      <a:lnTo>
                        <a:pt x="770" y="308"/>
                      </a:lnTo>
                      <a:lnTo>
                        <a:pt x="772" y="290"/>
                      </a:lnTo>
                      <a:lnTo>
                        <a:pt x="772" y="290"/>
                      </a:lnTo>
                      <a:lnTo>
                        <a:pt x="772" y="280"/>
                      </a:lnTo>
                      <a:lnTo>
                        <a:pt x="772" y="272"/>
                      </a:lnTo>
                      <a:lnTo>
                        <a:pt x="770" y="266"/>
                      </a:lnTo>
                      <a:lnTo>
                        <a:pt x="770" y="266"/>
                      </a:lnTo>
                      <a:lnTo>
                        <a:pt x="768" y="260"/>
                      </a:lnTo>
                      <a:lnTo>
                        <a:pt x="768" y="254"/>
                      </a:lnTo>
                      <a:lnTo>
                        <a:pt x="768" y="250"/>
                      </a:lnTo>
                      <a:lnTo>
                        <a:pt x="768" y="250"/>
                      </a:lnTo>
                      <a:lnTo>
                        <a:pt x="768" y="244"/>
                      </a:lnTo>
                      <a:lnTo>
                        <a:pt x="768" y="236"/>
                      </a:lnTo>
                      <a:lnTo>
                        <a:pt x="766" y="226"/>
                      </a:lnTo>
                      <a:lnTo>
                        <a:pt x="764" y="222"/>
                      </a:lnTo>
                      <a:lnTo>
                        <a:pt x="760" y="220"/>
                      </a:lnTo>
                      <a:lnTo>
                        <a:pt x="760" y="220"/>
                      </a:lnTo>
                      <a:lnTo>
                        <a:pt x="756" y="216"/>
                      </a:lnTo>
                      <a:lnTo>
                        <a:pt x="756" y="212"/>
                      </a:lnTo>
                      <a:lnTo>
                        <a:pt x="754" y="204"/>
                      </a:lnTo>
                      <a:lnTo>
                        <a:pt x="754" y="204"/>
                      </a:lnTo>
                      <a:lnTo>
                        <a:pt x="756" y="198"/>
                      </a:lnTo>
                      <a:lnTo>
                        <a:pt x="758" y="194"/>
                      </a:lnTo>
                      <a:lnTo>
                        <a:pt x="756" y="190"/>
                      </a:lnTo>
                      <a:lnTo>
                        <a:pt x="756" y="190"/>
                      </a:lnTo>
                      <a:lnTo>
                        <a:pt x="752" y="186"/>
                      </a:lnTo>
                      <a:lnTo>
                        <a:pt x="748" y="180"/>
                      </a:lnTo>
                      <a:lnTo>
                        <a:pt x="744" y="170"/>
                      </a:lnTo>
                      <a:lnTo>
                        <a:pt x="744" y="170"/>
                      </a:lnTo>
                      <a:lnTo>
                        <a:pt x="746" y="160"/>
                      </a:lnTo>
                      <a:lnTo>
                        <a:pt x="746" y="152"/>
                      </a:lnTo>
                      <a:lnTo>
                        <a:pt x="746" y="146"/>
                      </a:lnTo>
                      <a:lnTo>
                        <a:pt x="746" y="146"/>
                      </a:lnTo>
                      <a:lnTo>
                        <a:pt x="746" y="142"/>
                      </a:lnTo>
                      <a:lnTo>
                        <a:pt x="746" y="134"/>
                      </a:lnTo>
                      <a:lnTo>
                        <a:pt x="746" y="126"/>
                      </a:lnTo>
                      <a:lnTo>
                        <a:pt x="750" y="118"/>
                      </a:lnTo>
                      <a:lnTo>
                        <a:pt x="750" y="118"/>
                      </a:lnTo>
                      <a:lnTo>
                        <a:pt x="752" y="112"/>
                      </a:lnTo>
                      <a:lnTo>
                        <a:pt x="752" y="106"/>
                      </a:lnTo>
                      <a:lnTo>
                        <a:pt x="752" y="98"/>
                      </a:lnTo>
                      <a:lnTo>
                        <a:pt x="752" y="98"/>
                      </a:lnTo>
                      <a:lnTo>
                        <a:pt x="752" y="92"/>
                      </a:lnTo>
                      <a:lnTo>
                        <a:pt x="752" y="88"/>
                      </a:lnTo>
                      <a:lnTo>
                        <a:pt x="752" y="84"/>
                      </a:lnTo>
                      <a:lnTo>
                        <a:pt x="752" y="84"/>
                      </a:lnTo>
                      <a:lnTo>
                        <a:pt x="754" y="78"/>
                      </a:lnTo>
                      <a:lnTo>
                        <a:pt x="756" y="72"/>
                      </a:lnTo>
                      <a:lnTo>
                        <a:pt x="756" y="62"/>
                      </a:lnTo>
                      <a:lnTo>
                        <a:pt x="754" y="42"/>
                      </a:lnTo>
                      <a:lnTo>
                        <a:pt x="748" y="24"/>
                      </a:lnTo>
                      <a:lnTo>
                        <a:pt x="740" y="10"/>
                      </a:lnTo>
                      <a:lnTo>
                        <a:pt x="726" y="2"/>
                      </a:lnTo>
                      <a:lnTo>
                        <a:pt x="704" y="0"/>
                      </a:lnTo>
                      <a:lnTo>
                        <a:pt x="678" y="10"/>
                      </a:lnTo>
                      <a:lnTo>
                        <a:pt x="654" y="24"/>
                      </a:lnTo>
                      <a:lnTo>
                        <a:pt x="654" y="24"/>
                      </a:lnTo>
                      <a:lnTo>
                        <a:pt x="648" y="28"/>
                      </a:lnTo>
                      <a:lnTo>
                        <a:pt x="630" y="42"/>
                      </a:lnTo>
                      <a:lnTo>
                        <a:pt x="606" y="66"/>
                      </a:lnTo>
                      <a:lnTo>
                        <a:pt x="594" y="82"/>
                      </a:lnTo>
                      <a:lnTo>
                        <a:pt x="580" y="102"/>
                      </a:lnTo>
                      <a:lnTo>
                        <a:pt x="580" y="102"/>
                      </a:lnTo>
                      <a:lnTo>
                        <a:pt x="568" y="122"/>
                      </a:lnTo>
                      <a:lnTo>
                        <a:pt x="558" y="142"/>
                      </a:lnTo>
                      <a:lnTo>
                        <a:pt x="548" y="164"/>
                      </a:lnTo>
                      <a:lnTo>
                        <a:pt x="540" y="186"/>
                      </a:lnTo>
                      <a:lnTo>
                        <a:pt x="532" y="208"/>
                      </a:lnTo>
                      <a:lnTo>
                        <a:pt x="526" y="232"/>
                      </a:lnTo>
                      <a:lnTo>
                        <a:pt x="518" y="282"/>
                      </a:lnTo>
                      <a:lnTo>
                        <a:pt x="518" y="282"/>
                      </a:lnTo>
                      <a:lnTo>
                        <a:pt x="514" y="324"/>
                      </a:lnTo>
                      <a:lnTo>
                        <a:pt x="514" y="366"/>
                      </a:lnTo>
                      <a:lnTo>
                        <a:pt x="514" y="402"/>
                      </a:lnTo>
                      <a:lnTo>
                        <a:pt x="516" y="430"/>
                      </a:lnTo>
                      <a:lnTo>
                        <a:pt x="516" y="430"/>
                      </a:lnTo>
                      <a:lnTo>
                        <a:pt x="514" y="430"/>
                      </a:lnTo>
                      <a:lnTo>
                        <a:pt x="514" y="430"/>
                      </a:lnTo>
                      <a:lnTo>
                        <a:pt x="502" y="424"/>
                      </a:lnTo>
                      <a:lnTo>
                        <a:pt x="502" y="424"/>
                      </a:lnTo>
                      <a:lnTo>
                        <a:pt x="504" y="420"/>
                      </a:lnTo>
                      <a:lnTo>
                        <a:pt x="502" y="416"/>
                      </a:lnTo>
                      <a:lnTo>
                        <a:pt x="502" y="416"/>
                      </a:lnTo>
                      <a:lnTo>
                        <a:pt x="500" y="414"/>
                      </a:lnTo>
                      <a:lnTo>
                        <a:pt x="496" y="412"/>
                      </a:lnTo>
                      <a:lnTo>
                        <a:pt x="492" y="412"/>
                      </a:lnTo>
                      <a:lnTo>
                        <a:pt x="488" y="414"/>
                      </a:lnTo>
                      <a:lnTo>
                        <a:pt x="488" y="414"/>
                      </a:lnTo>
                      <a:lnTo>
                        <a:pt x="488" y="414"/>
                      </a:lnTo>
                      <a:lnTo>
                        <a:pt x="488" y="412"/>
                      </a:lnTo>
                      <a:lnTo>
                        <a:pt x="486" y="412"/>
                      </a:lnTo>
                      <a:lnTo>
                        <a:pt x="484" y="414"/>
                      </a:lnTo>
                      <a:lnTo>
                        <a:pt x="484" y="414"/>
                      </a:lnTo>
                      <a:lnTo>
                        <a:pt x="480" y="414"/>
                      </a:lnTo>
                      <a:lnTo>
                        <a:pt x="480" y="414"/>
                      </a:lnTo>
                      <a:lnTo>
                        <a:pt x="478" y="414"/>
                      </a:lnTo>
                      <a:lnTo>
                        <a:pt x="478" y="416"/>
                      </a:lnTo>
                      <a:lnTo>
                        <a:pt x="476" y="416"/>
                      </a:lnTo>
                      <a:lnTo>
                        <a:pt x="476" y="418"/>
                      </a:lnTo>
                      <a:lnTo>
                        <a:pt x="474" y="420"/>
                      </a:lnTo>
                      <a:lnTo>
                        <a:pt x="472" y="420"/>
                      </a:lnTo>
                      <a:lnTo>
                        <a:pt x="476" y="422"/>
                      </a:lnTo>
                      <a:lnTo>
                        <a:pt x="476" y="422"/>
                      </a:lnTo>
                      <a:lnTo>
                        <a:pt x="476" y="422"/>
                      </a:lnTo>
                      <a:lnTo>
                        <a:pt x="472" y="424"/>
                      </a:lnTo>
                      <a:lnTo>
                        <a:pt x="472" y="424"/>
                      </a:lnTo>
                      <a:lnTo>
                        <a:pt x="470" y="426"/>
                      </a:lnTo>
                      <a:lnTo>
                        <a:pt x="468" y="430"/>
                      </a:lnTo>
                      <a:lnTo>
                        <a:pt x="468" y="432"/>
                      </a:lnTo>
                      <a:lnTo>
                        <a:pt x="470" y="436"/>
                      </a:lnTo>
                      <a:lnTo>
                        <a:pt x="470" y="436"/>
                      </a:lnTo>
                      <a:lnTo>
                        <a:pt x="474" y="440"/>
                      </a:lnTo>
                      <a:lnTo>
                        <a:pt x="474" y="440"/>
                      </a:lnTo>
                      <a:lnTo>
                        <a:pt x="474" y="448"/>
                      </a:lnTo>
                      <a:lnTo>
                        <a:pt x="474" y="454"/>
                      </a:lnTo>
                      <a:lnTo>
                        <a:pt x="474" y="454"/>
                      </a:lnTo>
                      <a:lnTo>
                        <a:pt x="472" y="456"/>
                      </a:lnTo>
                      <a:lnTo>
                        <a:pt x="472" y="456"/>
                      </a:lnTo>
                      <a:lnTo>
                        <a:pt x="448" y="442"/>
                      </a:lnTo>
                      <a:lnTo>
                        <a:pt x="416" y="424"/>
                      </a:lnTo>
                      <a:lnTo>
                        <a:pt x="380" y="406"/>
                      </a:lnTo>
                      <a:lnTo>
                        <a:pt x="340" y="390"/>
                      </a:lnTo>
                      <a:lnTo>
                        <a:pt x="340" y="390"/>
                      </a:lnTo>
                      <a:lnTo>
                        <a:pt x="292" y="374"/>
                      </a:lnTo>
                      <a:lnTo>
                        <a:pt x="268" y="368"/>
                      </a:lnTo>
                      <a:lnTo>
                        <a:pt x="244" y="364"/>
                      </a:lnTo>
                      <a:lnTo>
                        <a:pt x="222" y="362"/>
                      </a:lnTo>
                      <a:lnTo>
                        <a:pt x="198" y="360"/>
                      </a:lnTo>
                      <a:lnTo>
                        <a:pt x="176" y="360"/>
                      </a:lnTo>
                      <a:lnTo>
                        <a:pt x="152" y="362"/>
                      </a:lnTo>
                      <a:lnTo>
                        <a:pt x="152" y="362"/>
                      </a:lnTo>
                      <a:lnTo>
                        <a:pt x="130" y="366"/>
                      </a:lnTo>
                      <a:lnTo>
                        <a:pt x="108" y="370"/>
                      </a:lnTo>
                      <a:lnTo>
                        <a:pt x="76" y="380"/>
                      </a:lnTo>
                      <a:lnTo>
                        <a:pt x="56" y="388"/>
                      </a:lnTo>
                      <a:lnTo>
                        <a:pt x="48" y="392"/>
                      </a:lnTo>
                      <a:lnTo>
                        <a:pt x="24" y="408"/>
                      </a:lnTo>
                      <a:lnTo>
                        <a:pt x="4" y="426"/>
                      </a:lnTo>
                      <a:lnTo>
                        <a:pt x="0" y="436"/>
                      </a:lnTo>
                      <a:lnTo>
                        <a:pt x="0" y="466"/>
                      </a:lnTo>
                      <a:lnTo>
                        <a:pt x="4" y="476"/>
                      </a:lnTo>
                      <a:lnTo>
                        <a:pt x="18" y="488"/>
                      </a:lnTo>
                      <a:lnTo>
                        <a:pt x="36" y="500"/>
                      </a:lnTo>
                      <a:lnTo>
                        <a:pt x="36" y="500"/>
                      </a:lnTo>
                      <a:lnTo>
                        <a:pt x="44" y="504"/>
                      </a:lnTo>
                      <a:lnTo>
                        <a:pt x="50" y="506"/>
                      </a:lnTo>
                      <a:lnTo>
                        <a:pt x="56" y="506"/>
                      </a:lnTo>
                      <a:lnTo>
                        <a:pt x="56" y="506"/>
                      </a:lnTo>
                      <a:lnTo>
                        <a:pt x="60" y="508"/>
                      </a:lnTo>
                      <a:lnTo>
                        <a:pt x="64" y="510"/>
                      </a:lnTo>
                      <a:lnTo>
                        <a:pt x="70" y="514"/>
                      </a:lnTo>
                      <a:lnTo>
                        <a:pt x="70" y="514"/>
                      </a:lnTo>
                      <a:lnTo>
                        <a:pt x="76" y="518"/>
                      </a:lnTo>
                      <a:lnTo>
                        <a:pt x="82" y="520"/>
                      </a:lnTo>
                      <a:lnTo>
                        <a:pt x="90" y="520"/>
                      </a:lnTo>
                      <a:lnTo>
                        <a:pt x="90" y="520"/>
                      </a:lnTo>
                      <a:lnTo>
                        <a:pt x="96" y="522"/>
                      </a:lnTo>
                      <a:lnTo>
                        <a:pt x="104" y="524"/>
                      </a:lnTo>
                      <a:lnTo>
                        <a:pt x="112" y="528"/>
                      </a:lnTo>
                      <a:lnTo>
                        <a:pt x="116" y="530"/>
                      </a:lnTo>
                      <a:lnTo>
                        <a:pt x="116" y="530"/>
                      </a:lnTo>
                      <a:lnTo>
                        <a:pt x="120" y="534"/>
                      </a:lnTo>
                      <a:lnTo>
                        <a:pt x="126" y="536"/>
                      </a:lnTo>
                      <a:lnTo>
                        <a:pt x="136" y="540"/>
                      </a:lnTo>
                      <a:lnTo>
                        <a:pt x="136" y="540"/>
                      </a:lnTo>
                      <a:lnTo>
                        <a:pt x="144" y="548"/>
                      </a:lnTo>
                      <a:lnTo>
                        <a:pt x="148" y="554"/>
                      </a:lnTo>
                      <a:lnTo>
                        <a:pt x="150" y="558"/>
                      </a:lnTo>
                      <a:lnTo>
                        <a:pt x="150" y="558"/>
                      </a:lnTo>
                      <a:lnTo>
                        <a:pt x="152" y="562"/>
                      </a:lnTo>
                      <a:lnTo>
                        <a:pt x="156" y="564"/>
                      </a:lnTo>
                      <a:lnTo>
                        <a:pt x="162" y="564"/>
                      </a:lnTo>
                      <a:lnTo>
                        <a:pt x="162" y="564"/>
                      </a:lnTo>
                      <a:lnTo>
                        <a:pt x="168" y="568"/>
                      </a:lnTo>
                      <a:lnTo>
                        <a:pt x="172" y="572"/>
                      </a:lnTo>
                      <a:lnTo>
                        <a:pt x="174" y="578"/>
                      </a:lnTo>
                      <a:lnTo>
                        <a:pt x="174" y="578"/>
                      </a:lnTo>
                      <a:lnTo>
                        <a:pt x="176" y="580"/>
                      </a:lnTo>
                      <a:lnTo>
                        <a:pt x="178" y="584"/>
                      </a:lnTo>
                      <a:lnTo>
                        <a:pt x="184" y="590"/>
                      </a:lnTo>
                      <a:lnTo>
                        <a:pt x="192" y="594"/>
                      </a:lnTo>
                      <a:lnTo>
                        <a:pt x="196" y="596"/>
                      </a:lnTo>
                      <a:lnTo>
                        <a:pt x="196" y="596"/>
                      </a:lnTo>
                      <a:lnTo>
                        <a:pt x="200" y="598"/>
                      </a:lnTo>
                      <a:lnTo>
                        <a:pt x="204" y="602"/>
                      </a:lnTo>
                      <a:lnTo>
                        <a:pt x="210" y="608"/>
                      </a:lnTo>
                      <a:lnTo>
                        <a:pt x="210" y="608"/>
                      </a:lnTo>
                      <a:lnTo>
                        <a:pt x="214" y="610"/>
                      </a:lnTo>
                      <a:lnTo>
                        <a:pt x="222" y="614"/>
                      </a:lnTo>
                      <a:lnTo>
                        <a:pt x="232" y="620"/>
                      </a:lnTo>
                      <a:lnTo>
                        <a:pt x="232" y="620"/>
                      </a:lnTo>
                      <a:lnTo>
                        <a:pt x="248" y="626"/>
                      </a:lnTo>
                      <a:lnTo>
                        <a:pt x="258" y="632"/>
                      </a:lnTo>
                      <a:lnTo>
                        <a:pt x="258" y="632"/>
                      </a:lnTo>
                      <a:lnTo>
                        <a:pt x="264" y="632"/>
                      </a:lnTo>
                      <a:lnTo>
                        <a:pt x="272" y="632"/>
                      </a:lnTo>
                      <a:lnTo>
                        <a:pt x="282" y="630"/>
                      </a:lnTo>
                      <a:lnTo>
                        <a:pt x="302" y="622"/>
                      </a:lnTo>
                      <a:lnTo>
                        <a:pt x="320" y="610"/>
                      </a:lnTo>
                      <a:lnTo>
                        <a:pt x="338" y="600"/>
                      </a:lnTo>
                      <a:lnTo>
                        <a:pt x="364" y="586"/>
                      </a:lnTo>
                      <a:lnTo>
                        <a:pt x="380" y="580"/>
                      </a:lnTo>
                      <a:lnTo>
                        <a:pt x="382" y="578"/>
                      </a:lnTo>
                      <a:lnTo>
                        <a:pt x="382" y="578"/>
                      </a:lnTo>
                      <a:lnTo>
                        <a:pt x="368" y="604"/>
                      </a:lnTo>
                      <a:lnTo>
                        <a:pt x="358" y="628"/>
                      </a:lnTo>
                      <a:lnTo>
                        <a:pt x="358" y="628"/>
                      </a:lnTo>
                      <a:lnTo>
                        <a:pt x="344" y="670"/>
                      </a:lnTo>
                      <a:lnTo>
                        <a:pt x="342" y="682"/>
                      </a:lnTo>
                      <a:lnTo>
                        <a:pt x="342" y="688"/>
                      </a:lnTo>
                      <a:lnTo>
                        <a:pt x="342" y="692"/>
                      </a:lnTo>
                      <a:lnTo>
                        <a:pt x="344" y="692"/>
                      </a:lnTo>
                      <a:lnTo>
                        <a:pt x="346" y="692"/>
                      </a:lnTo>
                      <a:lnTo>
                        <a:pt x="358" y="702"/>
                      </a:lnTo>
                      <a:lnTo>
                        <a:pt x="358" y="702"/>
                      </a:lnTo>
                      <a:lnTo>
                        <a:pt x="366" y="708"/>
                      </a:lnTo>
                      <a:lnTo>
                        <a:pt x="384" y="724"/>
                      </a:lnTo>
                      <a:lnTo>
                        <a:pt x="396" y="730"/>
                      </a:lnTo>
                      <a:lnTo>
                        <a:pt x="410" y="738"/>
                      </a:lnTo>
                      <a:lnTo>
                        <a:pt x="420" y="740"/>
                      </a:lnTo>
                      <a:lnTo>
                        <a:pt x="432" y="742"/>
                      </a:lnTo>
                      <a:lnTo>
                        <a:pt x="432" y="742"/>
                      </a:lnTo>
                      <a:lnTo>
                        <a:pt x="440" y="740"/>
                      </a:lnTo>
                      <a:lnTo>
                        <a:pt x="446" y="742"/>
                      </a:lnTo>
                      <a:lnTo>
                        <a:pt x="452" y="744"/>
                      </a:lnTo>
                      <a:lnTo>
                        <a:pt x="456" y="746"/>
                      </a:lnTo>
                      <a:lnTo>
                        <a:pt x="460" y="752"/>
                      </a:lnTo>
                      <a:lnTo>
                        <a:pt x="462" y="754"/>
                      </a:lnTo>
                      <a:lnTo>
                        <a:pt x="462" y="754"/>
                      </a:lnTo>
                      <a:lnTo>
                        <a:pt x="472" y="762"/>
                      </a:lnTo>
                      <a:lnTo>
                        <a:pt x="484" y="766"/>
                      </a:lnTo>
                      <a:lnTo>
                        <a:pt x="488" y="766"/>
                      </a:lnTo>
                      <a:lnTo>
                        <a:pt x="494" y="764"/>
                      </a:lnTo>
                      <a:lnTo>
                        <a:pt x="494" y="764"/>
                      </a:lnTo>
                      <a:lnTo>
                        <a:pt x="500" y="764"/>
                      </a:lnTo>
                      <a:lnTo>
                        <a:pt x="506" y="768"/>
                      </a:lnTo>
                      <a:lnTo>
                        <a:pt x="588" y="768"/>
                      </a:lnTo>
                      <a:lnTo>
                        <a:pt x="588" y="768"/>
                      </a:lnTo>
                      <a:lnTo>
                        <a:pt x="586" y="750"/>
                      </a:lnTo>
                      <a:lnTo>
                        <a:pt x="584" y="736"/>
                      </a:lnTo>
                      <a:lnTo>
                        <a:pt x="584" y="736"/>
                      </a:lnTo>
                      <a:lnTo>
                        <a:pt x="552" y="654"/>
                      </a:lnTo>
                      <a:lnTo>
                        <a:pt x="534" y="602"/>
                      </a:lnTo>
                      <a:lnTo>
                        <a:pt x="530" y="586"/>
                      </a:lnTo>
                      <a:lnTo>
                        <a:pt x="530" y="580"/>
                      </a:lnTo>
                      <a:lnTo>
                        <a:pt x="530" y="578"/>
                      </a:lnTo>
                      <a:lnTo>
                        <a:pt x="530" y="578"/>
                      </a:lnTo>
                      <a:lnTo>
                        <a:pt x="534" y="574"/>
                      </a:lnTo>
                      <a:lnTo>
                        <a:pt x="536" y="566"/>
                      </a:lnTo>
                      <a:lnTo>
                        <a:pt x="538" y="548"/>
                      </a:lnTo>
                      <a:lnTo>
                        <a:pt x="548" y="572"/>
                      </a:lnTo>
                      <a:lnTo>
                        <a:pt x="554" y="580"/>
                      </a:lnTo>
                      <a:lnTo>
                        <a:pt x="558" y="594"/>
                      </a:lnTo>
                      <a:lnTo>
                        <a:pt x="568" y="610"/>
                      </a:lnTo>
                      <a:lnTo>
                        <a:pt x="570" y="614"/>
                      </a:lnTo>
                      <a:lnTo>
                        <a:pt x="584" y="638"/>
                      </a:lnTo>
                      <a:lnTo>
                        <a:pt x="590" y="638"/>
                      </a:lnTo>
                      <a:lnTo>
                        <a:pt x="592" y="642"/>
                      </a:lnTo>
                      <a:lnTo>
                        <a:pt x="590" y="648"/>
                      </a:lnTo>
                      <a:lnTo>
                        <a:pt x="598" y="658"/>
                      </a:lnTo>
                      <a:lnTo>
                        <a:pt x="608" y="676"/>
                      </a:lnTo>
                      <a:lnTo>
                        <a:pt x="626" y="688"/>
                      </a:lnTo>
                      <a:lnTo>
                        <a:pt x="642" y="690"/>
                      </a:lnTo>
                      <a:lnTo>
                        <a:pt x="638" y="678"/>
                      </a:lnTo>
                      <a:lnTo>
                        <a:pt x="646" y="688"/>
                      </a:lnTo>
                      <a:lnTo>
                        <a:pt x="650" y="672"/>
                      </a:lnTo>
                      <a:lnTo>
                        <a:pt x="648" y="652"/>
                      </a:lnTo>
                      <a:lnTo>
                        <a:pt x="638" y="634"/>
                      </a:lnTo>
                      <a:lnTo>
                        <a:pt x="632" y="622"/>
                      </a:lnTo>
                      <a:lnTo>
                        <a:pt x="626" y="620"/>
                      </a:lnTo>
                      <a:lnTo>
                        <a:pt x="624" y="616"/>
                      </a:lnTo>
                      <a:lnTo>
                        <a:pt x="626" y="612"/>
                      </a:lnTo>
                      <a:lnTo>
                        <a:pt x="612" y="590"/>
                      </a:lnTo>
                      <a:lnTo>
                        <a:pt x="608" y="584"/>
                      </a:lnTo>
                      <a:lnTo>
                        <a:pt x="598" y="568"/>
                      </a:lnTo>
                      <a:lnTo>
                        <a:pt x="588" y="560"/>
                      </a:lnTo>
                      <a:lnTo>
                        <a:pt x="584" y="550"/>
                      </a:lnTo>
                      <a:lnTo>
                        <a:pt x="568" y="530"/>
                      </a:lnTo>
                      <a:lnTo>
                        <a:pt x="568" y="530"/>
                      </a:lnTo>
                      <a:lnTo>
                        <a:pt x="586" y="536"/>
                      </a:lnTo>
                      <a:lnTo>
                        <a:pt x="592" y="538"/>
                      </a:lnTo>
                      <a:lnTo>
                        <a:pt x="598" y="536"/>
                      </a:lnTo>
                      <a:lnTo>
                        <a:pt x="598" y="536"/>
                      </a:lnTo>
                      <a:lnTo>
                        <a:pt x="600" y="538"/>
                      </a:lnTo>
                      <a:lnTo>
                        <a:pt x="604" y="540"/>
                      </a:lnTo>
                      <a:lnTo>
                        <a:pt x="618" y="552"/>
                      </a:lnTo>
                      <a:lnTo>
                        <a:pt x="654" y="590"/>
                      </a:lnTo>
                      <a:lnTo>
                        <a:pt x="714" y="658"/>
                      </a:lnTo>
                      <a:lnTo>
                        <a:pt x="714" y="658"/>
                      </a:lnTo>
                      <a:lnTo>
                        <a:pt x="724" y="666"/>
                      </a:lnTo>
                      <a:lnTo>
                        <a:pt x="740" y="676"/>
                      </a:lnTo>
                      <a:lnTo>
                        <a:pt x="770" y="692"/>
                      </a:lnTo>
                      <a:lnTo>
                        <a:pt x="770" y="692"/>
                      </a:lnTo>
                      <a:lnTo>
                        <a:pt x="792" y="698"/>
                      </a:lnTo>
                      <a:lnTo>
                        <a:pt x="804" y="702"/>
                      </a:lnTo>
                      <a:lnTo>
                        <a:pt x="804" y="702"/>
                      </a:lnTo>
                      <a:lnTo>
                        <a:pt x="814" y="706"/>
                      </a:lnTo>
                      <a:lnTo>
                        <a:pt x="822" y="708"/>
                      </a:lnTo>
                      <a:lnTo>
                        <a:pt x="830" y="708"/>
                      </a:lnTo>
                      <a:lnTo>
                        <a:pt x="830" y="708"/>
                      </a:lnTo>
                      <a:lnTo>
                        <a:pt x="836" y="708"/>
                      </a:lnTo>
                      <a:lnTo>
                        <a:pt x="842" y="708"/>
                      </a:lnTo>
                      <a:lnTo>
                        <a:pt x="848" y="710"/>
                      </a:lnTo>
                      <a:lnTo>
                        <a:pt x="852" y="722"/>
                      </a:lnTo>
                      <a:lnTo>
                        <a:pt x="904" y="736"/>
                      </a:lnTo>
                      <a:lnTo>
                        <a:pt x="904" y="736"/>
                      </a:lnTo>
                      <a:lnTo>
                        <a:pt x="910" y="736"/>
                      </a:lnTo>
                      <a:lnTo>
                        <a:pt x="914" y="734"/>
                      </a:lnTo>
                      <a:lnTo>
                        <a:pt x="916" y="732"/>
                      </a:lnTo>
                      <a:lnTo>
                        <a:pt x="916" y="730"/>
                      </a:lnTo>
                      <a:lnTo>
                        <a:pt x="916" y="730"/>
                      </a:lnTo>
                      <a:lnTo>
                        <a:pt x="914" y="722"/>
                      </a:lnTo>
                      <a:lnTo>
                        <a:pt x="910" y="716"/>
                      </a:lnTo>
                      <a:lnTo>
                        <a:pt x="898" y="700"/>
                      </a:lnTo>
                      <a:lnTo>
                        <a:pt x="898" y="700"/>
                      </a:lnTo>
                      <a:lnTo>
                        <a:pt x="892" y="694"/>
                      </a:lnTo>
                      <a:lnTo>
                        <a:pt x="884" y="690"/>
                      </a:lnTo>
                      <a:lnTo>
                        <a:pt x="878" y="688"/>
                      </a:lnTo>
                      <a:lnTo>
                        <a:pt x="878" y="688"/>
                      </a:lnTo>
                      <a:close/>
                      <a:moveTo>
                        <a:pt x="478" y="422"/>
                      </a:moveTo>
                      <a:lnTo>
                        <a:pt x="478" y="422"/>
                      </a:lnTo>
                      <a:lnTo>
                        <a:pt x="478" y="422"/>
                      </a:lnTo>
                      <a:lnTo>
                        <a:pt x="478" y="420"/>
                      </a:lnTo>
                      <a:lnTo>
                        <a:pt x="478" y="422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effectLst>
                  <a:glow rad="38100">
                    <a:schemeClr val="bg2">
                      <a:lumMod val="60000"/>
                      <a:lumOff val="40000"/>
                      <a:alpha val="19000"/>
                    </a:schemeClr>
                  </a:glow>
                  <a:softEdge rad="12700"/>
                </a:effectLst>
                <a:extLst/>
              </p:spPr>
              <p:txBody>
                <a:bodyPr/>
                <a:lstStyle/>
                <a:p>
                  <a:pPr defTabSz="457200">
                    <a:defRPr/>
                  </a:pPr>
                  <a:endParaRPr lang="en-US">
                    <a:latin typeface="+mn-lt"/>
                  </a:endParaRPr>
                </a:p>
              </p:txBody>
            </p:sp>
          </p:grpSp>
        </p:grpSp>
        <p:grpSp>
          <p:nvGrpSpPr>
            <p:cNvPr id="22" name="Group 715"/>
            <p:cNvGrpSpPr>
              <a:grpSpLocks/>
            </p:cNvGrpSpPr>
            <p:nvPr/>
          </p:nvGrpSpPr>
          <p:grpSpPr bwMode="auto">
            <a:xfrm>
              <a:off x="2" y="-16"/>
              <a:ext cx="9252335" cy="6787414"/>
              <a:chOff x="2" y="-16"/>
              <a:chExt cx="9252335" cy="6787414"/>
            </a:xfrm>
          </p:grpSpPr>
          <p:grpSp>
            <p:nvGrpSpPr>
              <p:cNvPr id="23" name="Group 129"/>
              <p:cNvGrpSpPr>
                <a:grpSpLocks noChangeAspect="1"/>
              </p:cNvGrpSpPr>
              <p:nvPr/>
            </p:nvGrpSpPr>
            <p:grpSpPr>
              <a:xfrm rot="20119239">
                <a:off x="7445117" y="3056828"/>
                <a:ext cx="1807220" cy="3062371"/>
                <a:chOff x="2048564" y="457200"/>
                <a:chExt cx="6368361" cy="10791417"/>
              </a:xfrm>
              <a:solidFill>
                <a:schemeClr val="bg2">
                  <a:lumMod val="60000"/>
                  <a:lumOff val="40000"/>
                  <a:alpha val="18000"/>
                </a:schemeClr>
              </a:solidFill>
            </p:grpSpPr>
            <p:sp>
              <p:nvSpPr>
                <p:cNvPr id="175" name="Freeform 86"/>
                <p:cNvSpPr>
                  <a:spLocks/>
                </p:cNvSpPr>
                <p:nvPr/>
              </p:nvSpPr>
              <p:spPr bwMode="auto">
                <a:xfrm>
                  <a:off x="6400801" y="787399"/>
                  <a:ext cx="390524" cy="581026"/>
                </a:xfrm>
                <a:custGeom>
                  <a:avLst/>
                  <a:gdLst/>
                  <a:ahLst/>
                  <a:cxnLst>
                    <a:cxn ang="0">
                      <a:pos x="242" y="366"/>
                    </a:cxn>
                    <a:cxn ang="0">
                      <a:pos x="242" y="366"/>
                    </a:cxn>
                    <a:cxn ang="0">
                      <a:pos x="244" y="364"/>
                    </a:cxn>
                    <a:cxn ang="0">
                      <a:pos x="246" y="364"/>
                    </a:cxn>
                    <a:cxn ang="0">
                      <a:pos x="246" y="364"/>
                    </a:cxn>
                    <a:cxn ang="0">
                      <a:pos x="236" y="348"/>
                    </a:cxn>
                    <a:cxn ang="0">
                      <a:pos x="50" y="54"/>
                    </a:cxn>
                    <a:cxn ang="0">
                      <a:pos x="50" y="54"/>
                    </a:cxn>
                    <a:cxn ang="0">
                      <a:pos x="32" y="28"/>
                    </a:cxn>
                    <a:cxn ang="0">
                      <a:pos x="32" y="26"/>
                    </a:cxn>
                    <a:cxn ang="0">
                      <a:pos x="32" y="26"/>
                    </a:cxn>
                    <a:cxn ang="0">
                      <a:pos x="22" y="14"/>
                    </a:cxn>
                    <a:cxn ang="0">
                      <a:pos x="10" y="4"/>
                    </a:cxn>
                    <a:cxn ang="0">
                      <a:pos x="10" y="4"/>
                    </a:cxn>
                    <a:cxn ang="0">
                      <a:pos x="6" y="2"/>
                    </a:cxn>
                    <a:cxn ang="0">
                      <a:pos x="2" y="0"/>
                    </a:cxn>
                    <a:cxn ang="0">
                      <a:pos x="0" y="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4" y="16"/>
                    </a:cxn>
                    <a:cxn ang="0">
                      <a:pos x="10" y="24"/>
                    </a:cxn>
                    <a:cxn ang="0">
                      <a:pos x="10" y="24"/>
                    </a:cxn>
                    <a:cxn ang="0">
                      <a:pos x="20" y="34"/>
                    </a:cxn>
                    <a:cxn ang="0">
                      <a:pos x="28" y="44"/>
                    </a:cxn>
                    <a:cxn ang="0">
                      <a:pos x="232" y="352"/>
                    </a:cxn>
                    <a:cxn ang="0">
                      <a:pos x="232" y="352"/>
                    </a:cxn>
                    <a:cxn ang="0">
                      <a:pos x="238" y="362"/>
                    </a:cxn>
                    <a:cxn ang="0">
                      <a:pos x="242" y="366"/>
                    </a:cxn>
                    <a:cxn ang="0">
                      <a:pos x="242" y="366"/>
                    </a:cxn>
                  </a:cxnLst>
                  <a:rect l="0" t="0" r="r" b="b"/>
                  <a:pathLst>
                    <a:path w="246" h="366">
                      <a:moveTo>
                        <a:pt x="242" y="366"/>
                      </a:moveTo>
                      <a:lnTo>
                        <a:pt x="242" y="366"/>
                      </a:lnTo>
                      <a:lnTo>
                        <a:pt x="244" y="364"/>
                      </a:lnTo>
                      <a:lnTo>
                        <a:pt x="246" y="364"/>
                      </a:lnTo>
                      <a:lnTo>
                        <a:pt x="246" y="364"/>
                      </a:lnTo>
                      <a:lnTo>
                        <a:pt x="236" y="348"/>
                      </a:lnTo>
                      <a:lnTo>
                        <a:pt x="50" y="54"/>
                      </a:lnTo>
                      <a:lnTo>
                        <a:pt x="50" y="54"/>
                      </a:lnTo>
                      <a:lnTo>
                        <a:pt x="32" y="28"/>
                      </a:lnTo>
                      <a:lnTo>
                        <a:pt x="32" y="26"/>
                      </a:lnTo>
                      <a:lnTo>
                        <a:pt x="32" y="26"/>
                      </a:lnTo>
                      <a:lnTo>
                        <a:pt x="22" y="14"/>
                      </a:lnTo>
                      <a:lnTo>
                        <a:pt x="10" y="4"/>
                      </a:lnTo>
                      <a:lnTo>
                        <a:pt x="10" y="4"/>
                      </a:lnTo>
                      <a:lnTo>
                        <a:pt x="6" y="2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4" y="16"/>
                      </a:lnTo>
                      <a:lnTo>
                        <a:pt x="10" y="24"/>
                      </a:lnTo>
                      <a:lnTo>
                        <a:pt x="10" y="24"/>
                      </a:lnTo>
                      <a:lnTo>
                        <a:pt x="20" y="34"/>
                      </a:lnTo>
                      <a:lnTo>
                        <a:pt x="28" y="44"/>
                      </a:lnTo>
                      <a:lnTo>
                        <a:pt x="232" y="352"/>
                      </a:lnTo>
                      <a:lnTo>
                        <a:pt x="232" y="352"/>
                      </a:lnTo>
                      <a:lnTo>
                        <a:pt x="238" y="362"/>
                      </a:lnTo>
                      <a:lnTo>
                        <a:pt x="242" y="366"/>
                      </a:lnTo>
                      <a:lnTo>
                        <a:pt x="242" y="36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charset="0"/>
                  </a:endParaRPr>
                </a:p>
              </p:txBody>
            </p:sp>
            <p:sp>
              <p:nvSpPr>
                <p:cNvPr id="176" name="Freeform 87"/>
                <p:cNvSpPr>
                  <a:spLocks/>
                </p:cNvSpPr>
                <p:nvPr/>
              </p:nvSpPr>
              <p:spPr bwMode="auto">
                <a:xfrm>
                  <a:off x="6791325" y="1381124"/>
                  <a:ext cx="1588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charset="0"/>
                  </a:endParaRPr>
                </a:p>
              </p:txBody>
            </p:sp>
            <p:sp>
              <p:nvSpPr>
                <p:cNvPr id="177" name="Freeform 88"/>
                <p:cNvSpPr>
                  <a:spLocks/>
                </p:cNvSpPr>
                <p:nvPr/>
              </p:nvSpPr>
              <p:spPr bwMode="auto">
                <a:xfrm>
                  <a:off x="6819900" y="787399"/>
                  <a:ext cx="387350" cy="581026"/>
                </a:xfrm>
                <a:custGeom>
                  <a:avLst/>
                  <a:gdLst/>
                  <a:ahLst/>
                  <a:cxnLst>
                    <a:cxn ang="0">
                      <a:pos x="2" y="366"/>
                    </a:cxn>
                    <a:cxn ang="0">
                      <a:pos x="2" y="366"/>
                    </a:cxn>
                    <a:cxn ang="0">
                      <a:pos x="6" y="362"/>
                    </a:cxn>
                    <a:cxn ang="0">
                      <a:pos x="14" y="352"/>
                    </a:cxn>
                    <a:cxn ang="0">
                      <a:pos x="216" y="44"/>
                    </a:cxn>
                    <a:cxn ang="0">
                      <a:pos x="216" y="44"/>
                    </a:cxn>
                    <a:cxn ang="0">
                      <a:pos x="226" y="34"/>
                    </a:cxn>
                    <a:cxn ang="0">
                      <a:pos x="234" y="24"/>
                    </a:cxn>
                    <a:cxn ang="0">
                      <a:pos x="234" y="24"/>
                    </a:cxn>
                    <a:cxn ang="0">
                      <a:pos x="240" y="16"/>
                    </a:cxn>
                    <a:cxn ang="0">
                      <a:pos x="244" y="6"/>
                    </a:cxn>
                    <a:cxn ang="0">
                      <a:pos x="244" y="6"/>
                    </a:cxn>
                    <a:cxn ang="0">
                      <a:pos x="244" y="2"/>
                    </a:cxn>
                    <a:cxn ang="0">
                      <a:pos x="242" y="0"/>
                    </a:cxn>
                    <a:cxn ang="0">
                      <a:pos x="238" y="2"/>
                    </a:cxn>
                    <a:cxn ang="0">
                      <a:pos x="234" y="4"/>
                    </a:cxn>
                    <a:cxn ang="0">
                      <a:pos x="234" y="4"/>
                    </a:cxn>
                    <a:cxn ang="0">
                      <a:pos x="222" y="14"/>
                    </a:cxn>
                    <a:cxn ang="0">
                      <a:pos x="212" y="26"/>
                    </a:cxn>
                    <a:cxn ang="0">
                      <a:pos x="212" y="28"/>
                    </a:cxn>
                    <a:cxn ang="0">
                      <a:pos x="212" y="28"/>
                    </a:cxn>
                    <a:cxn ang="0">
                      <a:pos x="194" y="54"/>
                    </a:cxn>
                    <a:cxn ang="0">
                      <a:pos x="8" y="348"/>
                    </a:cxn>
                    <a:cxn ang="0">
                      <a:pos x="8" y="348"/>
                    </a:cxn>
                    <a:cxn ang="0">
                      <a:pos x="0" y="364"/>
                    </a:cxn>
                    <a:cxn ang="0">
                      <a:pos x="0" y="364"/>
                    </a:cxn>
                    <a:cxn ang="0">
                      <a:pos x="0" y="366"/>
                    </a:cxn>
                    <a:cxn ang="0">
                      <a:pos x="0" y="366"/>
                    </a:cxn>
                    <a:cxn ang="0">
                      <a:pos x="2" y="366"/>
                    </a:cxn>
                    <a:cxn ang="0">
                      <a:pos x="2" y="366"/>
                    </a:cxn>
                  </a:cxnLst>
                  <a:rect l="0" t="0" r="r" b="b"/>
                  <a:pathLst>
                    <a:path w="244" h="366">
                      <a:moveTo>
                        <a:pt x="2" y="366"/>
                      </a:moveTo>
                      <a:lnTo>
                        <a:pt x="2" y="366"/>
                      </a:lnTo>
                      <a:lnTo>
                        <a:pt x="6" y="362"/>
                      </a:lnTo>
                      <a:lnTo>
                        <a:pt x="14" y="352"/>
                      </a:lnTo>
                      <a:lnTo>
                        <a:pt x="216" y="44"/>
                      </a:lnTo>
                      <a:lnTo>
                        <a:pt x="216" y="44"/>
                      </a:lnTo>
                      <a:lnTo>
                        <a:pt x="226" y="34"/>
                      </a:lnTo>
                      <a:lnTo>
                        <a:pt x="234" y="24"/>
                      </a:lnTo>
                      <a:lnTo>
                        <a:pt x="234" y="24"/>
                      </a:lnTo>
                      <a:lnTo>
                        <a:pt x="240" y="16"/>
                      </a:lnTo>
                      <a:lnTo>
                        <a:pt x="244" y="6"/>
                      </a:lnTo>
                      <a:lnTo>
                        <a:pt x="244" y="6"/>
                      </a:lnTo>
                      <a:lnTo>
                        <a:pt x="244" y="2"/>
                      </a:lnTo>
                      <a:lnTo>
                        <a:pt x="242" y="0"/>
                      </a:lnTo>
                      <a:lnTo>
                        <a:pt x="238" y="2"/>
                      </a:lnTo>
                      <a:lnTo>
                        <a:pt x="234" y="4"/>
                      </a:lnTo>
                      <a:lnTo>
                        <a:pt x="234" y="4"/>
                      </a:lnTo>
                      <a:lnTo>
                        <a:pt x="222" y="14"/>
                      </a:lnTo>
                      <a:lnTo>
                        <a:pt x="212" y="26"/>
                      </a:lnTo>
                      <a:lnTo>
                        <a:pt x="212" y="28"/>
                      </a:lnTo>
                      <a:lnTo>
                        <a:pt x="212" y="28"/>
                      </a:lnTo>
                      <a:lnTo>
                        <a:pt x="194" y="54"/>
                      </a:lnTo>
                      <a:lnTo>
                        <a:pt x="8" y="348"/>
                      </a:lnTo>
                      <a:lnTo>
                        <a:pt x="8" y="348"/>
                      </a:lnTo>
                      <a:lnTo>
                        <a:pt x="0" y="364"/>
                      </a:lnTo>
                      <a:lnTo>
                        <a:pt x="0" y="364"/>
                      </a:lnTo>
                      <a:lnTo>
                        <a:pt x="0" y="366"/>
                      </a:lnTo>
                      <a:lnTo>
                        <a:pt x="0" y="366"/>
                      </a:lnTo>
                      <a:lnTo>
                        <a:pt x="2" y="366"/>
                      </a:lnTo>
                      <a:lnTo>
                        <a:pt x="2" y="36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charset="0"/>
                  </a:endParaRPr>
                </a:p>
              </p:txBody>
            </p:sp>
            <p:sp>
              <p:nvSpPr>
                <p:cNvPr id="178" name="Freeform 89"/>
                <p:cNvSpPr>
                  <a:spLocks noEditPoints="1"/>
                </p:cNvSpPr>
                <p:nvPr/>
              </p:nvSpPr>
              <p:spPr bwMode="auto">
                <a:xfrm>
                  <a:off x="5181600" y="457200"/>
                  <a:ext cx="3235325" cy="2759075"/>
                </a:xfrm>
                <a:custGeom>
                  <a:avLst/>
                  <a:gdLst/>
                  <a:ahLst/>
                  <a:cxnLst>
                    <a:cxn ang="0">
                      <a:pos x="1778" y="8"/>
                    </a:cxn>
                    <a:cxn ang="0">
                      <a:pos x="1424" y="184"/>
                    </a:cxn>
                    <a:cxn ang="0">
                      <a:pos x="1152" y="514"/>
                    </a:cxn>
                    <a:cxn ang="0">
                      <a:pos x="1064" y="610"/>
                    </a:cxn>
                    <a:cxn ang="0">
                      <a:pos x="1042" y="574"/>
                    </a:cxn>
                    <a:cxn ang="0">
                      <a:pos x="1014" y="574"/>
                    </a:cxn>
                    <a:cxn ang="0">
                      <a:pos x="982" y="586"/>
                    </a:cxn>
                    <a:cxn ang="0">
                      <a:pos x="964" y="644"/>
                    </a:cxn>
                    <a:cxn ang="0">
                      <a:pos x="774" y="350"/>
                    </a:cxn>
                    <a:cxn ang="0">
                      <a:pos x="432" y="66"/>
                    </a:cxn>
                    <a:cxn ang="0">
                      <a:pos x="60" y="14"/>
                    </a:cxn>
                    <a:cxn ang="0">
                      <a:pos x="58" y="236"/>
                    </a:cxn>
                    <a:cxn ang="0">
                      <a:pos x="100" y="298"/>
                    </a:cxn>
                    <a:cxn ang="0">
                      <a:pos x="154" y="358"/>
                    </a:cxn>
                    <a:cxn ang="0">
                      <a:pos x="190" y="458"/>
                    </a:cxn>
                    <a:cxn ang="0">
                      <a:pos x="216" y="506"/>
                    </a:cxn>
                    <a:cxn ang="0">
                      <a:pos x="228" y="580"/>
                    </a:cxn>
                    <a:cxn ang="0">
                      <a:pos x="252" y="632"/>
                    </a:cxn>
                    <a:cxn ang="0">
                      <a:pos x="320" y="740"/>
                    </a:cxn>
                    <a:cxn ang="0">
                      <a:pos x="628" y="780"/>
                    </a:cxn>
                    <a:cxn ang="0">
                      <a:pos x="422" y="938"/>
                    </a:cxn>
                    <a:cxn ang="0">
                      <a:pos x="446" y="1044"/>
                    </a:cxn>
                    <a:cxn ang="0">
                      <a:pos x="548" y="1174"/>
                    </a:cxn>
                    <a:cxn ang="0">
                      <a:pos x="588" y="1256"/>
                    </a:cxn>
                    <a:cxn ang="0">
                      <a:pos x="646" y="1306"/>
                    </a:cxn>
                    <a:cxn ang="0">
                      <a:pos x="650" y="1464"/>
                    </a:cxn>
                    <a:cxn ang="0">
                      <a:pos x="562" y="1580"/>
                    </a:cxn>
                    <a:cxn ang="0">
                      <a:pos x="516" y="1698"/>
                    </a:cxn>
                    <a:cxn ang="0">
                      <a:pos x="554" y="1734"/>
                    </a:cxn>
                    <a:cxn ang="0">
                      <a:pos x="670" y="1586"/>
                    </a:cxn>
                    <a:cxn ang="0">
                      <a:pos x="770" y="1476"/>
                    </a:cxn>
                    <a:cxn ang="0">
                      <a:pos x="890" y="1070"/>
                    </a:cxn>
                    <a:cxn ang="0">
                      <a:pos x="938" y="954"/>
                    </a:cxn>
                    <a:cxn ang="0">
                      <a:pos x="962" y="1146"/>
                    </a:cxn>
                    <a:cxn ang="0">
                      <a:pos x="1022" y="1320"/>
                    </a:cxn>
                    <a:cxn ang="0">
                      <a:pos x="1076" y="1068"/>
                    </a:cxn>
                    <a:cxn ang="0">
                      <a:pos x="1106" y="958"/>
                    </a:cxn>
                    <a:cxn ang="0">
                      <a:pos x="1160" y="1136"/>
                    </a:cxn>
                    <a:cxn ang="0">
                      <a:pos x="1268" y="1476"/>
                    </a:cxn>
                    <a:cxn ang="0">
                      <a:pos x="1366" y="1586"/>
                    </a:cxn>
                    <a:cxn ang="0">
                      <a:pos x="1494" y="1738"/>
                    </a:cxn>
                    <a:cxn ang="0">
                      <a:pos x="1520" y="1676"/>
                    </a:cxn>
                    <a:cxn ang="0">
                      <a:pos x="1456" y="1558"/>
                    </a:cxn>
                    <a:cxn ang="0">
                      <a:pos x="1382" y="1442"/>
                    </a:cxn>
                    <a:cxn ang="0">
                      <a:pos x="1396" y="1300"/>
                    </a:cxn>
                    <a:cxn ang="0">
                      <a:pos x="1460" y="1236"/>
                    </a:cxn>
                    <a:cxn ang="0">
                      <a:pos x="1508" y="1166"/>
                    </a:cxn>
                    <a:cxn ang="0">
                      <a:pos x="1600" y="1020"/>
                    </a:cxn>
                    <a:cxn ang="0">
                      <a:pos x="1596" y="918"/>
                    </a:cxn>
                    <a:cxn ang="0">
                      <a:pos x="1454" y="772"/>
                    </a:cxn>
                    <a:cxn ang="0">
                      <a:pos x="1722" y="734"/>
                    </a:cxn>
                    <a:cxn ang="0">
                      <a:pos x="1788" y="628"/>
                    </a:cxn>
                    <a:cxn ang="0">
                      <a:pos x="1820" y="562"/>
                    </a:cxn>
                    <a:cxn ang="0">
                      <a:pos x="1824" y="498"/>
                    </a:cxn>
                    <a:cxn ang="0">
                      <a:pos x="1846" y="452"/>
                    </a:cxn>
                    <a:cxn ang="0">
                      <a:pos x="1884" y="358"/>
                    </a:cxn>
                    <a:cxn ang="0">
                      <a:pos x="1946" y="286"/>
                    </a:cxn>
                    <a:cxn ang="0">
                      <a:pos x="1984" y="232"/>
                    </a:cxn>
                    <a:cxn ang="0">
                      <a:pos x="1014" y="582"/>
                    </a:cxn>
                  </a:cxnLst>
                  <a:rect l="0" t="0" r="r" b="b"/>
                  <a:pathLst>
                    <a:path w="2038" h="1738">
                      <a:moveTo>
                        <a:pt x="2036" y="78"/>
                      </a:moveTo>
                      <a:lnTo>
                        <a:pt x="2018" y="44"/>
                      </a:lnTo>
                      <a:lnTo>
                        <a:pt x="1978" y="14"/>
                      </a:lnTo>
                      <a:lnTo>
                        <a:pt x="1916" y="2"/>
                      </a:lnTo>
                      <a:lnTo>
                        <a:pt x="1850" y="0"/>
                      </a:lnTo>
                      <a:lnTo>
                        <a:pt x="1850" y="0"/>
                      </a:lnTo>
                      <a:lnTo>
                        <a:pt x="1832" y="0"/>
                      </a:lnTo>
                      <a:lnTo>
                        <a:pt x="1808" y="4"/>
                      </a:lnTo>
                      <a:lnTo>
                        <a:pt x="1778" y="8"/>
                      </a:lnTo>
                      <a:lnTo>
                        <a:pt x="1742" y="16"/>
                      </a:lnTo>
                      <a:lnTo>
                        <a:pt x="1702" y="28"/>
                      </a:lnTo>
                      <a:lnTo>
                        <a:pt x="1656" y="46"/>
                      </a:lnTo>
                      <a:lnTo>
                        <a:pt x="1606" y="66"/>
                      </a:lnTo>
                      <a:lnTo>
                        <a:pt x="1606" y="66"/>
                      </a:lnTo>
                      <a:lnTo>
                        <a:pt x="1558" y="92"/>
                      </a:lnTo>
                      <a:lnTo>
                        <a:pt x="1510" y="120"/>
                      </a:lnTo>
                      <a:lnTo>
                        <a:pt x="1466" y="152"/>
                      </a:lnTo>
                      <a:lnTo>
                        <a:pt x="1424" y="184"/>
                      </a:lnTo>
                      <a:lnTo>
                        <a:pt x="1382" y="222"/>
                      </a:lnTo>
                      <a:lnTo>
                        <a:pt x="1342" y="260"/>
                      </a:lnTo>
                      <a:lnTo>
                        <a:pt x="1302" y="304"/>
                      </a:lnTo>
                      <a:lnTo>
                        <a:pt x="1264" y="350"/>
                      </a:lnTo>
                      <a:lnTo>
                        <a:pt x="1264" y="350"/>
                      </a:lnTo>
                      <a:lnTo>
                        <a:pt x="1234" y="388"/>
                      </a:lnTo>
                      <a:lnTo>
                        <a:pt x="1204" y="430"/>
                      </a:lnTo>
                      <a:lnTo>
                        <a:pt x="1176" y="472"/>
                      </a:lnTo>
                      <a:lnTo>
                        <a:pt x="1152" y="514"/>
                      </a:lnTo>
                      <a:lnTo>
                        <a:pt x="1110" y="590"/>
                      </a:lnTo>
                      <a:lnTo>
                        <a:pt x="1080" y="646"/>
                      </a:lnTo>
                      <a:lnTo>
                        <a:pt x="1080" y="646"/>
                      </a:lnTo>
                      <a:lnTo>
                        <a:pt x="1074" y="644"/>
                      </a:lnTo>
                      <a:lnTo>
                        <a:pt x="1074" y="644"/>
                      </a:lnTo>
                      <a:lnTo>
                        <a:pt x="1068" y="632"/>
                      </a:lnTo>
                      <a:lnTo>
                        <a:pt x="1060" y="618"/>
                      </a:lnTo>
                      <a:lnTo>
                        <a:pt x="1060" y="618"/>
                      </a:lnTo>
                      <a:lnTo>
                        <a:pt x="1064" y="610"/>
                      </a:lnTo>
                      <a:lnTo>
                        <a:pt x="1066" y="602"/>
                      </a:lnTo>
                      <a:lnTo>
                        <a:pt x="1066" y="602"/>
                      </a:lnTo>
                      <a:lnTo>
                        <a:pt x="1064" y="592"/>
                      </a:lnTo>
                      <a:lnTo>
                        <a:pt x="1060" y="586"/>
                      </a:lnTo>
                      <a:lnTo>
                        <a:pt x="1052" y="580"/>
                      </a:lnTo>
                      <a:lnTo>
                        <a:pt x="1042" y="578"/>
                      </a:lnTo>
                      <a:lnTo>
                        <a:pt x="1042" y="578"/>
                      </a:lnTo>
                      <a:lnTo>
                        <a:pt x="1040" y="580"/>
                      </a:lnTo>
                      <a:lnTo>
                        <a:pt x="1042" y="574"/>
                      </a:lnTo>
                      <a:lnTo>
                        <a:pt x="1036" y="574"/>
                      </a:lnTo>
                      <a:lnTo>
                        <a:pt x="1032" y="574"/>
                      </a:lnTo>
                      <a:lnTo>
                        <a:pt x="1032" y="574"/>
                      </a:lnTo>
                      <a:lnTo>
                        <a:pt x="1024" y="568"/>
                      </a:lnTo>
                      <a:lnTo>
                        <a:pt x="1024" y="568"/>
                      </a:lnTo>
                      <a:lnTo>
                        <a:pt x="1022" y="568"/>
                      </a:lnTo>
                      <a:lnTo>
                        <a:pt x="1018" y="570"/>
                      </a:lnTo>
                      <a:lnTo>
                        <a:pt x="1012" y="570"/>
                      </a:lnTo>
                      <a:lnTo>
                        <a:pt x="1014" y="574"/>
                      </a:lnTo>
                      <a:lnTo>
                        <a:pt x="1008" y="574"/>
                      </a:lnTo>
                      <a:lnTo>
                        <a:pt x="1004" y="574"/>
                      </a:lnTo>
                      <a:lnTo>
                        <a:pt x="1008" y="580"/>
                      </a:lnTo>
                      <a:lnTo>
                        <a:pt x="1008" y="580"/>
                      </a:lnTo>
                      <a:lnTo>
                        <a:pt x="1008" y="580"/>
                      </a:lnTo>
                      <a:lnTo>
                        <a:pt x="1000" y="578"/>
                      </a:lnTo>
                      <a:lnTo>
                        <a:pt x="1000" y="578"/>
                      </a:lnTo>
                      <a:lnTo>
                        <a:pt x="990" y="580"/>
                      </a:lnTo>
                      <a:lnTo>
                        <a:pt x="982" y="586"/>
                      </a:lnTo>
                      <a:lnTo>
                        <a:pt x="978" y="592"/>
                      </a:lnTo>
                      <a:lnTo>
                        <a:pt x="976" y="602"/>
                      </a:lnTo>
                      <a:lnTo>
                        <a:pt x="976" y="602"/>
                      </a:lnTo>
                      <a:lnTo>
                        <a:pt x="978" y="608"/>
                      </a:lnTo>
                      <a:lnTo>
                        <a:pt x="980" y="616"/>
                      </a:lnTo>
                      <a:lnTo>
                        <a:pt x="980" y="616"/>
                      </a:lnTo>
                      <a:lnTo>
                        <a:pt x="970" y="632"/>
                      </a:lnTo>
                      <a:lnTo>
                        <a:pt x="964" y="644"/>
                      </a:lnTo>
                      <a:lnTo>
                        <a:pt x="964" y="644"/>
                      </a:lnTo>
                      <a:lnTo>
                        <a:pt x="958" y="646"/>
                      </a:lnTo>
                      <a:lnTo>
                        <a:pt x="958" y="646"/>
                      </a:lnTo>
                      <a:lnTo>
                        <a:pt x="928" y="590"/>
                      </a:lnTo>
                      <a:lnTo>
                        <a:pt x="886" y="514"/>
                      </a:lnTo>
                      <a:lnTo>
                        <a:pt x="860" y="472"/>
                      </a:lnTo>
                      <a:lnTo>
                        <a:pt x="834" y="430"/>
                      </a:lnTo>
                      <a:lnTo>
                        <a:pt x="804" y="388"/>
                      </a:lnTo>
                      <a:lnTo>
                        <a:pt x="774" y="350"/>
                      </a:lnTo>
                      <a:lnTo>
                        <a:pt x="774" y="350"/>
                      </a:lnTo>
                      <a:lnTo>
                        <a:pt x="736" y="304"/>
                      </a:lnTo>
                      <a:lnTo>
                        <a:pt x="696" y="260"/>
                      </a:lnTo>
                      <a:lnTo>
                        <a:pt x="656" y="222"/>
                      </a:lnTo>
                      <a:lnTo>
                        <a:pt x="614" y="184"/>
                      </a:lnTo>
                      <a:lnTo>
                        <a:pt x="572" y="152"/>
                      </a:lnTo>
                      <a:lnTo>
                        <a:pt x="528" y="120"/>
                      </a:lnTo>
                      <a:lnTo>
                        <a:pt x="480" y="92"/>
                      </a:lnTo>
                      <a:lnTo>
                        <a:pt x="432" y="66"/>
                      </a:lnTo>
                      <a:lnTo>
                        <a:pt x="432" y="66"/>
                      </a:lnTo>
                      <a:lnTo>
                        <a:pt x="382" y="46"/>
                      </a:lnTo>
                      <a:lnTo>
                        <a:pt x="336" y="28"/>
                      </a:lnTo>
                      <a:lnTo>
                        <a:pt x="296" y="16"/>
                      </a:lnTo>
                      <a:lnTo>
                        <a:pt x="260" y="8"/>
                      </a:lnTo>
                      <a:lnTo>
                        <a:pt x="230" y="4"/>
                      </a:lnTo>
                      <a:lnTo>
                        <a:pt x="206" y="0"/>
                      </a:lnTo>
                      <a:lnTo>
                        <a:pt x="188" y="0"/>
                      </a:lnTo>
                      <a:lnTo>
                        <a:pt x="122" y="2"/>
                      </a:lnTo>
                      <a:lnTo>
                        <a:pt x="60" y="14"/>
                      </a:lnTo>
                      <a:lnTo>
                        <a:pt x="20" y="44"/>
                      </a:lnTo>
                      <a:lnTo>
                        <a:pt x="2" y="78"/>
                      </a:lnTo>
                      <a:lnTo>
                        <a:pt x="0" y="114"/>
                      </a:lnTo>
                      <a:lnTo>
                        <a:pt x="10" y="156"/>
                      </a:lnTo>
                      <a:lnTo>
                        <a:pt x="32" y="202"/>
                      </a:lnTo>
                      <a:lnTo>
                        <a:pt x="32" y="202"/>
                      </a:lnTo>
                      <a:lnTo>
                        <a:pt x="42" y="218"/>
                      </a:lnTo>
                      <a:lnTo>
                        <a:pt x="54" y="232"/>
                      </a:lnTo>
                      <a:lnTo>
                        <a:pt x="58" y="236"/>
                      </a:lnTo>
                      <a:lnTo>
                        <a:pt x="64" y="240"/>
                      </a:lnTo>
                      <a:lnTo>
                        <a:pt x="64" y="240"/>
                      </a:lnTo>
                      <a:lnTo>
                        <a:pt x="68" y="242"/>
                      </a:lnTo>
                      <a:lnTo>
                        <a:pt x="72" y="246"/>
                      </a:lnTo>
                      <a:lnTo>
                        <a:pt x="78" y="258"/>
                      </a:lnTo>
                      <a:lnTo>
                        <a:pt x="82" y="272"/>
                      </a:lnTo>
                      <a:lnTo>
                        <a:pt x="82" y="272"/>
                      </a:lnTo>
                      <a:lnTo>
                        <a:pt x="90" y="286"/>
                      </a:lnTo>
                      <a:lnTo>
                        <a:pt x="100" y="298"/>
                      </a:lnTo>
                      <a:lnTo>
                        <a:pt x="108" y="302"/>
                      </a:lnTo>
                      <a:lnTo>
                        <a:pt x="114" y="308"/>
                      </a:lnTo>
                      <a:lnTo>
                        <a:pt x="114" y="308"/>
                      </a:lnTo>
                      <a:lnTo>
                        <a:pt x="122" y="312"/>
                      </a:lnTo>
                      <a:lnTo>
                        <a:pt x="128" y="318"/>
                      </a:lnTo>
                      <a:lnTo>
                        <a:pt x="140" y="332"/>
                      </a:lnTo>
                      <a:lnTo>
                        <a:pt x="150" y="348"/>
                      </a:lnTo>
                      <a:lnTo>
                        <a:pt x="154" y="358"/>
                      </a:lnTo>
                      <a:lnTo>
                        <a:pt x="154" y="358"/>
                      </a:lnTo>
                      <a:lnTo>
                        <a:pt x="156" y="364"/>
                      </a:lnTo>
                      <a:lnTo>
                        <a:pt x="158" y="370"/>
                      </a:lnTo>
                      <a:lnTo>
                        <a:pt x="170" y="384"/>
                      </a:lnTo>
                      <a:lnTo>
                        <a:pt x="186" y="404"/>
                      </a:lnTo>
                      <a:lnTo>
                        <a:pt x="186" y="404"/>
                      </a:lnTo>
                      <a:lnTo>
                        <a:pt x="190" y="428"/>
                      </a:lnTo>
                      <a:lnTo>
                        <a:pt x="192" y="446"/>
                      </a:lnTo>
                      <a:lnTo>
                        <a:pt x="192" y="452"/>
                      </a:lnTo>
                      <a:lnTo>
                        <a:pt x="190" y="458"/>
                      </a:lnTo>
                      <a:lnTo>
                        <a:pt x="190" y="458"/>
                      </a:lnTo>
                      <a:lnTo>
                        <a:pt x="188" y="462"/>
                      </a:lnTo>
                      <a:lnTo>
                        <a:pt x="188" y="466"/>
                      </a:lnTo>
                      <a:lnTo>
                        <a:pt x="194" y="474"/>
                      </a:lnTo>
                      <a:lnTo>
                        <a:pt x="206" y="484"/>
                      </a:lnTo>
                      <a:lnTo>
                        <a:pt x="206" y="484"/>
                      </a:lnTo>
                      <a:lnTo>
                        <a:pt x="210" y="488"/>
                      </a:lnTo>
                      <a:lnTo>
                        <a:pt x="214" y="498"/>
                      </a:lnTo>
                      <a:lnTo>
                        <a:pt x="216" y="506"/>
                      </a:lnTo>
                      <a:lnTo>
                        <a:pt x="218" y="512"/>
                      </a:lnTo>
                      <a:lnTo>
                        <a:pt x="218" y="518"/>
                      </a:lnTo>
                      <a:lnTo>
                        <a:pt x="214" y="526"/>
                      </a:lnTo>
                      <a:lnTo>
                        <a:pt x="214" y="526"/>
                      </a:lnTo>
                      <a:lnTo>
                        <a:pt x="212" y="532"/>
                      </a:lnTo>
                      <a:lnTo>
                        <a:pt x="212" y="542"/>
                      </a:lnTo>
                      <a:lnTo>
                        <a:pt x="214" y="552"/>
                      </a:lnTo>
                      <a:lnTo>
                        <a:pt x="218" y="562"/>
                      </a:lnTo>
                      <a:lnTo>
                        <a:pt x="228" y="580"/>
                      </a:lnTo>
                      <a:lnTo>
                        <a:pt x="232" y="586"/>
                      </a:lnTo>
                      <a:lnTo>
                        <a:pt x="236" y="590"/>
                      </a:lnTo>
                      <a:lnTo>
                        <a:pt x="236" y="590"/>
                      </a:lnTo>
                      <a:lnTo>
                        <a:pt x="238" y="594"/>
                      </a:lnTo>
                      <a:lnTo>
                        <a:pt x="242" y="598"/>
                      </a:lnTo>
                      <a:lnTo>
                        <a:pt x="246" y="612"/>
                      </a:lnTo>
                      <a:lnTo>
                        <a:pt x="250" y="628"/>
                      </a:lnTo>
                      <a:lnTo>
                        <a:pt x="250" y="628"/>
                      </a:lnTo>
                      <a:lnTo>
                        <a:pt x="252" y="632"/>
                      </a:lnTo>
                      <a:lnTo>
                        <a:pt x="254" y="642"/>
                      </a:lnTo>
                      <a:lnTo>
                        <a:pt x="264" y="656"/>
                      </a:lnTo>
                      <a:lnTo>
                        <a:pt x="278" y="678"/>
                      </a:lnTo>
                      <a:lnTo>
                        <a:pt x="278" y="678"/>
                      </a:lnTo>
                      <a:lnTo>
                        <a:pt x="294" y="698"/>
                      </a:lnTo>
                      <a:lnTo>
                        <a:pt x="304" y="712"/>
                      </a:lnTo>
                      <a:lnTo>
                        <a:pt x="316" y="734"/>
                      </a:lnTo>
                      <a:lnTo>
                        <a:pt x="316" y="734"/>
                      </a:lnTo>
                      <a:lnTo>
                        <a:pt x="320" y="740"/>
                      </a:lnTo>
                      <a:lnTo>
                        <a:pt x="326" y="744"/>
                      </a:lnTo>
                      <a:lnTo>
                        <a:pt x="344" y="752"/>
                      </a:lnTo>
                      <a:lnTo>
                        <a:pt x="364" y="760"/>
                      </a:lnTo>
                      <a:lnTo>
                        <a:pt x="414" y="768"/>
                      </a:lnTo>
                      <a:lnTo>
                        <a:pt x="468" y="768"/>
                      </a:lnTo>
                      <a:lnTo>
                        <a:pt x="516" y="768"/>
                      </a:lnTo>
                      <a:lnTo>
                        <a:pt x="584" y="772"/>
                      </a:lnTo>
                      <a:lnTo>
                        <a:pt x="626" y="778"/>
                      </a:lnTo>
                      <a:lnTo>
                        <a:pt x="628" y="780"/>
                      </a:lnTo>
                      <a:lnTo>
                        <a:pt x="628" y="780"/>
                      </a:lnTo>
                      <a:lnTo>
                        <a:pt x="596" y="796"/>
                      </a:lnTo>
                      <a:lnTo>
                        <a:pt x="568" y="814"/>
                      </a:lnTo>
                      <a:lnTo>
                        <a:pt x="542" y="832"/>
                      </a:lnTo>
                      <a:lnTo>
                        <a:pt x="518" y="850"/>
                      </a:lnTo>
                      <a:lnTo>
                        <a:pt x="518" y="850"/>
                      </a:lnTo>
                      <a:lnTo>
                        <a:pt x="472" y="890"/>
                      </a:lnTo>
                      <a:lnTo>
                        <a:pt x="442" y="918"/>
                      </a:lnTo>
                      <a:lnTo>
                        <a:pt x="422" y="938"/>
                      </a:lnTo>
                      <a:lnTo>
                        <a:pt x="414" y="952"/>
                      </a:lnTo>
                      <a:lnTo>
                        <a:pt x="412" y="958"/>
                      </a:lnTo>
                      <a:lnTo>
                        <a:pt x="416" y="962"/>
                      </a:lnTo>
                      <a:lnTo>
                        <a:pt x="418" y="962"/>
                      </a:lnTo>
                      <a:lnTo>
                        <a:pt x="420" y="962"/>
                      </a:lnTo>
                      <a:lnTo>
                        <a:pt x="430" y="996"/>
                      </a:lnTo>
                      <a:lnTo>
                        <a:pt x="430" y="996"/>
                      </a:lnTo>
                      <a:lnTo>
                        <a:pt x="438" y="1020"/>
                      </a:lnTo>
                      <a:lnTo>
                        <a:pt x="446" y="1044"/>
                      </a:lnTo>
                      <a:lnTo>
                        <a:pt x="458" y="1074"/>
                      </a:lnTo>
                      <a:lnTo>
                        <a:pt x="474" y="1102"/>
                      </a:lnTo>
                      <a:lnTo>
                        <a:pt x="490" y="1130"/>
                      </a:lnTo>
                      <a:lnTo>
                        <a:pt x="500" y="1142"/>
                      </a:lnTo>
                      <a:lnTo>
                        <a:pt x="510" y="1152"/>
                      </a:lnTo>
                      <a:lnTo>
                        <a:pt x="520" y="1160"/>
                      </a:lnTo>
                      <a:lnTo>
                        <a:pt x="530" y="1166"/>
                      </a:lnTo>
                      <a:lnTo>
                        <a:pt x="530" y="1166"/>
                      </a:lnTo>
                      <a:lnTo>
                        <a:pt x="548" y="1174"/>
                      </a:lnTo>
                      <a:lnTo>
                        <a:pt x="560" y="1184"/>
                      </a:lnTo>
                      <a:lnTo>
                        <a:pt x="568" y="1194"/>
                      </a:lnTo>
                      <a:lnTo>
                        <a:pt x="572" y="1204"/>
                      </a:lnTo>
                      <a:lnTo>
                        <a:pt x="574" y="1214"/>
                      </a:lnTo>
                      <a:lnTo>
                        <a:pt x="574" y="1222"/>
                      </a:lnTo>
                      <a:lnTo>
                        <a:pt x="574" y="1228"/>
                      </a:lnTo>
                      <a:lnTo>
                        <a:pt x="574" y="1228"/>
                      </a:lnTo>
                      <a:lnTo>
                        <a:pt x="578" y="1236"/>
                      </a:lnTo>
                      <a:lnTo>
                        <a:pt x="588" y="1256"/>
                      </a:lnTo>
                      <a:lnTo>
                        <a:pt x="596" y="1268"/>
                      </a:lnTo>
                      <a:lnTo>
                        <a:pt x="604" y="1278"/>
                      </a:lnTo>
                      <a:lnTo>
                        <a:pt x="616" y="1284"/>
                      </a:lnTo>
                      <a:lnTo>
                        <a:pt x="626" y="1288"/>
                      </a:lnTo>
                      <a:lnTo>
                        <a:pt x="626" y="1288"/>
                      </a:lnTo>
                      <a:lnTo>
                        <a:pt x="632" y="1290"/>
                      </a:lnTo>
                      <a:lnTo>
                        <a:pt x="638" y="1294"/>
                      </a:lnTo>
                      <a:lnTo>
                        <a:pt x="642" y="1300"/>
                      </a:lnTo>
                      <a:lnTo>
                        <a:pt x="646" y="1306"/>
                      </a:lnTo>
                      <a:lnTo>
                        <a:pt x="652" y="1322"/>
                      </a:lnTo>
                      <a:lnTo>
                        <a:pt x="656" y="1340"/>
                      </a:lnTo>
                      <a:lnTo>
                        <a:pt x="660" y="1374"/>
                      </a:lnTo>
                      <a:lnTo>
                        <a:pt x="662" y="1388"/>
                      </a:lnTo>
                      <a:lnTo>
                        <a:pt x="662" y="1388"/>
                      </a:lnTo>
                      <a:lnTo>
                        <a:pt x="662" y="1404"/>
                      </a:lnTo>
                      <a:lnTo>
                        <a:pt x="660" y="1420"/>
                      </a:lnTo>
                      <a:lnTo>
                        <a:pt x="656" y="1442"/>
                      </a:lnTo>
                      <a:lnTo>
                        <a:pt x="650" y="1464"/>
                      </a:lnTo>
                      <a:lnTo>
                        <a:pt x="642" y="1486"/>
                      </a:lnTo>
                      <a:lnTo>
                        <a:pt x="636" y="1498"/>
                      </a:lnTo>
                      <a:lnTo>
                        <a:pt x="630" y="1508"/>
                      </a:lnTo>
                      <a:lnTo>
                        <a:pt x="622" y="1518"/>
                      </a:lnTo>
                      <a:lnTo>
                        <a:pt x="612" y="1528"/>
                      </a:lnTo>
                      <a:lnTo>
                        <a:pt x="612" y="1528"/>
                      </a:lnTo>
                      <a:lnTo>
                        <a:pt x="596" y="1544"/>
                      </a:lnTo>
                      <a:lnTo>
                        <a:pt x="582" y="1558"/>
                      </a:lnTo>
                      <a:lnTo>
                        <a:pt x="562" y="1580"/>
                      </a:lnTo>
                      <a:lnTo>
                        <a:pt x="550" y="1596"/>
                      </a:lnTo>
                      <a:lnTo>
                        <a:pt x="548" y="1602"/>
                      </a:lnTo>
                      <a:lnTo>
                        <a:pt x="548" y="1602"/>
                      </a:lnTo>
                      <a:lnTo>
                        <a:pt x="538" y="1616"/>
                      </a:lnTo>
                      <a:lnTo>
                        <a:pt x="530" y="1632"/>
                      </a:lnTo>
                      <a:lnTo>
                        <a:pt x="522" y="1652"/>
                      </a:lnTo>
                      <a:lnTo>
                        <a:pt x="522" y="1652"/>
                      </a:lnTo>
                      <a:lnTo>
                        <a:pt x="518" y="1676"/>
                      </a:lnTo>
                      <a:lnTo>
                        <a:pt x="516" y="1698"/>
                      </a:lnTo>
                      <a:lnTo>
                        <a:pt x="518" y="1716"/>
                      </a:lnTo>
                      <a:lnTo>
                        <a:pt x="520" y="1724"/>
                      </a:lnTo>
                      <a:lnTo>
                        <a:pt x="522" y="1732"/>
                      </a:lnTo>
                      <a:lnTo>
                        <a:pt x="522" y="1732"/>
                      </a:lnTo>
                      <a:lnTo>
                        <a:pt x="526" y="1736"/>
                      </a:lnTo>
                      <a:lnTo>
                        <a:pt x="532" y="1738"/>
                      </a:lnTo>
                      <a:lnTo>
                        <a:pt x="538" y="1738"/>
                      </a:lnTo>
                      <a:lnTo>
                        <a:pt x="544" y="1738"/>
                      </a:lnTo>
                      <a:lnTo>
                        <a:pt x="554" y="1734"/>
                      </a:lnTo>
                      <a:lnTo>
                        <a:pt x="558" y="1732"/>
                      </a:lnTo>
                      <a:lnTo>
                        <a:pt x="640" y="1640"/>
                      </a:lnTo>
                      <a:lnTo>
                        <a:pt x="636" y="1610"/>
                      </a:lnTo>
                      <a:lnTo>
                        <a:pt x="636" y="1610"/>
                      </a:lnTo>
                      <a:lnTo>
                        <a:pt x="648" y="1598"/>
                      </a:lnTo>
                      <a:lnTo>
                        <a:pt x="658" y="1590"/>
                      </a:lnTo>
                      <a:lnTo>
                        <a:pt x="664" y="1588"/>
                      </a:lnTo>
                      <a:lnTo>
                        <a:pt x="670" y="1586"/>
                      </a:lnTo>
                      <a:lnTo>
                        <a:pt x="670" y="1586"/>
                      </a:lnTo>
                      <a:lnTo>
                        <a:pt x="678" y="1582"/>
                      </a:lnTo>
                      <a:lnTo>
                        <a:pt x="684" y="1578"/>
                      </a:lnTo>
                      <a:lnTo>
                        <a:pt x="698" y="1562"/>
                      </a:lnTo>
                      <a:lnTo>
                        <a:pt x="712" y="1538"/>
                      </a:lnTo>
                      <a:lnTo>
                        <a:pt x="712" y="1538"/>
                      </a:lnTo>
                      <a:lnTo>
                        <a:pt x="732" y="1520"/>
                      </a:lnTo>
                      <a:lnTo>
                        <a:pt x="752" y="1500"/>
                      </a:lnTo>
                      <a:lnTo>
                        <a:pt x="770" y="1476"/>
                      </a:lnTo>
                      <a:lnTo>
                        <a:pt x="770" y="1476"/>
                      </a:lnTo>
                      <a:lnTo>
                        <a:pt x="790" y="1446"/>
                      </a:lnTo>
                      <a:lnTo>
                        <a:pt x="812" y="1410"/>
                      </a:lnTo>
                      <a:lnTo>
                        <a:pt x="830" y="1374"/>
                      </a:lnTo>
                      <a:lnTo>
                        <a:pt x="836" y="1356"/>
                      </a:lnTo>
                      <a:lnTo>
                        <a:pt x="840" y="1342"/>
                      </a:lnTo>
                      <a:lnTo>
                        <a:pt x="840" y="1342"/>
                      </a:lnTo>
                      <a:lnTo>
                        <a:pt x="854" y="1266"/>
                      </a:lnTo>
                      <a:lnTo>
                        <a:pt x="878" y="1136"/>
                      </a:lnTo>
                      <a:lnTo>
                        <a:pt x="890" y="1070"/>
                      </a:lnTo>
                      <a:lnTo>
                        <a:pt x="904" y="1014"/>
                      </a:lnTo>
                      <a:lnTo>
                        <a:pt x="910" y="992"/>
                      </a:lnTo>
                      <a:lnTo>
                        <a:pt x="916" y="974"/>
                      </a:lnTo>
                      <a:lnTo>
                        <a:pt x="922" y="964"/>
                      </a:lnTo>
                      <a:lnTo>
                        <a:pt x="924" y="960"/>
                      </a:lnTo>
                      <a:lnTo>
                        <a:pt x="926" y="960"/>
                      </a:lnTo>
                      <a:lnTo>
                        <a:pt x="926" y="960"/>
                      </a:lnTo>
                      <a:lnTo>
                        <a:pt x="932" y="958"/>
                      </a:lnTo>
                      <a:lnTo>
                        <a:pt x="938" y="954"/>
                      </a:lnTo>
                      <a:lnTo>
                        <a:pt x="950" y="942"/>
                      </a:lnTo>
                      <a:lnTo>
                        <a:pt x="964" y="926"/>
                      </a:lnTo>
                      <a:lnTo>
                        <a:pt x="976" y="908"/>
                      </a:lnTo>
                      <a:lnTo>
                        <a:pt x="968" y="972"/>
                      </a:lnTo>
                      <a:lnTo>
                        <a:pt x="972" y="994"/>
                      </a:lnTo>
                      <a:lnTo>
                        <a:pt x="962" y="1022"/>
                      </a:lnTo>
                      <a:lnTo>
                        <a:pt x="962" y="1068"/>
                      </a:lnTo>
                      <a:lnTo>
                        <a:pt x="962" y="1080"/>
                      </a:lnTo>
                      <a:lnTo>
                        <a:pt x="962" y="1146"/>
                      </a:lnTo>
                      <a:lnTo>
                        <a:pt x="972" y="1150"/>
                      </a:lnTo>
                      <a:lnTo>
                        <a:pt x="972" y="1160"/>
                      </a:lnTo>
                      <a:lnTo>
                        <a:pt x="962" y="1170"/>
                      </a:lnTo>
                      <a:lnTo>
                        <a:pt x="964" y="1202"/>
                      </a:lnTo>
                      <a:lnTo>
                        <a:pt x="964" y="1252"/>
                      </a:lnTo>
                      <a:lnTo>
                        <a:pt x="984" y="1294"/>
                      </a:lnTo>
                      <a:lnTo>
                        <a:pt x="1016" y="1320"/>
                      </a:lnTo>
                      <a:lnTo>
                        <a:pt x="1018" y="1292"/>
                      </a:lnTo>
                      <a:lnTo>
                        <a:pt x="1022" y="1320"/>
                      </a:lnTo>
                      <a:lnTo>
                        <a:pt x="1054" y="1294"/>
                      </a:lnTo>
                      <a:lnTo>
                        <a:pt x="1074" y="1252"/>
                      </a:lnTo>
                      <a:lnTo>
                        <a:pt x="1074" y="1202"/>
                      </a:lnTo>
                      <a:lnTo>
                        <a:pt x="1076" y="1170"/>
                      </a:lnTo>
                      <a:lnTo>
                        <a:pt x="1066" y="1160"/>
                      </a:lnTo>
                      <a:lnTo>
                        <a:pt x="1066" y="1150"/>
                      </a:lnTo>
                      <a:lnTo>
                        <a:pt x="1076" y="1146"/>
                      </a:lnTo>
                      <a:lnTo>
                        <a:pt x="1076" y="1080"/>
                      </a:lnTo>
                      <a:lnTo>
                        <a:pt x="1076" y="1068"/>
                      </a:lnTo>
                      <a:lnTo>
                        <a:pt x="1076" y="1022"/>
                      </a:lnTo>
                      <a:lnTo>
                        <a:pt x="1066" y="994"/>
                      </a:lnTo>
                      <a:lnTo>
                        <a:pt x="1068" y="972"/>
                      </a:lnTo>
                      <a:lnTo>
                        <a:pt x="1062" y="908"/>
                      </a:lnTo>
                      <a:lnTo>
                        <a:pt x="1062" y="908"/>
                      </a:lnTo>
                      <a:lnTo>
                        <a:pt x="1074" y="926"/>
                      </a:lnTo>
                      <a:lnTo>
                        <a:pt x="1088" y="942"/>
                      </a:lnTo>
                      <a:lnTo>
                        <a:pt x="1100" y="954"/>
                      </a:lnTo>
                      <a:lnTo>
                        <a:pt x="1106" y="958"/>
                      </a:lnTo>
                      <a:lnTo>
                        <a:pt x="1112" y="960"/>
                      </a:lnTo>
                      <a:lnTo>
                        <a:pt x="1112" y="960"/>
                      </a:lnTo>
                      <a:lnTo>
                        <a:pt x="1114" y="960"/>
                      </a:lnTo>
                      <a:lnTo>
                        <a:pt x="1116" y="964"/>
                      </a:lnTo>
                      <a:lnTo>
                        <a:pt x="1122" y="974"/>
                      </a:lnTo>
                      <a:lnTo>
                        <a:pt x="1128" y="992"/>
                      </a:lnTo>
                      <a:lnTo>
                        <a:pt x="1134" y="1014"/>
                      </a:lnTo>
                      <a:lnTo>
                        <a:pt x="1148" y="1070"/>
                      </a:lnTo>
                      <a:lnTo>
                        <a:pt x="1160" y="1136"/>
                      </a:lnTo>
                      <a:lnTo>
                        <a:pt x="1184" y="1266"/>
                      </a:lnTo>
                      <a:lnTo>
                        <a:pt x="1198" y="1342"/>
                      </a:lnTo>
                      <a:lnTo>
                        <a:pt x="1198" y="1342"/>
                      </a:lnTo>
                      <a:lnTo>
                        <a:pt x="1202" y="1356"/>
                      </a:lnTo>
                      <a:lnTo>
                        <a:pt x="1208" y="1374"/>
                      </a:lnTo>
                      <a:lnTo>
                        <a:pt x="1226" y="1410"/>
                      </a:lnTo>
                      <a:lnTo>
                        <a:pt x="1248" y="1446"/>
                      </a:lnTo>
                      <a:lnTo>
                        <a:pt x="1268" y="1476"/>
                      </a:lnTo>
                      <a:lnTo>
                        <a:pt x="1268" y="1476"/>
                      </a:lnTo>
                      <a:lnTo>
                        <a:pt x="1286" y="1500"/>
                      </a:lnTo>
                      <a:lnTo>
                        <a:pt x="1304" y="1520"/>
                      </a:lnTo>
                      <a:lnTo>
                        <a:pt x="1326" y="1538"/>
                      </a:lnTo>
                      <a:lnTo>
                        <a:pt x="1326" y="1538"/>
                      </a:lnTo>
                      <a:lnTo>
                        <a:pt x="1340" y="1562"/>
                      </a:lnTo>
                      <a:lnTo>
                        <a:pt x="1354" y="1578"/>
                      </a:lnTo>
                      <a:lnTo>
                        <a:pt x="1360" y="1582"/>
                      </a:lnTo>
                      <a:lnTo>
                        <a:pt x="1366" y="1586"/>
                      </a:lnTo>
                      <a:lnTo>
                        <a:pt x="1366" y="1586"/>
                      </a:lnTo>
                      <a:lnTo>
                        <a:pt x="1374" y="1588"/>
                      </a:lnTo>
                      <a:lnTo>
                        <a:pt x="1380" y="1590"/>
                      </a:lnTo>
                      <a:lnTo>
                        <a:pt x="1390" y="1598"/>
                      </a:lnTo>
                      <a:lnTo>
                        <a:pt x="1402" y="1610"/>
                      </a:lnTo>
                      <a:lnTo>
                        <a:pt x="1398" y="1640"/>
                      </a:lnTo>
                      <a:lnTo>
                        <a:pt x="1480" y="1732"/>
                      </a:lnTo>
                      <a:lnTo>
                        <a:pt x="1480" y="1732"/>
                      </a:lnTo>
                      <a:lnTo>
                        <a:pt x="1484" y="1734"/>
                      </a:lnTo>
                      <a:lnTo>
                        <a:pt x="1494" y="1738"/>
                      </a:lnTo>
                      <a:lnTo>
                        <a:pt x="1500" y="1738"/>
                      </a:lnTo>
                      <a:lnTo>
                        <a:pt x="1506" y="1738"/>
                      </a:lnTo>
                      <a:lnTo>
                        <a:pt x="1512" y="1736"/>
                      </a:lnTo>
                      <a:lnTo>
                        <a:pt x="1516" y="1732"/>
                      </a:lnTo>
                      <a:lnTo>
                        <a:pt x="1516" y="1732"/>
                      </a:lnTo>
                      <a:lnTo>
                        <a:pt x="1518" y="1724"/>
                      </a:lnTo>
                      <a:lnTo>
                        <a:pt x="1520" y="1716"/>
                      </a:lnTo>
                      <a:lnTo>
                        <a:pt x="1522" y="1698"/>
                      </a:lnTo>
                      <a:lnTo>
                        <a:pt x="1520" y="1676"/>
                      </a:lnTo>
                      <a:lnTo>
                        <a:pt x="1516" y="1652"/>
                      </a:lnTo>
                      <a:lnTo>
                        <a:pt x="1516" y="1652"/>
                      </a:lnTo>
                      <a:lnTo>
                        <a:pt x="1508" y="1632"/>
                      </a:lnTo>
                      <a:lnTo>
                        <a:pt x="1500" y="1616"/>
                      </a:lnTo>
                      <a:lnTo>
                        <a:pt x="1490" y="1602"/>
                      </a:lnTo>
                      <a:lnTo>
                        <a:pt x="1490" y="1602"/>
                      </a:lnTo>
                      <a:lnTo>
                        <a:pt x="1486" y="1596"/>
                      </a:lnTo>
                      <a:lnTo>
                        <a:pt x="1476" y="1580"/>
                      </a:lnTo>
                      <a:lnTo>
                        <a:pt x="1456" y="1558"/>
                      </a:lnTo>
                      <a:lnTo>
                        <a:pt x="1442" y="1544"/>
                      </a:lnTo>
                      <a:lnTo>
                        <a:pt x="1424" y="1528"/>
                      </a:lnTo>
                      <a:lnTo>
                        <a:pt x="1424" y="1528"/>
                      </a:lnTo>
                      <a:lnTo>
                        <a:pt x="1416" y="1518"/>
                      </a:lnTo>
                      <a:lnTo>
                        <a:pt x="1408" y="1508"/>
                      </a:lnTo>
                      <a:lnTo>
                        <a:pt x="1402" y="1498"/>
                      </a:lnTo>
                      <a:lnTo>
                        <a:pt x="1396" y="1486"/>
                      </a:lnTo>
                      <a:lnTo>
                        <a:pt x="1386" y="1464"/>
                      </a:lnTo>
                      <a:lnTo>
                        <a:pt x="1382" y="1442"/>
                      </a:lnTo>
                      <a:lnTo>
                        <a:pt x="1378" y="1420"/>
                      </a:lnTo>
                      <a:lnTo>
                        <a:pt x="1376" y="1404"/>
                      </a:lnTo>
                      <a:lnTo>
                        <a:pt x="1376" y="1388"/>
                      </a:lnTo>
                      <a:lnTo>
                        <a:pt x="1376" y="1388"/>
                      </a:lnTo>
                      <a:lnTo>
                        <a:pt x="1378" y="1374"/>
                      </a:lnTo>
                      <a:lnTo>
                        <a:pt x="1382" y="1340"/>
                      </a:lnTo>
                      <a:lnTo>
                        <a:pt x="1386" y="1322"/>
                      </a:lnTo>
                      <a:lnTo>
                        <a:pt x="1392" y="1306"/>
                      </a:lnTo>
                      <a:lnTo>
                        <a:pt x="1396" y="1300"/>
                      </a:lnTo>
                      <a:lnTo>
                        <a:pt x="1400" y="1294"/>
                      </a:lnTo>
                      <a:lnTo>
                        <a:pt x="1406" y="1290"/>
                      </a:lnTo>
                      <a:lnTo>
                        <a:pt x="1410" y="1288"/>
                      </a:lnTo>
                      <a:lnTo>
                        <a:pt x="1410" y="1288"/>
                      </a:lnTo>
                      <a:lnTo>
                        <a:pt x="1422" y="1284"/>
                      </a:lnTo>
                      <a:lnTo>
                        <a:pt x="1432" y="1278"/>
                      </a:lnTo>
                      <a:lnTo>
                        <a:pt x="1442" y="1268"/>
                      </a:lnTo>
                      <a:lnTo>
                        <a:pt x="1450" y="1256"/>
                      </a:lnTo>
                      <a:lnTo>
                        <a:pt x="1460" y="1236"/>
                      </a:lnTo>
                      <a:lnTo>
                        <a:pt x="1464" y="1228"/>
                      </a:lnTo>
                      <a:lnTo>
                        <a:pt x="1464" y="1228"/>
                      </a:lnTo>
                      <a:lnTo>
                        <a:pt x="1464" y="1222"/>
                      </a:lnTo>
                      <a:lnTo>
                        <a:pt x="1464" y="1214"/>
                      </a:lnTo>
                      <a:lnTo>
                        <a:pt x="1466" y="1204"/>
                      </a:lnTo>
                      <a:lnTo>
                        <a:pt x="1470" y="1194"/>
                      </a:lnTo>
                      <a:lnTo>
                        <a:pt x="1478" y="1184"/>
                      </a:lnTo>
                      <a:lnTo>
                        <a:pt x="1490" y="1174"/>
                      </a:lnTo>
                      <a:lnTo>
                        <a:pt x="1508" y="1166"/>
                      </a:lnTo>
                      <a:lnTo>
                        <a:pt x="1508" y="1166"/>
                      </a:lnTo>
                      <a:lnTo>
                        <a:pt x="1518" y="1160"/>
                      </a:lnTo>
                      <a:lnTo>
                        <a:pt x="1528" y="1152"/>
                      </a:lnTo>
                      <a:lnTo>
                        <a:pt x="1538" y="1142"/>
                      </a:lnTo>
                      <a:lnTo>
                        <a:pt x="1548" y="1130"/>
                      </a:lnTo>
                      <a:lnTo>
                        <a:pt x="1564" y="1102"/>
                      </a:lnTo>
                      <a:lnTo>
                        <a:pt x="1580" y="1074"/>
                      </a:lnTo>
                      <a:lnTo>
                        <a:pt x="1592" y="1044"/>
                      </a:lnTo>
                      <a:lnTo>
                        <a:pt x="1600" y="1020"/>
                      </a:lnTo>
                      <a:lnTo>
                        <a:pt x="1608" y="996"/>
                      </a:lnTo>
                      <a:lnTo>
                        <a:pt x="1618" y="962"/>
                      </a:lnTo>
                      <a:lnTo>
                        <a:pt x="1618" y="962"/>
                      </a:lnTo>
                      <a:lnTo>
                        <a:pt x="1620" y="962"/>
                      </a:lnTo>
                      <a:lnTo>
                        <a:pt x="1622" y="962"/>
                      </a:lnTo>
                      <a:lnTo>
                        <a:pt x="1626" y="958"/>
                      </a:lnTo>
                      <a:lnTo>
                        <a:pt x="1624" y="952"/>
                      </a:lnTo>
                      <a:lnTo>
                        <a:pt x="1614" y="938"/>
                      </a:lnTo>
                      <a:lnTo>
                        <a:pt x="1596" y="918"/>
                      </a:lnTo>
                      <a:lnTo>
                        <a:pt x="1566" y="890"/>
                      </a:lnTo>
                      <a:lnTo>
                        <a:pt x="1520" y="850"/>
                      </a:lnTo>
                      <a:lnTo>
                        <a:pt x="1520" y="850"/>
                      </a:lnTo>
                      <a:lnTo>
                        <a:pt x="1496" y="832"/>
                      </a:lnTo>
                      <a:lnTo>
                        <a:pt x="1470" y="814"/>
                      </a:lnTo>
                      <a:lnTo>
                        <a:pt x="1440" y="796"/>
                      </a:lnTo>
                      <a:lnTo>
                        <a:pt x="1410" y="780"/>
                      </a:lnTo>
                      <a:lnTo>
                        <a:pt x="1412" y="778"/>
                      </a:lnTo>
                      <a:lnTo>
                        <a:pt x="1454" y="772"/>
                      </a:lnTo>
                      <a:lnTo>
                        <a:pt x="1522" y="768"/>
                      </a:lnTo>
                      <a:lnTo>
                        <a:pt x="1570" y="768"/>
                      </a:lnTo>
                      <a:lnTo>
                        <a:pt x="1624" y="768"/>
                      </a:lnTo>
                      <a:lnTo>
                        <a:pt x="1674" y="760"/>
                      </a:lnTo>
                      <a:lnTo>
                        <a:pt x="1674" y="760"/>
                      </a:lnTo>
                      <a:lnTo>
                        <a:pt x="1694" y="752"/>
                      </a:lnTo>
                      <a:lnTo>
                        <a:pt x="1710" y="744"/>
                      </a:lnTo>
                      <a:lnTo>
                        <a:pt x="1718" y="740"/>
                      </a:lnTo>
                      <a:lnTo>
                        <a:pt x="1722" y="734"/>
                      </a:lnTo>
                      <a:lnTo>
                        <a:pt x="1722" y="734"/>
                      </a:lnTo>
                      <a:lnTo>
                        <a:pt x="1734" y="712"/>
                      </a:lnTo>
                      <a:lnTo>
                        <a:pt x="1744" y="698"/>
                      </a:lnTo>
                      <a:lnTo>
                        <a:pt x="1760" y="678"/>
                      </a:lnTo>
                      <a:lnTo>
                        <a:pt x="1760" y="678"/>
                      </a:lnTo>
                      <a:lnTo>
                        <a:pt x="1774" y="656"/>
                      </a:lnTo>
                      <a:lnTo>
                        <a:pt x="1782" y="642"/>
                      </a:lnTo>
                      <a:lnTo>
                        <a:pt x="1786" y="632"/>
                      </a:lnTo>
                      <a:lnTo>
                        <a:pt x="1788" y="628"/>
                      </a:lnTo>
                      <a:lnTo>
                        <a:pt x="1788" y="628"/>
                      </a:lnTo>
                      <a:lnTo>
                        <a:pt x="1792" y="612"/>
                      </a:lnTo>
                      <a:lnTo>
                        <a:pt x="1796" y="598"/>
                      </a:lnTo>
                      <a:lnTo>
                        <a:pt x="1798" y="594"/>
                      </a:lnTo>
                      <a:lnTo>
                        <a:pt x="1802" y="590"/>
                      </a:lnTo>
                      <a:lnTo>
                        <a:pt x="1802" y="590"/>
                      </a:lnTo>
                      <a:lnTo>
                        <a:pt x="1806" y="586"/>
                      </a:lnTo>
                      <a:lnTo>
                        <a:pt x="1810" y="580"/>
                      </a:lnTo>
                      <a:lnTo>
                        <a:pt x="1820" y="562"/>
                      </a:lnTo>
                      <a:lnTo>
                        <a:pt x="1824" y="552"/>
                      </a:lnTo>
                      <a:lnTo>
                        <a:pt x="1826" y="542"/>
                      </a:lnTo>
                      <a:lnTo>
                        <a:pt x="1826" y="532"/>
                      </a:lnTo>
                      <a:lnTo>
                        <a:pt x="1822" y="526"/>
                      </a:lnTo>
                      <a:lnTo>
                        <a:pt x="1822" y="526"/>
                      </a:lnTo>
                      <a:lnTo>
                        <a:pt x="1820" y="518"/>
                      </a:lnTo>
                      <a:lnTo>
                        <a:pt x="1820" y="512"/>
                      </a:lnTo>
                      <a:lnTo>
                        <a:pt x="1820" y="506"/>
                      </a:lnTo>
                      <a:lnTo>
                        <a:pt x="1824" y="498"/>
                      </a:lnTo>
                      <a:lnTo>
                        <a:pt x="1828" y="488"/>
                      </a:lnTo>
                      <a:lnTo>
                        <a:pt x="1832" y="484"/>
                      </a:lnTo>
                      <a:lnTo>
                        <a:pt x="1832" y="484"/>
                      </a:lnTo>
                      <a:lnTo>
                        <a:pt x="1842" y="474"/>
                      </a:lnTo>
                      <a:lnTo>
                        <a:pt x="1850" y="466"/>
                      </a:lnTo>
                      <a:lnTo>
                        <a:pt x="1850" y="462"/>
                      </a:lnTo>
                      <a:lnTo>
                        <a:pt x="1848" y="458"/>
                      </a:lnTo>
                      <a:lnTo>
                        <a:pt x="1848" y="458"/>
                      </a:lnTo>
                      <a:lnTo>
                        <a:pt x="1846" y="452"/>
                      </a:lnTo>
                      <a:lnTo>
                        <a:pt x="1846" y="446"/>
                      </a:lnTo>
                      <a:lnTo>
                        <a:pt x="1848" y="428"/>
                      </a:lnTo>
                      <a:lnTo>
                        <a:pt x="1852" y="404"/>
                      </a:lnTo>
                      <a:lnTo>
                        <a:pt x="1852" y="404"/>
                      </a:lnTo>
                      <a:lnTo>
                        <a:pt x="1868" y="384"/>
                      </a:lnTo>
                      <a:lnTo>
                        <a:pt x="1880" y="370"/>
                      </a:lnTo>
                      <a:lnTo>
                        <a:pt x="1882" y="364"/>
                      </a:lnTo>
                      <a:lnTo>
                        <a:pt x="1884" y="358"/>
                      </a:lnTo>
                      <a:lnTo>
                        <a:pt x="1884" y="358"/>
                      </a:lnTo>
                      <a:lnTo>
                        <a:pt x="1888" y="348"/>
                      </a:lnTo>
                      <a:lnTo>
                        <a:pt x="1896" y="332"/>
                      </a:lnTo>
                      <a:lnTo>
                        <a:pt x="1910" y="318"/>
                      </a:lnTo>
                      <a:lnTo>
                        <a:pt x="1916" y="312"/>
                      </a:lnTo>
                      <a:lnTo>
                        <a:pt x="1924" y="308"/>
                      </a:lnTo>
                      <a:lnTo>
                        <a:pt x="1924" y="308"/>
                      </a:lnTo>
                      <a:lnTo>
                        <a:pt x="1930" y="302"/>
                      </a:lnTo>
                      <a:lnTo>
                        <a:pt x="1936" y="298"/>
                      </a:lnTo>
                      <a:lnTo>
                        <a:pt x="1946" y="286"/>
                      </a:lnTo>
                      <a:lnTo>
                        <a:pt x="1956" y="272"/>
                      </a:lnTo>
                      <a:lnTo>
                        <a:pt x="1956" y="272"/>
                      </a:lnTo>
                      <a:lnTo>
                        <a:pt x="1960" y="258"/>
                      </a:lnTo>
                      <a:lnTo>
                        <a:pt x="1966" y="246"/>
                      </a:lnTo>
                      <a:lnTo>
                        <a:pt x="1970" y="242"/>
                      </a:lnTo>
                      <a:lnTo>
                        <a:pt x="1974" y="240"/>
                      </a:lnTo>
                      <a:lnTo>
                        <a:pt x="1974" y="240"/>
                      </a:lnTo>
                      <a:lnTo>
                        <a:pt x="1980" y="236"/>
                      </a:lnTo>
                      <a:lnTo>
                        <a:pt x="1984" y="232"/>
                      </a:lnTo>
                      <a:lnTo>
                        <a:pt x="1994" y="218"/>
                      </a:lnTo>
                      <a:lnTo>
                        <a:pt x="2006" y="202"/>
                      </a:lnTo>
                      <a:lnTo>
                        <a:pt x="2028" y="156"/>
                      </a:lnTo>
                      <a:lnTo>
                        <a:pt x="2038" y="114"/>
                      </a:lnTo>
                      <a:lnTo>
                        <a:pt x="2036" y="78"/>
                      </a:lnTo>
                      <a:close/>
                      <a:moveTo>
                        <a:pt x="1014" y="582"/>
                      </a:moveTo>
                      <a:lnTo>
                        <a:pt x="1014" y="584"/>
                      </a:lnTo>
                      <a:lnTo>
                        <a:pt x="1014" y="582"/>
                      </a:lnTo>
                      <a:lnTo>
                        <a:pt x="1014" y="582"/>
                      </a:lnTo>
                      <a:lnTo>
                        <a:pt x="1014" y="582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21000"/>
                  </a:schemeClr>
                </a:solidFill>
                <a:ln w="9525">
                  <a:noFill/>
                  <a:round/>
                  <a:headEnd/>
                  <a:tailEnd/>
                </a:ln>
                <a:effectLst>
                  <a:glow rad="50800">
                    <a:schemeClr val="bg2">
                      <a:lumMod val="60000"/>
                      <a:lumOff val="40000"/>
                      <a:alpha val="33000"/>
                    </a:schemeClr>
                  </a:glow>
                  <a:softEdge rad="12700"/>
                </a:effectLst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charset="0"/>
                  </a:endParaRPr>
                </a:p>
              </p:txBody>
            </p:sp>
            <p:sp>
              <p:nvSpPr>
                <p:cNvPr id="126" name="Freeform 89"/>
                <p:cNvSpPr>
                  <a:spLocks noEditPoints="1"/>
                </p:cNvSpPr>
                <p:nvPr/>
              </p:nvSpPr>
              <p:spPr bwMode="auto">
                <a:xfrm rot="2303669">
                  <a:off x="2048564" y="7997672"/>
                  <a:ext cx="3812097" cy="3250945"/>
                </a:xfrm>
                <a:custGeom>
                  <a:avLst/>
                  <a:gdLst/>
                  <a:ahLst/>
                  <a:cxnLst>
                    <a:cxn ang="0">
                      <a:pos x="1778" y="8"/>
                    </a:cxn>
                    <a:cxn ang="0">
                      <a:pos x="1424" y="184"/>
                    </a:cxn>
                    <a:cxn ang="0">
                      <a:pos x="1152" y="514"/>
                    </a:cxn>
                    <a:cxn ang="0">
                      <a:pos x="1064" y="610"/>
                    </a:cxn>
                    <a:cxn ang="0">
                      <a:pos x="1042" y="574"/>
                    </a:cxn>
                    <a:cxn ang="0">
                      <a:pos x="1014" y="574"/>
                    </a:cxn>
                    <a:cxn ang="0">
                      <a:pos x="982" y="586"/>
                    </a:cxn>
                    <a:cxn ang="0">
                      <a:pos x="964" y="644"/>
                    </a:cxn>
                    <a:cxn ang="0">
                      <a:pos x="774" y="350"/>
                    </a:cxn>
                    <a:cxn ang="0">
                      <a:pos x="432" y="66"/>
                    </a:cxn>
                    <a:cxn ang="0">
                      <a:pos x="60" y="14"/>
                    </a:cxn>
                    <a:cxn ang="0">
                      <a:pos x="58" y="236"/>
                    </a:cxn>
                    <a:cxn ang="0">
                      <a:pos x="100" y="298"/>
                    </a:cxn>
                    <a:cxn ang="0">
                      <a:pos x="154" y="358"/>
                    </a:cxn>
                    <a:cxn ang="0">
                      <a:pos x="190" y="458"/>
                    </a:cxn>
                    <a:cxn ang="0">
                      <a:pos x="216" y="506"/>
                    </a:cxn>
                    <a:cxn ang="0">
                      <a:pos x="228" y="580"/>
                    </a:cxn>
                    <a:cxn ang="0">
                      <a:pos x="252" y="632"/>
                    </a:cxn>
                    <a:cxn ang="0">
                      <a:pos x="320" y="740"/>
                    </a:cxn>
                    <a:cxn ang="0">
                      <a:pos x="628" y="780"/>
                    </a:cxn>
                    <a:cxn ang="0">
                      <a:pos x="422" y="938"/>
                    </a:cxn>
                    <a:cxn ang="0">
                      <a:pos x="446" y="1044"/>
                    </a:cxn>
                    <a:cxn ang="0">
                      <a:pos x="548" y="1174"/>
                    </a:cxn>
                    <a:cxn ang="0">
                      <a:pos x="588" y="1256"/>
                    </a:cxn>
                    <a:cxn ang="0">
                      <a:pos x="646" y="1306"/>
                    </a:cxn>
                    <a:cxn ang="0">
                      <a:pos x="650" y="1464"/>
                    </a:cxn>
                    <a:cxn ang="0">
                      <a:pos x="562" y="1580"/>
                    </a:cxn>
                    <a:cxn ang="0">
                      <a:pos x="516" y="1698"/>
                    </a:cxn>
                    <a:cxn ang="0">
                      <a:pos x="554" y="1734"/>
                    </a:cxn>
                    <a:cxn ang="0">
                      <a:pos x="670" y="1586"/>
                    </a:cxn>
                    <a:cxn ang="0">
                      <a:pos x="770" y="1476"/>
                    </a:cxn>
                    <a:cxn ang="0">
                      <a:pos x="890" y="1070"/>
                    </a:cxn>
                    <a:cxn ang="0">
                      <a:pos x="938" y="954"/>
                    </a:cxn>
                    <a:cxn ang="0">
                      <a:pos x="962" y="1146"/>
                    </a:cxn>
                    <a:cxn ang="0">
                      <a:pos x="1022" y="1320"/>
                    </a:cxn>
                    <a:cxn ang="0">
                      <a:pos x="1076" y="1068"/>
                    </a:cxn>
                    <a:cxn ang="0">
                      <a:pos x="1106" y="958"/>
                    </a:cxn>
                    <a:cxn ang="0">
                      <a:pos x="1160" y="1136"/>
                    </a:cxn>
                    <a:cxn ang="0">
                      <a:pos x="1268" y="1476"/>
                    </a:cxn>
                    <a:cxn ang="0">
                      <a:pos x="1366" y="1586"/>
                    </a:cxn>
                    <a:cxn ang="0">
                      <a:pos x="1494" y="1738"/>
                    </a:cxn>
                    <a:cxn ang="0">
                      <a:pos x="1520" y="1676"/>
                    </a:cxn>
                    <a:cxn ang="0">
                      <a:pos x="1456" y="1558"/>
                    </a:cxn>
                    <a:cxn ang="0">
                      <a:pos x="1382" y="1442"/>
                    </a:cxn>
                    <a:cxn ang="0">
                      <a:pos x="1396" y="1300"/>
                    </a:cxn>
                    <a:cxn ang="0">
                      <a:pos x="1460" y="1236"/>
                    </a:cxn>
                    <a:cxn ang="0">
                      <a:pos x="1508" y="1166"/>
                    </a:cxn>
                    <a:cxn ang="0">
                      <a:pos x="1600" y="1020"/>
                    </a:cxn>
                    <a:cxn ang="0">
                      <a:pos x="1596" y="918"/>
                    </a:cxn>
                    <a:cxn ang="0">
                      <a:pos x="1454" y="772"/>
                    </a:cxn>
                    <a:cxn ang="0">
                      <a:pos x="1722" y="734"/>
                    </a:cxn>
                    <a:cxn ang="0">
                      <a:pos x="1788" y="628"/>
                    </a:cxn>
                    <a:cxn ang="0">
                      <a:pos x="1820" y="562"/>
                    </a:cxn>
                    <a:cxn ang="0">
                      <a:pos x="1824" y="498"/>
                    </a:cxn>
                    <a:cxn ang="0">
                      <a:pos x="1846" y="452"/>
                    </a:cxn>
                    <a:cxn ang="0">
                      <a:pos x="1884" y="358"/>
                    </a:cxn>
                    <a:cxn ang="0">
                      <a:pos x="1946" y="286"/>
                    </a:cxn>
                    <a:cxn ang="0">
                      <a:pos x="1984" y="232"/>
                    </a:cxn>
                    <a:cxn ang="0">
                      <a:pos x="1014" y="582"/>
                    </a:cxn>
                  </a:cxnLst>
                  <a:rect l="0" t="0" r="r" b="b"/>
                  <a:pathLst>
                    <a:path w="2038" h="1738">
                      <a:moveTo>
                        <a:pt x="2036" y="78"/>
                      </a:moveTo>
                      <a:lnTo>
                        <a:pt x="2018" y="44"/>
                      </a:lnTo>
                      <a:lnTo>
                        <a:pt x="1978" y="14"/>
                      </a:lnTo>
                      <a:lnTo>
                        <a:pt x="1916" y="2"/>
                      </a:lnTo>
                      <a:lnTo>
                        <a:pt x="1850" y="0"/>
                      </a:lnTo>
                      <a:lnTo>
                        <a:pt x="1850" y="0"/>
                      </a:lnTo>
                      <a:lnTo>
                        <a:pt x="1832" y="0"/>
                      </a:lnTo>
                      <a:lnTo>
                        <a:pt x="1808" y="4"/>
                      </a:lnTo>
                      <a:lnTo>
                        <a:pt x="1778" y="8"/>
                      </a:lnTo>
                      <a:lnTo>
                        <a:pt x="1742" y="16"/>
                      </a:lnTo>
                      <a:lnTo>
                        <a:pt x="1702" y="28"/>
                      </a:lnTo>
                      <a:lnTo>
                        <a:pt x="1656" y="46"/>
                      </a:lnTo>
                      <a:lnTo>
                        <a:pt x="1606" y="66"/>
                      </a:lnTo>
                      <a:lnTo>
                        <a:pt x="1606" y="66"/>
                      </a:lnTo>
                      <a:lnTo>
                        <a:pt x="1558" y="92"/>
                      </a:lnTo>
                      <a:lnTo>
                        <a:pt x="1510" y="120"/>
                      </a:lnTo>
                      <a:lnTo>
                        <a:pt x="1466" y="152"/>
                      </a:lnTo>
                      <a:lnTo>
                        <a:pt x="1424" y="184"/>
                      </a:lnTo>
                      <a:lnTo>
                        <a:pt x="1382" y="222"/>
                      </a:lnTo>
                      <a:lnTo>
                        <a:pt x="1342" y="260"/>
                      </a:lnTo>
                      <a:lnTo>
                        <a:pt x="1302" y="304"/>
                      </a:lnTo>
                      <a:lnTo>
                        <a:pt x="1264" y="350"/>
                      </a:lnTo>
                      <a:lnTo>
                        <a:pt x="1264" y="350"/>
                      </a:lnTo>
                      <a:lnTo>
                        <a:pt x="1234" y="388"/>
                      </a:lnTo>
                      <a:lnTo>
                        <a:pt x="1204" y="430"/>
                      </a:lnTo>
                      <a:lnTo>
                        <a:pt x="1176" y="472"/>
                      </a:lnTo>
                      <a:lnTo>
                        <a:pt x="1152" y="514"/>
                      </a:lnTo>
                      <a:lnTo>
                        <a:pt x="1110" y="590"/>
                      </a:lnTo>
                      <a:lnTo>
                        <a:pt x="1080" y="646"/>
                      </a:lnTo>
                      <a:lnTo>
                        <a:pt x="1080" y="646"/>
                      </a:lnTo>
                      <a:lnTo>
                        <a:pt x="1074" y="644"/>
                      </a:lnTo>
                      <a:lnTo>
                        <a:pt x="1074" y="644"/>
                      </a:lnTo>
                      <a:lnTo>
                        <a:pt x="1068" y="632"/>
                      </a:lnTo>
                      <a:lnTo>
                        <a:pt x="1060" y="618"/>
                      </a:lnTo>
                      <a:lnTo>
                        <a:pt x="1060" y="618"/>
                      </a:lnTo>
                      <a:lnTo>
                        <a:pt x="1064" y="610"/>
                      </a:lnTo>
                      <a:lnTo>
                        <a:pt x="1066" y="602"/>
                      </a:lnTo>
                      <a:lnTo>
                        <a:pt x="1066" y="602"/>
                      </a:lnTo>
                      <a:lnTo>
                        <a:pt x="1064" y="592"/>
                      </a:lnTo>
                      <a:lnTo>
                        <a:pt x="1060" y="586"/>
                      </a:lnTo>
                      <a:lnTo>
                        <a:pt x="1052" y="580"/>
                      </a:lnTo>
                      <a:lnTo>
                        <a:pt x="1042" y="578"/>
                      </a:lnTo>
                      <a:lnTo>
                        <a:pt x="1042" y="578"/>
                      </a:lnTo>
                      <a:lnTo>
                        <a:pt x="1040" y="580"/>
                      </a:lnTo>
                      <a:lnTo>
                        <a:pt x="1042" y="574"/>
                      </a:lnTo>
                      <a:lnTo>
                        <a:pt x="1036" y="574"/>
                      </a:lnTo>
                      <a:lnTo>
                        <a:pt x="1032" y="574"/>
                      </a:lnTo>
                      <a:lnTo>
                        <a:pt x="1032" y="574"/>
                      </a:lnTo>
                      <a:lnTo>
                        <a:pt x="1024" y="568"/>
                      </a:lnTo>
                      <a:lnTo>
                        <a:pt x="1024" y="568"/>
                      </a:lnTo>
                      <a:lnTo>
                        <a:pt x="1022" y="568"/>
                      </a:lnTo>
                      <a:lnTo>
                        <a:pt x="1018" y="570"/>
                      </a:lnTo>
                      <a:lnTo>
                        <a:pt x="1012" y="570"/>
                      </a:lnTo>
                      <a:lnTo>
                        <a:pt x="1014" y="574"/>
                      </a:lnTo>
                      <a:lnTo>
                        <a:pt x="1008" y="574"/>
                      </a:lnTo>
                      <a:lnTo>
                        <a:pt x="1004" y="574"/>
                      </a:lnTo>
                      <a:lnTo>
                        <a:pt x="1008" y="580"/>
                      </a:lnTo>
                      <a:lnTo>
                        <a:pt x="1008" y="580"/>
                      </a:lnTo>
                      <a:lnTo>
                        <a:pt x="1008" y="580"/>
                      </a:lnTo>
                      <a:lnTo>
                        <a:pt x="1000" y="578"/>
                      </a:lnTo>
                      <a:lnTo>
                        <a:pt x="1000" y="578"/>
                      </a:lnTo>
                      <a:lnTo>
                        <a:pt x="990" y="580"/>
                      </a:lnTo>
                      <a:lnTo>
                        <a:pt x="982" y="586"/>
                      </a:lnTo>
                      <a:lnTo>
                        <a:pt x="978" y="592"/>
                      </a:lnTo>
                      <a:lnTo>
                        <a:pt x="976" y="602"/>
                      </a:lnTo>
                      <a:lnTo>
                        <a:pt x="976" y="602"/>
                      </a:lnTo>
                      <a:lnTo>
                        <a:pt x="978" y="608"/>
                      </a:lnTo>
                      <a:lnTo>
                        <a:pt x="980" y="616"/>
                      </a:lnTo>
                      <a:lnTo>
                        <a:pt x="980" y="616"/>
                      </a:lnTo>
                      <a:lnTo>
                        <a:pt x="970" y="632"/>
                      </a:lnTo>
                      <a:lnTo>
                        <a:pt x="964" y="644"/>
                      </a:lnTo>
                      <a:lnTo>
                        <a:pt x="964" y="644"/>
                      </a:lnTo>
                      <a:lnTo>
                        <a:pt x="958" y="646"/>
                      </a:lnTo>
                      <a:lnTo>
                        <a:pt x="958" y="646"/>
                      </a:lnTo>
                      <a:lnTo>
                        <a:pt x="928" y="590"/>
                      </a:lnTo>
                      <a:lnTo>
                        <a:pt x="886" y="514"/>
                      </a:lnTo>
                      <a:lnTo>
                        <a:pt x="860" y="472"/>
                      </a:lnTo>
                      <a:lnTo>
                        <a:pt x="834" y="430"/>
                      </a:lnTo>
                      <a:lnTo>
                        <a:pt x="804" y="388"/>
                      </a:lnTo>
                      <a:lnTo>
                        <a:pt x="774" y="350"/>
                      </a:lnTo>
                      <a:lnTo>
                        <a:pt x="774" y="350"/>
                      </a:lnTo>
                      <a:lnTo>
                        <a:pt x="736" y="304"/>
                      </a:lnTo>
                      <a:lnTo>
                        <a:pt x="696" y="260"/>
                      </a:lnTo>
                      <a:lnTo>
                        <a:pt x="656" y="222"/>
                      </a:lnTo>
                      <a:lnTo>
                        <a:pt x="614" y="184"/>
                      </a:lnTo>
                      <a:lnTo>
                        <a:pt x="572" y="152"/>
                      </a:lnTo>
                      <a:lnTo>
                        <a:pt x="528" y="120"/>
                      </a:lnTo>
                      <a:lnTo>
                        <a:pt x="480" y="92"/>
                      </a:lnTo>
                      <a:lnTo>
                        <a:pt x="432" y="66"/>
                      </a:lnTo>
                      <a:lnTo>
                        <a:pt x="432" y="66"/>
                      </a:lnTo>
                      <a:lnTo>
                        <a:pt x="382" y="46"/>
                      </a:lnTo>
                      <a:lnTo>
                        <a:pt x="336" y="28"/>
                      </a:lnTo>
                      <a:lnTo>
                        <a:pt x="296" y="16"/>
                      </a:lnTo>
                      <a:lnTo>
                        <a:pt x="260" y="8"/>
                      </a:lnTo>
                      <a:lnTo>
                        <a:pt x="230" y="4"/>
                      </a:lnTo>
                      <a:lnTo>
                        <a:pt x="206" y="0"/>
                      </a:lnTo>
                      <a:lnTo>
                        <a:pt x="188" y="0"/>
                      </a:lnTo>
                      <a:lnTo>
                        <a:pt x="122" y="2"/>
                      </a:lnTo>
                      <a:lnTo>
                        <a:pt x="60" y="14"/>
                      </a:lnTo>
                      <a:lnTo>
                        <a:pt x="20" y="44"/>
                      </a:lnTo>
                      <a:lnTo>
                        <a:pt x="2" y="78"/>
                      </a:lnTo>
                      <a:lnTo>
                        <a:pt x="0" y="114"/>
                      </a:lnTo>
                      <a:lnTo>
                        <a:pt x="10" y="156"/>
                      </a:lnTo>
                      <a:lnTo>
                        <a:pt x="32" y="202"/>
                      </a:lnTo>
                      <a:lnTo>
                        <a:pt x="32" y="202"/>
                      </a:lnTo>
                      <a:lnTo>
                        <a:pt x="42" y="218"/>
                      </a:lnTo>
                      <a:lnTo>
                        <a:pt x="54" y="232"/>
                      </a:lnTo>
                      <a:lnTo>
                        <a:pt x="58" y="236"/>
                      </a:lnTo>
                      <a:lnTo>
                        <a:pt x="64" y="240"/>
                      </a:lnTo>
                      <a:lnTo>
                        <a:pt x="64" y="240"/>
                      </a:lnTo>
                      <a:lnTo>
                        <a:pt x="68" y="242"/>
                      </a:lnTo>
                      <a:lnTo>
                        <a:pt x="72" y="246"/>
                      </a:lnTo>
                      <a:lnTo>
                        <a:pt x="78" y="258"/>
                      </a:lnTo>
                      <a:lnTo>
                        <a:pt x="82" y="272"/>
                      </a:lnTo>
                      <a:lnTo>
                        <a:pt x="82" y="272"/>
                      </a:lnTo>
                      <a:lnTo>
                        <a:pt x="90" y="286"/>
                      </a:lnTo>
                      <a:lnTo>
                        <a:pt x="100" y="298"/>
                      </a:lnTo>
                      <a:lnTo>
                        <a:pt x="108" y="302"/>
                      </a:lnTo>
                      <a:lnTo>
                        <a:pt x="114" y="308"/>
                      </a:lnTo>
                      <a:lnTo>
                        <a:pt x="114" y="308"/>
                      </a:lnTo>
                      <a:lnTo>
                        <a:pt x="122" y="312"/>
                      </a:lnTo>
                      <a:lnTo>
                        <a:pt x="128" y="318"/>
                      </a:lnTo>
                      <a:lnTo>
                        <a:pt x="140" y="332"/>
                      </a:lnTo>
                      <a:lnTo>
                        <a:pt x="150" y="348"/>
                      </a:lnTo>
                      <a:lnTo>
                        <a:pt x="154" y="358"/>
                      </a:lnTo>
                      <a:lnTo>
                        <a:pt x="154" y="358"/>
                      </a:lnTo>
                      <a:lnTo>
                        <a:pt x="156" y="364"/>
                      </a:lnTo>
                      <a:lnTo>
                        <a:pt x="158" y="370"/>
                      </a:lnTo>
                      <a:lnTo>
                        <a:pt x="170" y="384"/>
                      </a:lnTo>
                      <a:lnTo>
                        <a:pt x="186" y="404"/>
                      </a:lnTo>
                      <a:lnTo>
                        <a:pt x="186" y="404"/>
                      </a:lnTo>
                      <a:lnTo>
                        <a:pt x="190" y="428"/>
                      </a:lnTo>
                      <a:lnTo>
                        <a:pt x="192" y="446"/>
                      </a:lnTo>
                      <a:lnTo>
                        <a:pt x="192" y="452"/>
                      </a:lnTo>
                      <a:lnTo>
                        <a:pt x="190" y="458"/>
                      </a:lnTo>
                      <a:lnTo>
                        <a:pt x="190" y="458"/>
                      </a:lnTo>
                      <a:lnTo>
                        <a:pt x="188" y="462"/>
                      </a:lnTo>
                      <a:lnTo>
                        <a:pt x="188" y="466"/>
                      </a:lnTo>
                      <a:lnTo>
                        <a:pt x="194" y="474"/>
                      </a:lnTo>
                      <a:lnTo>
                        <a:pt x="206" y="484"/>
                      </a:lnTo>
                      <a:lnTo>
                        <a:pt x="206" y="484"/>
                      </a:lnTo>
                      <a:lnTo>
                        <a:pt x="210" y="488"/>
                      </a:lnTo>
                      <a:lnTo>
                        <a:pt x="214" y="498"/>
                      </a:lnTo>
                      <a:lnTo>
                        <a:pt x="216" y="506"/>
                      </a:lnTo>
                      <a:lnTo>
                        <a:pt x="218" y="512"/>
                      </a:lnTo>
                      <a:lnTo>
                        <a:pt x="218" y="518"/>
                      </a:lnTo>
                      <a:lnTo>
                        <a:pt x="214" y="526"/>
                      </a:lnTo>
                      <a:lnTo>
                        <a:pt x="214" y="526"/>
                      </a:lnTo>
                      <a:lnTo>
                        <a:pt x="212" y="532"/>
                      </a:lnTo>
                      <a:lnTo>
                        <a:pt x="212" y="542"/>
                      </a:lnTo>
                      <a:lnTo>
                        <a:pt x="214" y="552"/>
                      </a:lnTo>
                      <a:lnTo>
                        <a:pt x="218" y="562"/>
                      </a:lnTo>
                      <a:lnTo>
                        <a:pt x="228" y="580"/>
                      </a:lnTo>
                      <a:lnTo>
                        <a:pt x="232" y="586"/>
                      </a:lnTo>
                      <a:lnTo>
                        <a:pt x="236" y="590"/>
                      </a:lnTo>
                      <a:lnTo>
                        <a:pt x="236" y="590"/>
                      </a:lnTo>
                      <a:lnTo>
                        <a:pt x="238" y="594"/>
                      </a:lnTo>
                      <a:lnTo>
                        <a:pt x="242" y="598"/>
                      </a:lnTo>
                      <a:lnTo>
                        <a:pt x="246" y="612"/>
                      </a:lnTo>
                      <a:lnTo>
                        <a:pt x="250" y="628"/>
                      </a:lnTo>
                      <a:lnTo>
                        <a:pt x="250" y="628"/>
                      </a:lnTo>
                      <a:lnTo>
                        <a:pt x="252" y="632"/>
                      </a:lnTo>
                      <a:lnTo>
                        <a:pt x="254" y="642"/>
                      </a:lnTo>
                      <a:lnTo>
                        <a:pt x="264" y="656"/>
                      </a:lnTo>
                      <a:lnTo>
                        <a:pt x="278" y="678"/>
                      </a:lnTo>
                      <a:lnTo>
                        <a:pt x="278" y="678"/>
                      </a:lnTo>
                      <a:lnTo>
                        <a:pt x="294" y="698"/>
                      </a:lnTo>
                      <a:lnTo>
                        <a:pt x="304" y="712"/>
                      </a:lnTo>
                      <a:lnTo>
                        <a:pt x="316" y="734"/>
                      </a:lnTo>
                      <a:lnTo>
                        <a:pt x="316" y="734"/>
                      </a:lnTo>
                      <a:lnTo>
                        <a:pt x="320" y="740"/>
                      </a:lnTo>
                      <a:lnTo>
                        <a:pt x="326" y="744"/>
                      </a:lnTo>
                      <a:lnTo>
                        <a:pt x="344" y="752"/>
                      </a:lnTo>
                      <a:lnTo>
                        <a:pt x="364" y="760"/>
                      </a:lnTo>
                      <a:lnTo>
                        <a:pt x="414" y="768"/>
                      </a:lnTo>
                      <a:lnTo>
                        <a:pt x="468" y="768"/>
                      </a:lnTo>
                      <a:lnTo>
                        <a:pt x="516" y="768"/>
                      </a:lnTo>
                      <a:lnTo>
                        <a:pt x="584" y="772"/>
                      </a:lnTo>
                      <a:lnTo>
                        <a:pt x="626" y="778"/>
                      </a:lnTo>
                      <a:lnTo>
                        <a:pt x="628" y="780"/>
                      </a:lnTo>
                      <a:lnTo>
                        <a:pt x="628" y="780"/>
                      </a:lnTo>
                      <a:lnTo>
                        <a:pt x="596" y="796"/>
                      </a:lnTo>
                      <a:lnTo>
                        <a:pt x="568" y="814"/>
                      </a:lnTo>
                      <a:lnTo>
                        <a:pt x="542" y="832"/>
                      </a:lnTo>
                      <a:lnTo>
                        <a:pt x="518" y="850"/>
                      </a:lnTo>
                      <a:lnTo>
                        <a:pt x="518" y="850"/>
                      </a:lnTo>
                      <a:lnTo>
                        <a:pt x="472" y="890"/>
                      </a:lnTo>
                      <a:lnTo>
                        <a:pt x="442" y="918"/>
                      </a:lnTo>
                      <a:lnTo>
                        <a:pt x="422" y="938"/>
                      </a:lnTo>
                      <a:lnTo>
                        <a:pt x="414" y="952"/>
                      </a:lnTo>
                      <a:lnTo>
                        <a:pt x="412" y="958"/>
                      </a:lnTo>
                      <a:lnTo>
                        <a:pt x="416" y="962"/>
                      </a:lnTo>
                      <a:lnTo>
                        <a:pt x="418" y="962"/>
                      </a:lnTo>
                      <a:lnTo>
                        <a:pt x="420" y="962"/>
                      </a:lnTo>
                      <a:lnTo>
                        <a:pt x="430" y="996"/>
                      </a:lnTo>
                      <a:lnTo>
                        <a:pt x="430" y="996"/>
                      </a:lnTo>
                      <a:lnTo>
                        <a:pt x="438" y="1020"/>
                      </a:lnTo>
                      <a:lnTo>
                        <a:pt x="446" y="1044"/>
                      </a:lnTo>
                      <a:lnTo>
                        <a:pt x="458" y="1074"/>
                      </a:lnTo>
                      <a:lnTo>
                        <a:pt x="474" y="1102"/>
                      </a:lnTo>
                      <a:lnTo>
                        <a:pt x="490" y="1130"/>
                      </a:lnTo>
                      <a:lnTo>
                        <a:pt x="500" y="1142"/>
                      </a:lnTo>
                      <a:lnTo>
                        <a:pt x="510" y="1152"/>
                      </a:lnTo>
                      <a:lnTo>
                        <a:pt x="520" y="1160"/>
                      </a:lnTo>
                      <a:lnTo>
                        <a:pt x="530" y="1166"/>
                      </a:lnTo>
                      <a:lnTo>
                        <a:pt x="530" y="1166"/>
                      </a:lnTo>
                      <a:lnTo>
                        <a:pt x="548" y="1174"/>
                      </a:lnTo>
                      <a:lnTo>
                        <a:pt x="560" y="1184"/>
                      </a:lnTo>
                      <a:lnTo>
                        <a:pt x="568" y="1194"/>
                      </a:lnTo>
                      <a:lnTo>
                        <a:pt x="572" y="1204"/>
                      </a:lnTo>
                      <a:lnTo>
                        <a:pt x="574" y="1214"/>
                      </a:lnTo>
                      <a:lnTo>
                        <a:pt x="574" y="1222"/>
                      </a:lnTo>
                      <a:lnTo>
                        <a:pt x="574" y="1228"/>
                      </a:lnTo>
                      <a:lnTo>
                        <a:pt x="574" y="1228"/>
                      </a:lnTo>
                      <a:lnTo>
                        <a:pt x="578" y="1236"/>
                      </a:lnTo>
                      <a:lnTo>
                        <a:pt x="588" y="1256"/>
                      </a:lnTo>
                      <a:lnTo>
                        <a:pt x="596" y="1268"/>
                      </a:lnTo>
                      <a:lnTo>
                        <a:pt x="604" y="1278"/>
                      </a:lnTo>
                      <a:lnTo>
                        <a:pt x="616" y="1284"/>
                      </a:lnTo>
                      <a:lnTo>
                        <a:pt x="626" y="1288"/>
                      </a:lnTo>
                      <a:lnTo>
                        <a:pt x="626" y="1288"/>
                      </a:lnTo>
                      <a:lnTo>
                        <a:pt x="632" y="1290"/>
                      </a:lnTo>
                      <a:lnTo>
                        <a:pt x="638" y="1294"/>
                      </a:lnTo>
                      <a:lnTo>
                        <a:pt x="642" y="1300"/>
                      </a:lnTo>
                      <a:lnTo>
                        <a:pt x="646" y="1306"/>
                      </a:lnTo>
                      <a:lnTo>
                        <a:pt x="652" y="1322"/>
                      </a:lnTo>
                      <a:lnTo>
                        <a:pt x="656" y="1340"/>
                      </a:lnTo>
                      <a:lnTo>
                        <a:pt x="660" y="1374"/>
                      </a:lnTo>
                      <a:lnTo>
                        <a:pt x="662" y="1388"/>
                      </a:lnTo>
                      <a:lnTo>
                        <a:pt x="662" y="1388"/>
                      </a:lnTo>
                      <a:lnTo>
                        <a:pt x="662" y="1404"/>
                      </a:lnTo>
                      <a:lnTo>
                        <a:pt x="660" y="1420"/>
                      </a:lnTo>
                      <a:lnTo>
                        <a:pt x="656" y="1442"/>
                      </a:lnTo>
                      <a:lnTo>
                        <a:pt x="650" y="1464"/>
                      </a:lnTo>
                      <a:lnTo>
                        <a:pt x="642" y="1486"/>
                      </a:lnTo>
                      <a:lnTo>
                        <a:pt x="636" y="1498"/>
                      </a:lnTo>
                      <a:lnTo>
                        <a:pt x="630" y="1508"/>
                      </a:lnTo>
                      <a:lnTo>
                        <a:pt x="622" y="1518"/>
                      </a:lnTo>
                      <a:lnTo>
                        <a:pt x="612" y="1528"/>
                      </a:lnTo>
                      <a:lnTo>
                        <a:pt x="612" y="1528"/>
                      </a:lnTo>
                      <a:lnTo>
                        <a:pt x="596" y="1544"/>
                      </a:lnTo>
                      <a:lnTo>
                        <a:pt x="582" y="1558"/>
                      </a:lnTo>
                      <a:lnTo>
                        <a:pt x="562" y="1580"/>
                      </a:lnTo>
                      <a:lnTo>
                        <a:pt x="550" y="1596"/>
                      </a:lnTo>
                      <a:lnTo>
                        <a:pt x="548" y="1602"/>
                      </a:lnTo>
                      <a:lnTo>
                        <a:pt x="548" y="1602"/>
                      </a:lnTo>
                      <a:lnTo>
                        <a:pt x="538" y="1616"/>
                      </a:lnTo>
                      <a:lnTo>
                        <a:pt x="530" y="1632"/>
                      </a:lnTo>
                      <a:lnTo>
                        <a:pt x="522" y="1652"/>
                      </a:lnTo>
                      <a:lnTo>
                        <a:pt x="522" y="1652"/>
                      </a:lnTo>
                      <a:lnTo>
                        <a:pt x="518" y="1676"/>
                      </a:lnTo>
                      <a:lnTo>
                        <a:pt x="516" y="1698"/>
                      </a:lnTo>
                      <a:lnTo>
                        <a:pt x="518" y="1716"/>
                      </a:lnTo>
                      <a:lnTo>
                        <a:pt x="520" y="1724"/>
                      </a:lnTo>
                      <a:lnTo>
                        <a:pt x="522" y="1732"/>
                      </a:lnTo>
                      <a:lnTo>
                        <a:pt x="522" y="1732"/>
                      </a:lnTo>
                      <a:lnTo>
                        <a:pt x="526" y="1736"/>
                      </a:lnTo>
                      <a:lnTo>
                        <a:pt x="532" y="1738"/>
                      </a:lnTo>
                      <a:lnTo>
                        <a:pt x="538" y="1738"/>
                      </a:lnTo>
                      <a:lnTo>
                        <a:pt x="544" y="1738"/>
                      </a:lnTo>
                      <a:lnTo>
                        <a:pt x="554" y="1734"/>
                      </a:lnTo>
                      <a:lnTo>
                        <a:pt x="558" y="1732"/>
                      </a:lnTo>
                      <a:lnTo>
                        <a:pt x="640" y="1640"/>
                      </a:lnTo>
                      <a:lnTo>
                        <a:pt x="636" y="1610"/>
                      </a:lnTo>
                      <a:lnTo>
                        <a:pt x="636" y="1610"/>
                      </a:lnTo>
                      <a:lnTo>
                        <a:pt x="648" y="1598"/>
                      </a:lnTo>
                      <a:lnTo>
                        <a:pt x="658" y="1590"/>
                      </a:lnTo>
                      <a:lnTo>
                        <a:pt x="664" y="1588"/>
                      </a:lnTo>
                      <a:lnTo>
                        <a:pt x="670" y="1586"/>
                      </a:lnTo>
                      <a:lnTo>
                        <a:pt x="670" y="1586"/>
                      </a:lnTo>
                      <a:lnTo>
                        <a:pt x="678" y="1582"/>
                      </a:lnTo>
                      <a:lnTo>
                        <a:pt x="684" y="1578"/>
                      </a:lnTo>
                      <a:lnTo>
                        <a:pt x="698" y="1562"/>
                      </a:lnTo>
                      <a:lnTo>
                        <a:pt x="712" y="1538"/>
                      </a:lnTo>
                      <a:lnTo>
                        <a:pt x="712" y="1538"/>
                      </a:lnTo>
                      <a:lnTo>
                        <a:pt x="732" y="1520"/>
                      </a:lnTo>
                      <a:lnTo>
                        <a:pt x="752" y="1500"/>
                      </a:lnTo>
                      <a:lnTo>
                        <a:pt x="770" y="1476"/>
                      </a:lnTo>
                      <a:lnTo>
                        <a:pt x="770" y="1476"/>
                      </a:lnTo>
                      <a:lnTo>
                        <a:pt x="790" y="1446"/>
                      </a:lnTo>
                      <a:lnTo>
                        <a:pt x="812" y="1410"/>
                      </a:lnTo>
                      <a:lnTo>
                        <a:pt x="830" y="1374"/>
                      </a:lnTo>
                      <a:lnTo>
                        <a:pt x="836" y="1356"/>
                      </a:lnTo>
                      <a:lnTo>
                        <a:pt x="840" y="1342"/>
                      </a:lnTo>
                      <a:lnTo>
                        <a:pt x="840" y="1342"/>
                      </a:lnTo>
                      <a:lnTo>
                        <a:pt x="854" y="1266"/>
                      </a:lnTo>
                      <a:lnTo>
                        <a:pt x="878" y="1136"/>
                      </a:lnTo>
                      <a:lnTo>
                        <a:pt x="890" y="1070"/>
                      </a:lnTo>
                      <a:lnTo>
                        <a:pt x="904" y="1014"/>
                      </a:lnTo>
                      <a:lnTo>
                        <a:pt x="910" y="992"/>
                      </a:lnTo>
                      <a:lnTo>
                        <a:pt x="916" y="974"/>
                      </a:lnTo>
                      <a:lnTo>
                        <a:pt x="922" y="964"/>
                      </a:lnTo>
                      <a:lnTo>
                        <a:pt x="924" y="960"/>
                      </a:lnTo>
                      <a:lnTo>
                        <a:pt x="926" y="960"/>
                      </a:lnTo>
                      <a:lnTo>
                        <a:pt x="926" y="960"/>
                      </a:lnTo>
                      <a:lnTo>
                        <a:pt x="932" y="958"/>
                      </a:lnTo>
                      <a:lnTo>
                        <a:pt x="938" y="954"/>
                      </a:lnTo>
                      <a:lnTo>
                        <a:pt x="950" y="942"/>
                      </a:lnTo>
                      <a:lnTo>
                        <a:pt x="964" y="926"/>
                      </a:lnTo>
                      <a:lnTo>
                        <a:pt x="976" y="908"/>
                      </a:lnTo>
                      <a:lnTo>
                        <a:pt x="968" y="972"/>
                      </a:lnTo>
                      <a:lnTo>
                        <a:pt x="972" y="994"/>
                      </a:lnTo>
                      <a:lnTo>
                        <a:pt x="962" y="1022"/>
                      </a:lnTo>
                      <a:lnTo>
                        <a:pt x="962" y="1068"/>
                      </a:lnTo>
                      <a:lnTo>
                        <a:pt x="962" y="1080"/>
                      </a:lnTo>
                      <a:lnTo>
                        <a:pt x="962" y="1146"/>
                      </a:lnTo>
                      <a:lnTo>
                        <a:pt x="972" y="1150"/>
                      </a:lnTo>
                      <a:lnTo>
                        <a:pt x="972" y="1160"/>
                      </a:lnTo>
                      <a:lnTo>
                        <a:pt x="962" y="1170"/>
                      </a:lnTo>
                      <a:lnTo>
                        <a:pt x="964" y="1202"/>
                      </a:lnTo>
                      <a:lnTo>
                        <a:pt x="964" y="1252"/>
                      </a:lnTo>
                      <a:lnTo>
                        <a:pt x="984" y="1294"/>
                      </a:lnTo>
                      <a:lnTo>
                        <a:pt x="1016" y="1320"/>
                      </a:lnTo>
                      <a:lnTo>
                        <a:pt x="1018" y="1292"/>
                      </a:lnTo>
                      <a:lnTo>
                        <a:pt x="1022" y="1320"/>
                      </a:lnTo>
                      <a:lnTo>
                        <a:pt x="1054" y="1294"/>
                      </a:lnTo>
                      <a:lnTo>
                        <a:pt x="1074" y="1252"/>
                      </a:lnTo>
                      <a:lnTo>
                        <a:pt x="1074" y="1202"/>
                      </a:lnTo>
                      <a:lnTo>
                        <a:pt x="1076" y="1170"/>
                      </a:lnTo>
                      <a:lnTo>
                        <a:pt x="1066" y="1160"/>
                      </a:lnTo>
                      <a:lnTo>
                        <a:pt x="1066" y="1150"/>
                      </a:lnTo>
                      <a:lnTo>
                        <a:pt x="1076" y="1146"/>
                      </a:lnTo>
                      <a:lnTo>
                        <a:pt x="1076" y="1080"/>
                      </a:lnTo>
                      <a:lnTo>
                        <a:pt x="1076" y="1068"/>
                      </a:lnTo>
                      <a:lnTo>
                        <a:pt x="1076" y="1022"/>
                      </a:lnTo>
                      <a:lnTo>
                        <a:pt x="1066" y="994"/>
                      </a:lnTo>
                      <a:lnTo>
                        <a:pt x="1068" y="972"/>
                      </a:lnTo>
                      <a:lnTo>
                        <a:pt x="1062" y="908"/>
                      </a:lnTo>
                      <a:lnTo>
                        <a:pt x="1062" y="908"/>
                      </a:lnTo>
                      <a:lnTo>
                        <a:pt x="1074" y="926"/>
                      </a:lnTo>
                      <a:lnTo>
                        <a:pt x="1088" y="942"/>
                      </a:lnTo>
                      <a:lnTo>
                        <a:pt x="1100" y="954"/>
                      </a:lnTo>
                      <a:lnTo>
                        <a:pt x="1106" y="958"/>
                      </a:lnTo>
                      <a:lnTo>
                        <a:pt x="1112" y="960"/>
                      </a:lnTo>
                      <a:lnTo>
                        <a:pt x="1112" y="960"/>
                      </a:lnTo>
                      <a:lnTo>
                        <a:pt x="1114" y="960"/>
                      </a:lnTo>
                      <a:lnTo>
                        <a:pt x="1116" y="964"/>
                      </a:lnTo>
                      <a:lnTo>
                        <a:pt x="1122" y="974"/>
                      </a:lnTo>
                      <a:lnTo>
                        <a:pt x="1128" y="992"/>
                      </a:lnTo>
                      <a:lnTo>
                        <a:pt x="1134" y="1014"/>
                      </a:lnTo>
                      <a:lnTo>
                        <a:pt x="1148" y="1070"/>
                      </a:lnTo>
                      <a:lnTo>
                        <a:pt x="1160" y="1136"/>
                      </a:lnTo>
                      <a:lnTo>
                        <a:pt x="1184" y="1266"/>
                      </a:lnTo>
                      <a:lnTo>
                        <a:pt x="1198" y="1342"/>
                      </a:lnTo>
                      <a:lnTo>
                        <a:pt x="1198" y="1342"/>
                      </a:lnTo>
                      <a:lnTo>
                        <a:pt x="1202" y="1356"/>
                      </a:lnTo>
                      <a:lnTo>
                        <a:pt x="1208" y="1374"/>
                      </a:lnTo>
                      <a:lnTo>
                        <a:pt x="1226" y="1410"/>
                      </a:lnTo>
                      <a:lnTo>
                        <a:pt x="1248" y="1446"/>
                      </a:lnTo>
                      <a:lnTo>
                        <a:pt x="1268" y="1476"/>
                      </a:lnTo>
                      <a:lnTo>
                        <a:pt x="1268" y="1476"/>
                      </a:lnTo>
                      <a:lnTo>
                        <a:pt x="1286" y="1500"/>
                      </a:lnTo>
                      <a:lnTo>
                        <a:pt x="1304" y="1520"/>
                      </a:lnTo>
                      <a:lnTo>
                        <a:pt x="1326" y="1538"/>
                      </a:lnTo>
                      <a:lnTo>
                        <a:pt x="1326" y="1538"/>
                      </a:lnTo>
                      <a:lnTo>
                        <a:pt x="1340" y="1562"/>
                      </a:lnTo>
                      <a:lnTo>
                        <a:pt x="1354" y="1578"/>
                      </a:lnTo>
                      <a:lnTo>
                        <a:pt x="1360" y="1582"/>
                      </a:lnTo>
                      <a:lnTo>
                        <a:pt x="1366" y="1586"/>
                      </a:lnTo>
                      <a:lnTo>
                        <a:pt x="1366" y="1586"/>
                      </a:lnTo>
                      <a:lnTo>
                        <a:pt x="1374" y="1588"/>
                      </a:lnTo>
                      <a:lnTo>
                        <a:pt x="1380" y="1590"/>
                      </a:lnTo>
                      <a:lnTo>
                        <a:pt x="1390" y="1598"/>
                      </a:lnTo>
                      <a:lnTo>
                        <a:pt x="1402" y="1610"/>
                      </a:lnTo>
                      <a:lnTo>
                        <a:pt x="1398" y="1640"/>
                      </a:lnTo>
                      <a:lnTo>
                        <a:pt x="1480" y="1732"/>
                      </a:lnTo>
                      <a:lnTo>
                        <a:pt x="1480" y="1732"/>
                      </a:lnTo>
                      <a:lnTo>
                        <a:pt x="1484" y="1734"/>
                      </a:lnTo>
                      <a:lnTo>
                        <a:pt x="1494" y="1738"/>
                      </a:lnTo>
                      <a:lnTo>
                        <a:pt x="1500" y="1738"/>
                      </a:lnTo>
                      <a:lnTo>
                        <a:pt x="1506" y="1738"/>
                      </a:lnTo>
                      <a:lnTo>
                        <a:pt x="1512" y="1736"/>
                      </a:lnTo>
                      <a:lnTo>
                        <a:pt x="1516" y="1732"/>
                      </a:lnTo>
                      <a:lnTo>
                        <a:pt x="1516" y="1732"/>
                      </a:lnTo>
                      <a:lnTo>
                        <a:pt x="1518" y="1724"/>
                      </a:lnTo>
                      <a:lnTo>
                        <a:pt x="1520" y="1716"/>
                      </a:lnTo>
                      <a:lnTo>
                        <a:pt x="1522" y="1698"/>
                      </a:lnTo>
                      <a:lnTo>
                        <a:pt x="1520" y="1676"/>
                      </a:lnTo>
                      <a:lnTo>
                        <a:pt x="1516" y="1652"/>
                      </a:lnTo>
                      <a:lnTo>
                        <a:pt x="1516" y="1652"/>
                      </a:lnTo>
                      <a:lnTo>
                        <a:pt x="1508" y="1632"/>
                      </a:lnTo>
                      <a:lnTo>
                        <a:pt x="1500" y="1616"/>
                      </a:lnTo>
                      <a:lnTo>
                        <a:pt x="1490" y="1602"/>
                      </a:lnTo>
                      <a:lnTo>
                        <a:pt x="1490" y="1602"/>
                      </a:lnTo>
                      <a:lnTo>
                        <a:pt x="1486" y="1596"/>
                      </a:lnTo>
                      <a:lnTo>
                        <a:pt x="1476" y="1580"/>
                      </a:lnTo>
                      <a:lnTo>
                        <a:pt x="1456" y="1558"/>
                      </a:lnTo>
                      <a:lnTo>
                        <a:pt x="1442" y="1544"/>
                      </a:lnTo>
                      <a:lnTo>
                        <a:pt x="1424" y="1528"/>
                      </a:lnTo>
                      <a:lnTo>
                        <a:pt x="1424" y="1528"/>
                      </a:lnTo>
                      <a:lnTo>
                        <a:pt x="1416" y="1518"/>
                      </a:lnTo>
                      <a:lnTo>
                        <a:pt x="1408" y="1508"/>
                      </a:lnTo>
                      <a:lnTo>
                        <a:pt x="1402" y="1498"/>
                      </a:lnTo>
                      <a:lnTo>
                        <a:pt x="1396" y="1486"/>
                      </a:lnTo>
                      <a:lnTo>
                        <a:pt x="1386" y="1464"/>
                      </a:lnTo>
                      <a:lnTo>
                        <a:pt x="1382" y="1442"/>
                      </a:lnTo>
                      <a:lnTo>
                        <a:pt x="1378" y="1420"/>
                      </a:lnTo>
                      <a:lnTo>
                        <a:pt x="1376" y="1404"/>
                      </a:lnTo>
                      <a:lnTo>
                        <a:pt x="1376" y="1388"/>
                      </a:lnTo>
                      <a:lnTo>
                        <a:pt x="1376" y="1388"/>
                      </a:lnTo>
                      <a:lnTo>
                        <a:pt x="1378" y="1374"/>
                      </a:lnTo>
                      <a:lnTo>
                        <a:pt x="1382" y="1340"/>
                      </a:lnTo>
                      <a:lnTo>
                        <a:pt x="1386" y="1322"/>
                      </a:lnTo>
                      <a:lnTo>
                        <a:pt x="1392" y="1306"/>
                      </a:lnTo>
                      <a:lnTo>
                        <a:pt x="1396" y="1300"/>
                      </a:lnTo>
                      <a:lnTo>
                        <a:pt x="1400" y="1294"/>
                      </a:lnTo>
                      <a:lnTo>
                        <a:pt x="1406" y="1290"/>
                      </a:lnTo>
                      <a:lnTo>
                        <a:pt x="1410" y="1288"/>
                      </a:lnTo>
                      <a:lnTo>
                        <a:pt x="1410" y="1288"/>
                      </a:lnTo>
                      <a:lnTo>
                        <a:pt x="1422" y="1284"/>
                      </a:lnTo>
                      <a:lnTo>
                        <a:pt x="1432" y="1278"/>
                      </a:lnTo>
                      <a:lnTo>
                        <a:pt x="1442" y="1268"/>
                      </a:lnTo>
                      <a:lnTo>
                        <a:pt x="1450" y="1256"/>
                      </a:lnTo>
                      <a:lnTo>
                        <a:pt x="1460" y="1236"/>
                      </a:lnTo>
                      <a:lnTo>
                        <a:pt x="1464" y="1228"/>
                      </a:lnTo>
                      <a:lnTo>
                        <a:pt x="1464" y="1228"/>
                      </a:lnTo>
                      <a:lnTo>
                        <a:pt x="1464" y="1222"/>
                      </a:lnTo>
                      <a:lnTo>
                        <a:pt x="1464" y="1214"/>
                      </a:lnTo>
                      <a:lnTo>
                        <a:pt x="1466" y="1204"/>
                      </a:lnTo>
                      <a:lnTo>
                        <a:pt x="1470" y="1194"/>
                      </a:lnTo>
                      <a:lnTo>
                        <a:pt x="1478" y="1184"/>
                      </a:lnTo>
                      <a:lnTo>
                        <a:pt x="1490" y="1174"/>
                      </a:lnTo>
                      <a:lnTo>
                        <a:pt x="1508" y="1166"/>
                      </a:lnTo>
                      <a:lnTo>
                        <a:pt x="1508" y="1166"/>
                      </a:lnTo>
                      <a:lnTo>
                        <a:pt x="1518" y="1160"/>
                      </a:lnTo>
                      <a:lnTo>
                        <a:pt x="1528" y="1152"/>
                      </a:lnTo>
                      <a:lnTo>
                        <a:pt x="1538" y="1142"/>
                      </a:lnTo>
                      <a:lnTo>
                        <a:pt x="1548" y="1130"/>
                      </a:lnTo>
                      <a:lnTo>
                        <a:pt x="1564" y="1102"/>
                      </a:lnTo>
                      <a:lnTo>
                        <a:pt x="1580" y="1074"/>
                      </a:lnTo>
                      <a:lnTo>
                        <a:pt x="1592" y="1044"/>
                      </a:lnTo>
                      <a:lnTo>
                        <a:pt x="1600" y="1020"/>
                      </a:lnTo>
                      <a:lnTo>
                        <a:pt x="1608" y="996"/>
                      </a:lnTo>
                      <a:lnTo>
                        <a:pt x="1618" y="962"/>
                      </a:lnTo>
                      <a:lnTo>
                        <a:pt x="1618" y="962"/>
                      </a:lnTo>
                      <a:lnTo>
                        <a:pt x="1620" y="962"/>
                      </a:lnTo>
                      <a:lnTo>
                        <a:pt x="1622" y="962"/>
                      </a:lnTo>
                      <a:lnTo>
                        <a:pt x="1626" y="958"/>
                      </a:lnTo>
                      <a:lnTo>
                        <a:pt x="1624" y="952"/>
                      </a:lnTo>
                      <a:lnTo>
                        <a:pt x="1614" y="938"/>
                      </a:lnTo>
                      <a:lnTo>
                        <a:pt x="1596" y="918"/>
                      </a:lnTo>
                      <a:lnTo>
                        <a:pt x="1566" y="890"/>
                      </a:lnTo>
                      <a:lnTo>
                        <a:pt x="1520" y="850"/>
                      </a:lnTo>
                      <a:lnTo>
                        <a:pt x="1520" y="850"/>
                      </a:lnTo>
                      <a:lnTo>
                        <a:pt x="1496" y="832"/>
                      </a:lnTo>
                      <a:lnTo>
                        <a:pt x="1470" y="814"/>
                      </a:lnTo>
                      <a:lnTo>
                        <a:pt x="1440" y="796"/>
                      </a:lnTo>
                      <a:lnTo>
                        <a:pt x="1410" y="780"/>
                      </a:lnTo>
                      <a:lnTo>
                        <a:pt x="1412" y="778"/>
                      </a:lnTo>
                      <a:lnTo>
                        <a:pt x="1454" y="772"/>
                      </a:lnTo>
                      <a:lnTo>
                        <a:pt x="1522" y="768"/>
                      </a:lnTo>
                      <a:lnTo>
                        <a:pt x="1570" y="768"/>
                      </a:lnTo>
                      <a:lnTo>
                        <a:pt x="1624" y="768"/>
                      </a:lnTo>
                      <a:lnTo>
                        <a:pt x="1674" y="760"/>
                      </a:lnTo>
                      <a:lnTo>
                        <a:pt x="1674" y="760"/>
                      </a:lnTo>
                      <a:lnTo>
                        <a:pt x="1694" y="752"/>
                      </a:lnTo>
                      <a:lnTo>
                        <a:pt x="1710" y="744"/>
                      </a:lnTo>
                      <a:lnTo>
                        <a:pt x="1718" y="740"/>
                      </a:lnTo>
                      <a:lnTo>
                        <a:pt x="1722" y="734"/>
                      </a:lnTo>
                      <a:lnTo>
                        <a:pt x="1722" y="734"/>
                      </a:lnTo>
                      <a:lnTo>
                        <a:pt x="1734" y="712"/>
                      </a:lnTo>
                      <a:lnTo>
                        <a:pt x="1744" y="698"/>
                      </a:lnTo>
                      <a:lnTo>
                        <a:pt x="1760" y="678"/>
                      </a:lnTo>
                      <a:lnTo>
                        <a:pt x="1760" y="678"/>
                      </a:lnTo>
                      <a:lnTo>
                        <a:pt x="1774" y="656"/>
                      </a:lnTo>
                      <a:lnTo>
                        <a:pt x="1782" y="642"/>
                      </a:lnTo>
                      <a:lnTo>
                        <a:pt x="1786" y="632"/>
                      </a:lnTo>
                      <a:lnTo>
                        <a:pt x="1788" y="628"/>
                      </a:lnTo>
                      <a:lnTo>
                        <a:pt x="1788" y="628"/>
                      </a:lnTo>
                      <a:lnTo>
                        <a:pt x="1792" y="612"/>
                      </a:lnTo>
                      <a:lnTo>
                        <a:pt x="1796" y="598"/>
                      </a:lnTo>
                      <a:lnTo>
                        <a:pt x="1798" y="594"/>
                      </a:lnTo>
                      <a:lnTo>
                        <a:pt x="1802" y="590"/>
                      </a:lnTo>
                      <a:lnTo>
                        <a:pt x="1802" y="590"/>
                      </a:lnTo>
                      <a:lnTo>
                        <a:pt x="1806" y="586"/>
                      </a:lnTo>
                      <a:lnTo>
                        <a:pt x="1810" y="580"/>
                      </a:lnTo>
                      <a:lnTo>
                        <a:pt x="1820" y="562"/>
                      </a:lnTo>
                      <a:lnTo>
                        <a:pt x="1824" y="552"/>
                      </a:lnTo>
                      <a:lnTo>
                        <a:pt x="1826" y="542"/>
                      </a:lnTo>
                      <a:lnTo>
                        <a:pt x="1826" y="532"/>
                      </a:lnTo>
                      <a:lnTo>
                        <a:pt x="1822" y="526"/>
                      </a:lnTo>
                      <a:lnTo>
                        <a:pt x="1822" y="526"/>
                      </a:lnTo>
                      <a:lnTo>
                        <a:pt x="1820" y="518"/>
                      </a:lnTo>
                      <a:lnTo>
                        <a:pt x="1820" y="512"/>
                      </a:lnTo>
                      <a:lnTo>
                        <a:pt x="1820" y="506"/>
                      </a:lnTo>
                      <a:lnTo>
                        <a:pt x="1824" y="498"/>
                      </a:lnTo>
                      <a:lnTo>
                        <a:pt x="1828" y="488"/>
                      </a:lnTo>
                      <a:lnTo>
                        <a:pt x="1832" y="484"/>
                      </a:lnTo>
                      <a:lnTo>
                        <a:pt x="1832" y="484"/>
                      </a:lnTo>
                      <a:lnTo>
                        <a:pt x="1842" y="474"/>
                      </a:lnTo>
                      <a:lnTo>
                        <a:pt x="1850" y="466"/>
                      </a:lnTo>
                      <a:lnTo>
                        <a:pt x="1850" y="462"/>
                      </a:lnTo>
                      <a:lnTo>
                        <a:pt x="1848" y="458"/>
                      </a:lnTo>
                      <a:lnTo>
                        <a:pt x="1848" y="458"/>
                      </a:lnTo>
                      <a:lnTo>
                        <a:pt x="1846" y="452"/>
                      </a:lnTo>
                      <a:lnTo>
                        <a:pt x="1846" y="446"/>
                      </a:lnTo>
                      <a:lnTo>
                        <a:pt x="1848" y="428"/>
                      </a:lnTo>
                      <a:lnTo>
                        <a:pt x="1852" y="404"/>
                      </a:lnTo>
                      <a:lnTo>
                        <a:pt x="1852" y="404"/>
                      </a:lnTo>
                      <a:lnTo>
                        <a:pt x="1868" y="384"/>
                      </a:lnTo>
                      <a:lnTo>
                        <a:pt x="1880" y="370"/>
                      </a:lnTo>
                      <a:lnTo>
                        <a:pt x="1882" y="364"/>
                      </a:lnTo>
                      <a:lnTo>
                        <a:pt x="1884" y="358"/>
                      </a:lnTo>
                      <a:lnTo>
                        <a:pt x="1884" y="358"/>
                      </a:lnTo>
                      <a:lnTo>
                        <a:pt x="1888" y="348"/>
                      </a:lnTo>
                      <a:lnTo>
                        <a:pt x="1896" y="332"/>
                      </a:lnTo>
                      <a:lnTo>
                        <a:pt x="1910" y="318"/>
                      </a:lnTo>
                      <a:lnTo>
                        <a:pt x="1916" y="312"/>
                      </a:lnTo>
                      <a:lnTo>
                        <a:pt x="1924" y="308"/>
                      </a:lnTo>
                      <a:lnTo>
                        <a:pt x="1924" y="308"/>
                      </a:lnTo>
                      <a:lnTo>
                        <a:pt x="1930" y="302"/>
                      </a:lnTo>
                      <a:lnTo>
                        <a:pt x="1936" y="298"/>
                      </a:lnTo>
                      <a:lnTo>
                        <a:pt x="1946" y="286"/>
                      </a:lnTo>
                      <a:lnTo>
                        <a:pt x="1956" y="272"/>
                      </a:lnTo>
                      <a:lnTo>
                        <a:pt x="1956" y="272"/>
                      </a:lnTo>
                      <a:lnTo>
                        <a:pt x="1960" y="258"/>
                      </a:lnTo>
                      <a:lnTo>
                        <a:pt x="1966" y="246"/>
                      </a:lnTo>
                      <a:lnTo>
                        <a:pt x="1970" y="242"/>
                      </a:lnTo>
                      <a:lnTo>
                        <a:pt x="1974" y="240"/>
                      </a:lnTo>
                      <a:lnTo>
                        <a:pt x="1974" y="240"/>
                      </a:lnTo>
                      <a:lnTo>
                        <a:pt x="1980" y="236"/>
                      </a:lnTo>
                      <a:lnTo>
                        <a:pt x="1984" y="232"/>
                      </a:lnTo>
                      <a:lnTo>
                        <a:pt x="1994" y="218"/>
                      </a:lnTo>
                      <a:lnTo>
                        <a:pt x="2006" y="202"/>
                      </a:lnTo>
                      <a:lnTo>
                        <a:pt x="2028" y="156"/>
                      </a:lnTo>
                      <a:lnTo>
                        <a:pt x="2038" y="114"/>
                      </a:lnTo>
                      <a:lnTo>
                        <a:pt x="2036" y="78"/>
                      </a:lnTo>
                      <a:close/>
                      <a:moveTo>
                        <a:pt x="1014" y="582"/>
                      </a:moveTo>
                      <a:lnTo>
                        <a:pt x="1014" y="584"/>
                      </a:lnTo>
                      <a:lnTo>
                        <a:pt x="1014" y="582"/>
                      </a:lnTo>
                      <a:lnTo>
                        <a:pt x="1014" y="582"/>
                      </a:lnTo>
                      <a:lnTo>
                        <a:pt x="1014" y="582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72000"/>
                  </a:schemeClr>
                </a:solidFill>
                <a:ln>
                  <a:noFill/>
                </a:ln>
                <a:effectLst/>
              </p:spPr>
              <p:txBody>
                <a:bodyPr/>
                <a:lstStyle/>
                <a:p>
                  <a:pPr defTabSz="457200">
                    <a:defRPr/>
                  </a:pPr>
                  <a:endParaRPr lang="en-US">
                    <a:latin typeface="+mn-lt"/>
                  </a:endParaRPr>
                </a:p>
              </p:txBody>
            </p:sp>
          </p:grpSp>
          <p:grpSp>
            <p:nvGrpSpPr>
              <p:cNvPr id="24" name="Group 134"/>
              <p:cNvGrpSpPr>
                <a:grpSpLocks noChangeAspect="1"/>
              </p:cNvGrpSpPr>
              <p:nvPr/>
            </p:nvGrpSpPr>
            <p:grpSpPr>
              <a:xfrm rot="1992353">
                <a:off x="7040279" y="5528388"/>
                <a:ext cx="986817" cy="1259010"/>
                <a:chOff x="1025626" y="1216025"/>
                <a:chExt cx="3317877" cy="4233024"/>
              </a:xfrm>
              <a:solidFill>
                <a:schemeClr val="bg2">
                  <a:lumMod val="60000"/>
                  <a:lumOff val="40000"/>
                  <a:alpha val="18000"/>
                </a:schemeClr>
              </a:solidFill>
            </p:grpSpPr>
            <p:sp>
              <p:nvSpPr>
                <p:cNvPr id="172" name="Freeform 80"/>
                <p:cNvSpPr>
                  <a:spLocks/>
                </p:cNvSpPr>
                <p:nvPr/>
              </p:nvSpPr>
              <p:spPr bwMode="auto">
                <a:xfrm>
                  <a:off x="2032000" y="1216025"/>
                  <a:ext cx="1588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charset="0"/>
                  </a:endParaRPr>
                </a:p>
              </p:txBody>
            </p:sp>
            <p:sp>
              <p:nvSpPr>
                <p:cNvPr id="174" name="Freeform 82"/>
                <p:cNvSpPr>
                  <a:spLocks noEditPoints="1"/>
                </p:cNvSpPr>
                <p:nvPr/>
              </p:nvSpPr>
              <p:spPr bwMode="auto">
                <a:xfrm rot="20200629">
                  <a:off x="1025626" y="2728077"/>
                  <a:ext cx="3317877" cy="2720972"/>
                </a:xfrm>
                <a:custGeom>
                  <a:avLst/>
                  <a:gdLst/>
                  <a:ahLst/>
                  <a:cxnLst>
                    <a:cxn ang="0">
                      <a:pos x="1784" y="18"/>
                    </a:cxn>
                    <a:cxn ang="0">
                      <a:pos x="1368" y="254"/>
                    </a:cxn>
                    <a:cxn ang="0">
                      <a:pos x="1096" y="632"/>
                    </a:cxn>
                    <a:cxn ang="0">
                      <a:pos x="1066" y="570"/>
                    </a:cxn>
                    <a:cxn ang="0">
                      <a:pos x="1044" y="562"/>
                    </a:cxn>
                    <a:cxn ang="0">
                      <a:pos x="1016" y="572"/>
                    </a:cxn>
                    <a:cxn ang="0">
                      <a:pos x="992" y="628"/>
                    </a:cxn>
                    <a:cxn ang="0">
                      <a:pos x="680" y="216"/>
                    </a:cxn>
                    <a:cxn ang="0">
                      <a:pos x="268" y="10"/>
                    </a:cxn>
                    <a:cxn ang="0">
                      <a:pos x="34" y="198"/>
                    </a:cxn>
                    <a:cxn ang="0">
                      <a:pos x="86" y="264"/>
                    </a:cxn>
                    <a:cxn ang="0">
                      <a:pos x="156" y="340"/>
                    </a:cxn>
                    <a:cxn ang="0">
                      <a:pos x="198" y="442"/>
                    </a:cxn>
                    <a:cxn ang="0">
                      <a:pos x="224" y="492"/>
                    </a:cxn>
                    <a:cxn ang="0">
                      <a:pos x="240" y="572"/>
                    </a:cxn>
                    <a:cxn ang="0">
                      <a:pos x="272" y="640"/>
                    </a:cxn>
                    <a:cxn ang="0">
                      <a:pos x="378" y="740"/>
                    </a:cxn>
                    <a:cxn ang="0">
                      <a:pos x="470" y="858"/>
                    </a:cxn>
                    <a:cxn ang="0">
                      <a:pos x="342" y="1124"/>
                    </a:cxn>
                    <a:cxn ang="0">
                      <a:pos x="376" y="1176"/>
                    </a:cxn>
                    <a:cxn ang="0">
                      <a:pos x="406" y="1268"/>
                    </a:cxn>
                    <a:cxn ang="0">
                      <a:pos x="458" y="1316"/>
                    </a:cxn>
                    <a:cxn ang="0">
                      <a:pos x="502" y="1380"/>
                    </a:cxn>
                    <a:cxn ang="0">
                      <a:pos x="536" y="1422"/>
                    </a:cxn>
                    <a:cxn ang="0">
                      <a:pos x="460" y="1554"/>
                    </a:cxn>
                    <a:cxn ang="0">
                      <a:pos x="414" y="1686"/>
                    </a:cxn>
                    <a:cxn ang="0">
                      <a:pos x="486" y="1704"/>
                    </a:cxn>
                    <a:cxn ang="0">
                      <a:pos x="586" y="1526"/>
                    </a:cxn>
                    <a:cxn ang="0">
                      <a:pos x="662" y="1528"/>
                    </a:cxn>
                    <a:cxn ang="0">
                      <a:pos x="700" y="1528"/>
                    </a:cxn>
                    <a:cxn ang="0">
                      <a:pos x="768" y="1532"/>
                    </a:cxn>
                    <a:cxn ang="0">
                      <a:pos x="816" y="1452"/>
                    </a:cxn>
                    <a:cxn ang="0">
                      <a:pos x="978" y="928"/>
                    </a:cxn>
                    <a:cxn ang="0">
                      <a:pos x="996" y="942"/>
                    </a:cxn>
                    <a:cxn ang="0">
                      <a:pos x="992" y="1208"/>
                    </a:cxn>
                    <a:cxn ang="0">
                      <a:pos x="1088" y="1112"/>
                    </a:cxn>
                    <a:cxn ang="0">
                      <a:pos x="1088" y="854"/>
                    </a:cxn>
                    <a:cxn ang="0">
                      <a:pos x="1138" y="1056"/>
                    </a:cxn>
                    <a:cxn ang="0">
                      <a:pos x="1284" y="1500"/>
                    </a:cxn>
                    <a:cxn ang="0">
                      <a:pos x="1334" y="1528"/>
                    </a:cxn>
                    <a:cxn ang="0">
                      <a:pos x="1406" y="1536"/>
                    </a:cxn>
                    <a:cxn ang="0">
                      <a:pos x="1458" y="1516"/>
                    </a:cxn>
                    <a:cxn ang="0">
                      <a:pos x="1542" y="1592"/>
                    </a:cxn>
                    <a:cxn ang="0">
                      <a:pos x="1626" y="1714"/>
                    </a:cxn>
                    <a:cxn ang="0">
                      <a:pos x="1680" y="1650"/>
                    </a:cxn>
                    <a:cxn ang="0">
                      <a:pos x="1618" y="1546"/>
                    </a:cxn>
                    <a:cxn ang="0">
                      <a:pos x="1560" y="1404"/>
                    </a:cxn>
                    <a:cxn ang="0">
                      <a:pos x="1616" y="1378"/>
                    </a:cxn>
                    <a:cxn ang="0">
                      <a:pos x="1634" y="1294"/>
                    </a:cxn>
                    <a:cxn ang="0">
                      <a:pos x="1706" y="1248"/>
                    </a:cxn>
                    <a:cxn ang="0">
                      <a:pos x="1726" y="1166"/>
                    </a:cxn>
                    <a:cxn ang="0">
                      <a:pos x="1702" y="1004"/>
                    </a:cxn>
                    <a:cxn ang="0">
                      <a:pos x="1528" y="790"/>
                    </a:cxn>
                    <a:cxn ang="0">
                      <a:pos x="1758" y="718"/>
                    </a:cxn>
                    <a:cxn ang="0">
                      <a:pos x="1830" y="612"/>
                    </a:cxn>
                    <a:cxn ang="0">
                      <a:pos x="1868" y="536"/>
                    </a:cxn>
                    <a:cxn ang="0">
                      <a:pos x="1876" y="472"/>
                    </a:cxn>
                    <a:cxn ang="0">
                      <a:pos x="1898" y="394"/>
                    </a:cxn>
                    <a:cxn ang="0">
                      <a:pos x="1964" y="304"/>
                    </a:cxn>
                    <a:cxn ang="0">
                      <a:pos x="2020" y="236"/>
                    </a:cxn>
                    <a:cxn ang="0">
                      <a:pos x="1040" y="574"/>
                    </a:cxn>
                  </a:cxnLst>
                  <a:rect l="0" t="0" r="r" b="b"/>
                  <a:pathLst>
                    <a:path w="2090" h="1714">
                      <a:moveTo>
                        <a:pt x="2088" y="78"/>
                      </a:moveTo>
                      <a:lnTo>
                        <a:pt x="2070" y="44"/>
                      </a:lnTo>
                      <a:lnTo>
                        <a:pt x="2028" y="16"/>
                      </a:lnTo>
                      <a:lnTo>
                        <a:pt x="1964" y="4"/>
                      </a:lnTo>
                      <a:lnTo>
                        <a:pt x="1896" y="0"/>
                      </a:lnTo>
                      <a:lnTo>
                        <a:pt x="1896" y="0"/>
                      </a:lnTo>
                      <a:lnTo>
                        <a:pt x="1876" y="2"/>
                      </a:lnTo>
                      <a:lnTo>
                        <a:pt x="1852" y="4"/>
                      </a:lnTo>
                      <a:lnTo>
                        <a:pt x="1822" y="10"/>
                      </a:lnTo>
                      <a:lnTo>
                        <a:pt x="1784" y="18"/>
                      </a:lnTo>
                      <a:lnTo>
                        <a:pt x="1740" y="30"/>
                      </a:lnTo>
                      <a:lnTo>
                        <a:pt x="1694" y="46"/>
                      </a:lnTo>
                      <a:lnTo>
                        <a:pt x="1642" y="66"/>
                      </a:lnTo>
                      <a:lnTo>
                        <a:pt x="1642" y="66"/>
                      </a:lnTo>
                      <a:lnTo>
                        <a:pt x="1592" y="92"/>
                      </a:lnTo>
                      <a:lnTo>
                        <a:pt x="1544" y="118"/>
                      </a:lnTo>
                      <a:lnTo>
                        <a:pt x="1498" y="148"/>
                      </a:lnTo>
                      <a:lnTo>
                        <a:pt x="1454" y="180"/>
                      </a:lnTo>
                      <a:lnTo>
                        <a:pt x="1410" y="216"/>
                      </a:lnTo>
                      <a:lnTo>
                        <a:pt x="1368" y="254"/>
                      </a:lnTo>
                      <a:lnTo>
                        <a:pt x="1328" y="296"/>
                      </a:lnTo>
                      <a:lnTo>
                        <a:pt x="1286" y="342"/>
                      </a:lnTo>
                      <a:lnTo>
                        <a:pt x="1286" y="342"/>
                      </a:lnTo>
                      <a:lnTo>
                        <a:pt x="1254" y="380"/>
                      </a:lnTo>
                      <a:lnTo>
                        <a:pt x="1224" y="420"/>
                      </a:lnTo>
                      <a:lnTo>
                        <a:pt x="1196" y="462"/>
                      </a:lnTo>
                      <a:lnTo>
                        <a:pt x="1170" y="504"/>
                      </a:lnTo>
                      <a:lnTo>
                        <a:pt x="1124" y="578"/>
                      </a:lnTo>
                      <a:lnTo>
                        <a:pt x="1096" y="632"/>
                      </a:lnTo>
                      <a:lnTo>
                        <a:pt x="1096" y="632"/>
                      </a:lnTo>
                      <a:lnTo>
                        <a:pt x="1092" y="622"/>
                      </a:lnTo>
                      <a:lnTo>
                        <a:pt x="1082" y="608"/>
                      </a:lnTo>
                      <a:lnTo>
                        <a:pt x="1082" y="608"/>
                      </a:lnTo>
                      <a:lnTo>
                        <a:pt x="1086" y="600"/>
                      </a:lnTo>
                      <a:lnTo>
                        <a:pt x="1088" y="592"/>
                      </a:lnTo>
                      <a:lnTo>
                        <a:pt x="1088" y="592"/>
                      </a:lnTo>
                      <a:lnTo>
                        <a:pt x="1086" y="584"/>
                      </a:lnTo>
                      <a:lnTo>
                        <a:pt x="1082" y="576"/>
                      </a:lnTo>
                      <a:lnTo>
                        <a:pt x="1074" y="572"/>
                      </a:lnTo>
                      <a:lnTo>
                        <a:pt x="1066" y="570"/>
                      </a:lnTo>
                      <a:lnTo>
                        <a:pt x="1066" y="570"/>
                      </a:lnTo>
                      <a:lnTo>
                        <a:pt x="1064" y="570"/>
                      </a:lnTo>
                      <a:lnTo>
                        <a:pt x="1066" y="564"/>
                      </a:lnTo>
                      <a:lnTo>
                        <a:pt x="1060" y="564"/>
                      </a:lnTo>
                      <a:lnTo>
                        <a:pt x="1056" y="564"/>
                      </a:lnTo>
                      <a:lnTo>
                        <a:pt x="1056" y="564"/>
                      </a:lnTo>
                      <a:lnTo>
                        <a:pt x="1050" y="558"/>
                      </a:lnTo>
                      <a:lnTo>
                        <a:pt x="1048" y="560"/>
                      </a:lnTo>
                      <a:lnTo>
                        <a:pt x="1048" y="558"/>
                      </a:lnTo>
                      <a:lnTo>
                        <a:pt x="1044" y="562"/>
                      </a:lnTo>
                      <a:lnTo>
                        <a:pt x="1038" y="560"/>
                      </a:lnTo>
                      <a:lnTo>
                        <a:pt x="1038" y="564"/>
                      </a:lnTo>
                      <a:lnTo>
                        <a:pt x="1034" y="564"/>
                      </a:lnTo>
                      <a:lnTo>
                        <a:pt x="1030" y="564"/>
                      </a:lnTo>
                      <a:lnTo>
                        <a:pt x="1034" y="572"/>
                      </a:lnTo>
                      <a:lnTo>
                        <a:pt x="1034" y="572"/>
                      </a:lnTo>
                      <a:lnTo>
                        <a:pt x="1034" y="572"/>
                      </a:lnTo>
                      <a:lnTo>
                        <a:pt x="1026" y="570"/>
                      </a:lnTo>
                      <a:lnTo>
                        <a:pt x="1026" y="570"/>
                      </a:lnTo>
                      <a:lnTo>
                        <a:pt x="1016" y="572"/>
                      </a:lnTo>
                      <a:lnTo>
                        <a:pt x="1010" y="576"/>
                      </a:lnTo>
                      <a:lnTo>
                        <a:pt x="1004" y="584"/>
                      </a:lnTo>
                      <a:lnTo>
                        <a:pt x="1004" y="592"/>
                      </a:lnTo>
                      <a:lnTo>
                        <a:pt x="1004" y="592"/>
                      </a:lnTo>
                      <a:lnTo>
                        <a:pt x="1004" y="598"/>
                      </a:lnTo>
                      <a:lnTo>
                        <a:pt x="1008" y="604"/>
                      </a:lnTo>
                      <a:lnTo>
                        <a:pt x="1008" y="604"/>
                      </a:lnTo>
                      <a:lnTo>
                        <a:pt x="998" y="618"/>
                      </a:lnTo>
                      <a:lnTo>
                        <a:pt x="992" y="628"/>
                      </a:lnTo>
                      <a:lnTo>
                        <a:pt x="992" y="628"/>
                      </a:lnTo>
                      <a:lnTo>
                        <a:pt x="962" y="574"/>
                      </a:lnTo>
                      <a:lnTo>
                        <a:pt x="918" y="500"/>
                      </a:lnTo>
                      <a:lnTo>
                        <a:pt x="892" y="460"/>
                      </a:lnTo>
                      <a:lnTo>
                        <a:pt x="864" y="420"/>
                      </a:lnTo>
                      <a:lnTo>
                        <a:pt x="834" y="378"/>
                      </a:lnTo>
                      <a:lnTo>
                        <a:pt x="802" y="342"/>
                      </a:lnTo>
                      <a:lnTo>
                        <a:pt x="802" y="342"/>
                      </a:lnTo>
                      <a:lnTo>
                        <a:pt x="762" y="296"/>
                      </a:lnTo>
                      <a:lnTo>
                        <a:pt x="720" y="254"/>
                      </a:lnTo>
                      <a:lnTo>
                        <a:pt x="680" y="216"/>
                      </a:lnTo>
                      <a:lnTo>
                        <a:pt x="636" y="180"/>
                      </a:lnTo>
                      <a:lnTo>
                        <a:pt x="592" y="148"/>
                      </a:lnTo>
                      <a:lnTo>
                        <a:pt x="546" y="118"/>
                      </a:lnTo>
                      <a:lnTo>
                        <a:pt x="498" y="92"/>
                      </a:lnTo>
                      <a:lnTo>
                        <a:pt x="448" y="66"/>
                      </a:lnTo>
                      <a:lnTo>
                        <a:pt x="448" y="66"/>
                      </a:lnTo>
                      <a:lnTo>
                        <a:pt x="396" y="46"/>
                      </a:lnTo>
                      <a:lnTo>
                        <a:pt x="348" y="30"/>
                      </a:lnTo>
                      <a:lnTo>
                        <a:pt x="306" y="18"/>
                      </a:lnTo>
                      <a:lnTo>
                        <a:pt x="268" y="10"/>
                      </a:lnTo>
                      <a:lnTo>
                        <a:pt x="238" y="4"/>
                      </a:lnTo>
                      <a:lnTo>
                        <a:pt x="214" y="2"/>
                      </a:lnTo>
                      <a:lnTo>
                        <a:pt x="194" y="0"/>
                      </a:lnTo>
                      <a:lnTo>
                        <a:pt x="126" y="4"/>
                      </a:lnTo>
                      <a:lnTo>
                        <a:pt x="62" y="16"/>
                      </a:lnTo>
                      <a:lnTo>
                        <a:pt x="20" y="44"/>
                      </a:lnTo>
                      <a:lnTo>
                        <a:pt x="2" y="78"/>
                      </a:lnTo>
                      <a:lnTo>
                        <a:pt x="0" y="112"/>
                      </a:lnTo>
                      <a:lnTo>
                        <a:pt x="12" y="154"/>
                      </a:lnTo>
                      <a:lnTo>
                        <a:pt x="34" y="198"/>
                      </a:lnTo>
                      <a:lnTo>
                        <a:pt x="34" y="198"/>
                      </a:lnTo>
                      <a:lnTo>
                        <a:pt x="44" y="214"/>
                      </a:lnTo>
                      <a:lnTo>
                        <a:pt x="56" y="226"/>
                      </a:lnTo>
                      <a:lnTo>
                        <a:pt x="60" y="232"/>
                      </a:lnTo>
                      <a:lnTo>
                        <a:pt x="66" y="234"/>
                      </a:lnTo>
                      <a:lnTo>
                        <a:pt x="66" y="234"/>
                      </a:lnTo>
                      <a:lnTo>
                        <a:pt x="70" y="236"/>
                      </a:lnTo>
                      <a:lnTo>
                        <a:pt x="74" y="240"/>
                      </a:lnTo>
                      <a:lnTo>
                        <a:pt x="80" y="252"/>
                      </a:lnTo>
                      <a:lnTo>
                        <a:pt x="86" y="264"/>
                      </a:lnTo>
                      <a:lnTo>
                        <a:pt x="86" y="264"/>
                      </a:lnTo>
                      <a:lnTo>
                        <a:pt x="94" y="278"/>
                      </a:lnTo>
                      <a:lnTo>
                        <a:pt x="104" y="290"/>
                      </a:lnTo>
                      <a:lnTo>
                        <a:pt x="112" y="296"/>
                      </a:lnTo>
                      <a:lnTo>
                        <a:pt x="118" y="300"/>
                      </a:lnTo>
                      <a:lnTo>
                        <a:pt x="118" y="300"/>
                      </a:lnTo>
                      <a:lnTo>
                        <a:pt x="126" y="304"/>
                      </a:lnTo>
                      <a:lnTo>
                        <a:pt x="132" y="310"/>
                      </a:lnTo>
                      <a:lnTo>
                        <a:pt x="146" y="324"/>
                      </a:lnTo>
                      <a:lnTo>
                        <a:pt x="156" y="340"/>
                      </a:lnTo>
                      <a:lnTo>
                        <a:pt x="160" y="350"/>
                      </a:lnTo>
                      <a:lnTo>
                        <a:pt x="160" y="350"/>
                      </a:lnTo>
                      <a:lnTo>
                        <a:pt x="160" y="354"/>
                      </a:lnTo>
                      <a:lnTo>
                        <a:pt x="164" y="360"/>
                      </a:lnTo>
                      <a:lnTo>
                        <a:pt x="176" y="374"/>
                      </a:lnTo>
                      <a:lnTo>
                        <a:pt x="192" y="394"/>
                      </a:lnTo>
                      <a:lnTo>
                        <a:pt x="192" y="394"/>
                      </a:lnTo>
                      <a:lnTo>
                        <a:pt x="198" y="416"/>
                      </a:lnTo>
                      <a:lnTo>
                        <a:pt x="200" y="434"/>
                      </a:lnTo>
                      <a:lnTo>
                        <a:pt x="198" y="442"/>
                      </a:lnTo>
                      <a:lnTo>
                        <a:pt x="196" y="446"/>
                      </a:lnTo>
                      <a:lnTo>
                        <a:pt x="196" y="446"/>
                      </a:lnTo>
                      <a:lnTo>
                        <a:pt x="194" y="450"/>
                      </a:lnTo>
                      <a:lnTo>
                        <a:pt x="196" y="454"/>
                      </a:lnTo>
                      <a:lnTo>
                        <a:pt x="202" y="462"/>
                      </a:lnTo>
                      <a:lnTo>
                        <a:pt x="214" y="472"/>
                      </a:lnTo>
                      <a:lnTo>
                        <a:pt x="214" y="472"/>
                      </a:lnTo>
                      <a:lnTo>
                        <a:pt x="216" y="476"/>
                      </a:lnTo>
                      <a:lnTo>
                        <a:pt x="222" y="486"/>
                      </a:lnTo>
                      <a:lnTo>
                        <a:pt x="224" y="492"/>
                      </a:lnTo>
                      <a:lnTo>
                        <a:pt x="226" y="498"/>
                      </a:lnTo>
                      <a:lnTo>
                        <a:pt x="226" y="506"/>
                      </a:lnTo>
                      <a:lnTo>
                        <a:pt x="222" y="512"/>
                      </a:lnTo>
                      <a:lnTo>
                        <a:pt x="222" y="512"/>
                      </a:lnTo>
                      <a:lnTo>
                        <a:pt x="220" y="518"/>
                      </a:lnTo>
                      <a:lnTo>
                        <a:pt x="220" y="526"/>
                      </a:lnTo>
                      <a:lnTo>
                        <a:pt x="222" y="536"/>
                      </a:lnTo>
                      <a:lnTo>
                        <a:pt x="226" y="546"/>
                      </a:lnTo>
                      <a:lnTo>
                        <a:pt x="236" y="564"/>
                      </a:lnTo>
                      <a:lnTo>
                        <a:pt x="240" y="572"/>
                      </a:lnTo>
                      <a:lnTo>
                        <a:pt x="244" y="574"/>
                      </a:lnTo>
                      <a:lnTo>
                        <a:pt x="244" y="574"/>
                      </a:lnTo>
                      <a:lnTo>
                        <a:pt x="248" y="578"/>
                      </a:lnTo>
                      <a:lnTo>
                        <a:pt x="250" y="582"/>
                      </a:lnTo>
                      <a:lnTo>
                        <a:pt x="256" y="594"/>
                      </a:lnTo>
                      <a:lnTo>
                        <a:pt x="260" y="612"/>
                      </a:lnTo>
                      <a:lnTo>
                        <a:pt x="260" y="612"/>
                      </a:lnTo>
                      <a:lnTo>
                        <a:pt x="260" y="614"/>
                      </a:lnTo>
                      <a:lnTo>
                        <a:pt x="264" y="624"/>
                      </a:lnTo>
                      <a:lnTo>
                        <a:pt x="272" y="640"/>
                      </a:lnTo>
                      <a:lnTo>
                        <a:pt x="288" y="660"/>
                      </a:lnTo>
                      <a:lnTo>
                        <a:pt x="288" y="660"/>
                      </a:lnTo>
                      <a:lnTo>
                        <a:pt x="304" y="680"/>
                      </a:lnTo>
                      <a:lnTo>
                        <a:pt x="314" y="694"/>
                      </a:lnTo>
                      <a:lnTo>
                        <a:pt x="328" y="714"/>
                      </a:lnTo>
                      <a:lnTo>
                        <a:pt x="328" y="714"/>
                      </a:lnTo>
                      <a:lnTo>
                        <a:pt x="332" y="718"/>
                      </a:lnTo>
                      <a:lnTo>
                        <a:pt x="338" y="724"/>
                      </a:lnTo>
                      <a:lnTo>
                        <a:pt x="356" y="732"/>
                      </a:lnTo>
                      <a:lnTo>
                        <a:pt x="378" y="740"/>
                      </a:lnTo>
                      <a:lnTo>
                        <a:pt x="430" y="746"/>
                      </a:lnTo>
                      <a:lnTo>
                        <a:pt x="484" y="746"/>
                      </a:lnTo>
                      <a:lnTo>
                        <a:pt x="534" y="746"/>
                      </a:lnTo>
                      <a:lnTo>
                        <a:pt x="604" y="752"/>
                      </a:lnTo>
                      <a:lnTo>
                        <a:pt x="622" y="754"/>
                      </a:lnTo>
                      <a:lnTo>
                        <a:pt x="622" y="754"/>
                      </a:lnTo>
                      <a:lnTo>
                        <a:pt x="562" y="790"/>
                      </a:lnTo>
                      <a:lnTo>
                        <a:pt x="518" y="820"/>
                      </a:lnTo>
                      <a:lnTo>
                        <a:pt x="488" y="842"/>
                      </a:lnTo>
                      <a:lnTo>
                        <a:pt x="470" y="858"/>
                      </a:lnTo>
                      <a:lnTo>
                        <a:pt x="462" y="868"/>
                      </a:lnTo>
                      <a:lnTo>
                        <a:pt x="458" y="874"/>
                      </a:lnTo>
                      <a:lnTo>
                        <a:pt x="458" y="876"/>
                      </a:lnTo>
                      <a:lnTo>
                        <a:pt x="458" y="878"/>
                      </a:lnTo>
                      <a:lnTo>
                        <a:pt x="384" y="988"/>
                      </a:lnTo>
                      <a:lnTo>
                        <a:pt x="388" y="1004"/>
                      </a:lnTo>
                      <a:lnTo>
                        <a:pt x="384" y="1022"/>
                      </a:lnTo>
                      <a:lnTo>
                        <a:pt x="366" y="1052"/>
                      </a:lnTo>
                      <a:lnTo>
                        <a:pt x="354" y="1078"/>
                      </a:lnTo>
                      <a:lnTo>
                        <a:pt x="342" y="1124"/>
                      </a:lnTo>
                      <a:lnTo>
                        <a:pt x="342" y="1124"/>
                      </a:lnTo>
                      <a:lnTo>
                        <a:pt x="342" y="1130"/>
                      </a:lnTo>
                      <a:lnTo>
                        <a:pt x="344" y="1142"/>
                      </a:lnTo>
                      <a:lnTo>
                        <a:pt x="348" y="1148"/>
                      </a:lnTo>
                      <a:lnTo>
                        <a:pt x="350" y="1156"/>
                      </a:lnTo>
                      <a:lnTo>
                        <a:pt x="356" y="1162"/>
                      </a:lnTo>
                      <a:lnTo>
                        <a:pt x="364" y="1166"/>
                      </a:lnTo>
                      <a:lnTo>
                        <a:pt x="364" y="1166"/>
                      </a:lnTo>
                      <a:lnTo>
                        <a:pt x="372" y="1170"/>
                      </a:lnTo>
                      <a:lnTo>
                        <a:pt x="376" y="1176"/>
                      </a:lnTo>
                      <a:lnTo>
                        <a:pt x="380" y="1184"/>
                      </a:lnTo>
                      <a:lnTo>
                        <a:pt x="382" y="1192"/>
                      </a:lnTo>
                      <a:lnTo>
                        <a:pt x="380" y="1206"/>
                      </a:lnTo>
                      <a:lnTo>
                        <a:pt x="380" y="1212"/>
                      </a:lnTo>
                      <a:lnTo>
                        <a:pt x="382" y="1244"/>
                      </a:lnTo>
                      <a:lnTo>
                        <a:pt x="382" y="1244"/>
                      </a:lnTo>
                      <a:lnTo>
                        <a:pt x="384" y="1248"/>
                      </a:lnTo>
                      <a:lnTo>
                        <a:pt x="392" y="1258"/>
                      </a:lnTo>
                      <a:lnTo>
                        <a:pt x="398" y="1264"/>
                      </a:lnTo>
                      <a:lnTo>
                        <a:pt x="406" y="1268"/>
                      </a:lnTo>
                      <a:lnTo>
                        <a:pt x="416" y="1272"/>
                      </a:lnTo>
                      <a:lnTo>
                        <a:pt x="428" y="1272"/>
                      </a:lnTo>
                      <a:lnTo>
                        <a:pt x="428" y="1272"/>
                      </a:lnTo>
                      <a:lnTo>
                        <a:pt x="440" y="1274"/>
                      </a:lnTo>
                      <a:lnTo>
                        <a:pt x="448" y="1280"/>
                      </a:lnTo>
                      <a:lnTo>
                        <a:pt x="452" y="1286"/>
                      </a:lnTo>
                      <a:lnTo>
                        <a:pt x="456" y="1294"/>
                      </a:lnTo>
                      <a:lnTo>
                        <a:pt x="458" y="1310"/>
                      </a:lnTo>
                      <a:lnTo>
                        <a:pt x="458" y="1316"/>
                      </a:lnTo>
                      <a:lnTo>
                        <a:pt x="458" y="1316"/>
                      </a:lnTo>
                      <a:lnTo>
                        <a:pt x="456" y="1338"/>
                      </a:lnTo>
                      <a:lnTo>
                        <a:pt x="458" y="1354"/>
                      </a:lnTo>
                      <a:lnTo>
                        <a:pt x="458" y="1360"/>
                      </a:lnTo>
                      <a:lnTo>
                        <a:pt x="460" y="1364"/>
                      </a:lnTo>
                      <a:lnTo>
                        <a:pt x="460" y="1364"/>
                      </a:lnTo>
                      <a:lnTo>
                        <a:pt x="468" y="1374"/>
                      </a:lnTo>
                      <a:lnTo>
                        <a:pt x="474" y="1378"/>
                      </a:lnTo>
                      <a:lnTo>
                        <a:pt x="486" y="1380"/>
                      </a:lnTo>
                      <a:lnTo>
                        <a:pt x="486" y="1380"/>
                      </a:lnTo>
                      <a:lnTo>
                        <a:pt x="502" y="1380"/>
                      </a:lnTo>
                      <a:lnTo>
                        <a:pt x="514" y="1384"/>
                      </a:lnTo>
                      <a:lnTo>
                        <a:pt x="522" y="1390"/>
                      </a:lnTo>
                      <a:lnTo>
                        <a:pt x="526" y="1394"/>
                      </a:lnTo>
                      <a:lnTo>
                        <a:pt x="526" y="1396"/>
                      </a:lnTo>
                      <a:lnTo>
                        <a:pt x="526" y="1396"/>
                      </a:lnTo>
                      <a:lnTo>
                        <a:pt x="526" y="1400"/>
                      </a:lnTo>
                      <a:lnTo>
                        <a:pt x="530" y="1404"/>
                      </a:lnTo>
                      <a:lnTo>
                        <a:pt x="532" y="1408"/>
                      </a:lnTo>
                      <a:lnTo>
                        <a:pt x="534" y="1414"/>
                      </a:lnTo>
                      <a:lnTo>
                        <a:pt x="536" y="1422"/>
                      </a:lnTo>
                      <a:lnTo>
                        <a:pt x="536" y="1432"/>
                      </a:lnTo>
                      <a:lnTo>
                        <a:pt x="532" y="1446"/>
                      </a:lnTo>
                      <a:lnTo>
                        <a:pt x="524" y="1462"/>
                      </a:lnTo>
                      <a:lnTo>
                        <a:pt x="524" y="1462"/>
                      </a:lnTo>
                      <a:lnTo>
                        <a:pt x="492" y="1522"/>
                      </a:lnTo>
                      <a:lnTo>
                        <a:pt x="478" y="1540"/>
                      </a:lnTo>
                      <a:lnTo>
                        <a:pt x="472" y="1546"/>
                      </a:lnTo>
                      <a:lnTo>
                        <a:pt x="466" y="1550"/>
                      </a:lnTo>
                      <a:lnTo>
                        <a:pt x="466" y="1550"/>
                      </a:lnTo>
                      <a:lnTo>
                        <a:pt x="460" y="1554"/>
                      </a:lnTo>
                      <a:lnTo>
                        <a:pt x="454" y="1560"/>
                      </a:lnTo>
                      <a:lnTo>
                        <a:pt x="440" y="1578"/>
                      </a:lnTo>
                      <a:lnTo>
                        <a:pt x="424" y="1604"/>
                      </a:lnTo>
                      <a:lnTo>
                        <a:pt x="424" y="1604"/>
                      </a:lnTo>
                      <a:lnTo>
                        <a:pt x="420" y="1614"/>
                      </a:lnTo>
                      <a:lnTo>
                        <a:pt x="412" y="1636"/>
                      </a:lnTo>
                      <a:lnTo>
                        <a:pt x="410" y="1650"/>
                      </a:lnTo>
                      <a:lnTo>
                        <a:pt x="408" y="1666"/>
                      </a:lnTo>
                      <a:lnTo>
                        <a:pt x="410" y="1680"/>
                      </a:lnTo>
                      <a:lnTo>
                        <a:pt x="414" y="1686"/>
                      </a:lnTo>
                      <a:lnTo>
                        <a:pt x="416" y="1692"/>
                      </a:lnTo>
                      <a:lnTo>
                        <a:pt x="416" y="1692"/>
                      </a:lnTo>
                      <a:lnTo>
                        <a:pt x="426" y="1702"/>
                      </a:lnTo>
                      <a:lnTo>
                        <a:pt x="438" y="1710"/>
                      </a:lnTo>
                      <a:lnTo>
                        <a:pt x="450" y="1714"/>
                      </a:lnTo>
                      <a:lnTo>
                        <a:pt x="456" y="1714"/>
                      </a:lnTo>
                      <a:lnTo>
                        <a:pt x="464" y="1714"/>
                      </a:lnTo>
                      <a:lnTo>
                        <a:pt x="470" y="1712"/>
                      </a:lnTo>
                      <a:lnTo>
                        <a:pt x="478" y="1710"/>
                      </a:lnTo>
                      <a:lnTo>
                        <a:pt x="486" y="1704"/>
                      </a:lnTo>
                      <a:lnTo>
                        <a:pt x="492" y="1698"/>
                      </a:lnTo>
                      <a:lnTo>
                        <a:pt x="500" y="1690"/>
                      </a:lnTo>
                      <a:lnTo>
                        <a:pt x="508" y="1678"/>
                      </a:lnTo>
                      <a:lnTo>
                        <a:pt x="514" y="1666"/>
                      </a:lnTo>
                      <a:lnTo>
                        <a:pt x="522" y="1650"/>
                      </a:lnTo>
                      <a:lnTo>
                        <a:pt x="522" y="1650"/>
                      </a:lnTo>
                      <a:lnTo>
                        <a:pt x="548" y="1592"/>
                      </a:lnTo>
                      <a:lnTo>
                        <a:pt x="568" y="1554"/>
                      </a:lnTo>
                      <a:lnTo>
                        <a:pt x="582" y="1532"/>
                      </a:lnTo>
                      <a:lnTo>
                        <a:pt x="586" y="1526"/>
                      </a:lnTo>
                      <a:lnTo>
                        <a:pt x="586" y="1526"/>
                      </a:lnTo>
                      <a:lnTo>
                        <a:pt x="590" y="1522"/>
                      </a:lnTo>
                      <a:lnTo>
                        <a:pt x="594" y="1518"/>
                      </a:lnTo>
                      <a:lnTo>
                        <a:pt x="600" y="1516"/>
                      </a:lnTo>
                      <a:lnTo>
                        <a:pt x="608" y="1514"/>
                      </a:lnTo>
                      <a:lnTo>
                        <a:pt x="620" y="1514"/>
                      </a:lnTo>
                      <a:lnTo>
                        <a:pt x="632" y="1516"/>
                      </a:lnTo>
                      <a:lnTo>
                        <a:pt x="648" y="1520"/>
                      </a:lnTo>
                      <a:lnTo>
                        <a:pt x="648" y="1520"/>
                      </a:lnTo>
                      <a:lnTo>
                        <a:pt x="662" y="1528"/>
                      </a:lnTo>
                      <a:lnTo>
                        <a:pt x="668" y="1532"/>
                      </a:lnTo>
                      <a:lnTo>
                        <a:pt x="670" y="1536"/>
                      </a:lnTo>
                      <a:lnTo>
                        <a:pt x="668" y="1536"/>
                      </a:lnTo>
                      <a:lnTo>
                        <a:pt x="664" y="1538"/>
                      </a:lnTo>
                      <a:lnTo>
                        <a:pt x="670" y="1538"/>
                      </a:lnTo>
                      <a:lnTo>
                        <a:pt x="670" y="1538"/>
                      </a:lnTo>
                      <a:lnTo>
                        <a:pt x="682" y="1536"/>
                      </a:lnTo>
                      <a:lnTo>
                        <a:pt x="692" y="1532"/>
                      </a:lnTo>
                      <a:lnTo>
                        <a:pt x="700" y="1528"/>
                      </a:lnTo>
                      <a:lnTo>
                        <a:pt x="700" y="1528"/>
                      </a:lnTo>
                      <a:lnTo>
                        <a:pt x="708" y="1522"/>
                      </a:lnTo>
                      <a:lnTo>
                        <a:pt x="716" y="1518"/>
                      </a:lnTo>
                      <a:lnTo>
                        <a:pt x="724" y="1516"/>
                      </a:lnTo>
                      <a:lnTo>
                        <a:pt x="724" y="1516"/>
                      </a:lnTo>
                      <a:lnTo>
                        <a:pt x="734" y="1518"/>
                      </a:lnTo>
                      <a:lnTo>
                        <a:pt x="744" y="1522"/>
                      </a:lnTo>
                      <a:lnTo>
                        <a:pt x="754" y="1528"/>
                      </a:lnTo>
                      <a:lnTo>
                        <a:pt x="754" y="1528"/>
                      </a:lnTo>
                      <a:lnTo>
                        <a:pt x="758" y="1530"/>
                      </a:lnTo>
                      <a:lnTo>
                        <a:pt x="768" y="1532"/>
                      </a:lnTo>
                      <a:lnTo>
                        <a:pt x="774" y="1532"/>
                      </a:lnTo>
                      <a:lnTo>
                        <a:pt x="780" y="1532"/>
                      </a:lnTo>
                      <a:lnTo>
                        <a:pt x="786" y="1528"/>
                      </a:lnTo>
                      <a:lnTo>
                        <a:pt x="794" y="1520"/>
                      </a:lnTo>
                      <a:lnTo>
                        <a:pt x="794" y="1520"/>
                      </a:lnTo>
                      <a:lnTo>
                        <a:pt x="800" y="1512"/>
                      </a:lnTo>
                      <a:lnTo>
                        <a:pt x="806" y="1500"/>
                      </a:lnTo>
                      <a:lnTo>
                        <a:pt x="812" y="1478"/>
                      </a:lnTo>
                      <a:lnTo>
                        <a:pt x="816" y="1458"/>
                      </a:lnTo>
                      <a:lnTo>
                        <a:pt x="816" y="1452"/>
                      </a:lnTo>
                      <a:lnTo>
                        <a:pt x="840" y="1406"/>
                      </a:lnTo>
                      <a:lnTo>
                        <a:pt x="844" y="1388"/>
                      </a:lnTo>
                      <a:lnTo>
                        <a:pt x="870" y="1386"/>
                      </a:lnTo>
                      <a:lnTo>
                        <a:pt x="894" y="1318"/>
                      </a:lnTo>
                      <a:lnTo>
                        <a:pt x="922" y="1204"/>
                      </a:lnTo>
                      <a:lnTo>
                        <a:pt x="952" y="1056"/>
                      </a:lnTo>
                      <a:lnTo>
                        <a:pt x="970" y="942"/>
                      </a:lnTo>
                      <a:lnTo>
                        <a:pt x="970" y="942"/>
                      </a:lnTo>
                      <a:lnTo>
                        <a:pt x="974" y="940"/>
                      </a:lnTo>
                      <a:lnTo>
                        <a:pt x="978" y="928"/>
                      </a:lnTo>
                      <a:lnTo>
                        <a:pt x="984" y="908"/>
                      </a:lnTo>
                      <a:lnTo>
                        <a:pt x="986" y="894"/>
                      </a:lnTo>
                      <a:lnTo>
                        <a:pt x="988" y="880"/>
                      </a:lnTo>
                      <a:lnTo>
                        <a:pt x="988" y="880"/>
                      </a:lnTo>
                      <a:lnTo>
                        <a:pt x="990" y="866"/>
                      </a:lnTo>
                      <a:lnTo>
                        <a:pt x="994" y="858"/>
                      </a:lnTo>
                      <a:lnTo>
                        <a:pt x="1000" y="856"/>
                      </a:lnTo>
                      <a:lnTo>
                        <a:pt x="1004" y="854"/>
                      </a:lnTo>
                      <a:lnTo>
                        <a:pt x="1004" y="880"/>
                      </a:lnTo>
                      <a:lnTo>
                        <a:pt x="996" y="942"/>
                      </a:lnTo>
                      <a:lnTo>
                        <a:pt x="998" y="962"/>
                      </a:lnTo>
                      <a:lnTo>
                        <a:pt x="990" y="990"/>
                      </a:lnTo>
                      <a:lnTo>
                        <a:pt x="990" y="1034"/>
                      </a:lnTo>
                      <a:lnTo>
                        <a:pt x="990" y="1046"/>
                      </a:lnTo>
                      <a:lnTo>
                        <a:pt x="990" y="1108"/>
                      </a:lnTo>
                      <a:lnTo>
                        <a:pt x="998" y="1112"/>
                      </a:lnTo>
                      <a:lnTo>
                        <a:pt x="998" y="1122"/>
                      </a:lnTo>
                      <a:lnTo>
                        <a:pt x="990" y="1130"/>
                      </a:lnTo>
                      <a:lnTo>
                        <a:pt x="992" y="1160"/>
                      </a:lnTo>
                      <a:lnTo>
                        <a:pt x="992" y="1208"/>
                      </a:lnTo>
                      <a:lnTo>
                        <a:pt x="1010" y="1248"/>
                      </a:lnTo>
                      <a:lnTo>
                        <a:pt x="1040" y="1274"/>
                      </a:lnTo>
                      <a:lnTo>
                        <a:pt x="1044" y="1246"/>
                      </a:lnTo>
                      <a:lnTo>
                        <a:pt x="1048" y="1274"/>
                      </a:lnTo>
                      <a:lnTo>
                        <a:pt x="1078" y="1248"/>
                      </a:lnTo>
                      <a:lnTo>
                        <a:pt x="1096" y="1208"/>
                      </a:lnTo>
                      <a:lnTo>
                        <a:pt x="1096" y="1160"/>
                      </a:lnTo>
                      <a:lnTo>
                        <a:pt x="1098" y="1130"/>
                      </a:lnTo>
                      <a:lnTo>
                        <a:pt x="1088" y="1122"/>
                      </a:lnTo>
                      <a:lnTo>
                        <a:pt x="1088" y="1112"/>
                      </a:lnTo>
                      <a:lnTo>
                        <a:pt x="1098" y="1108"/>
                      </a:lnTo>
                      <a:lnTo>
                        <a:pt x="1098" y="1046"/>
                      </a:lnTo>
                      <a:lnTo>
                        <a:pt x="1098" y="1034"/>
                      </a:lnTo>
                      <a:lnTo>
                        <a:pt x="1098" y="990"/>
                      </a:lnTo>
                      <a:lnTo>
                        <a:pt x="1088" y="962"/>
                      </a:lnTo>
                      <a:lnTo>
                        <a:pt x="1090" y="942"/>
                      </a:lnTo>
                      <a:lnTo>
                        <a:pt x="1084" y="880"/>
                      </a:lnTo>
                      <a:lnTo>
                        <a:pt x="1082" y="856"/>
                      </a:lnTo>
                      <a:lnTo>
                        <a:pt x="1082" y="856"/>
                      </a:lnTo>
                      <a:lnTo>
                        <a:pt x="1088" y="854"/>
                      </a:lnTo>
                      <a:lnTo>
                        <a:pt x="1094" y="858"/>
                      </a:lnTo>
                      <a:lnTo>
                        <a:pt x="1100" y="866"/>
                      </a:lnTo>
                      <a:lnTo>
                        <a:pt x="1102" y="880"/>
                      </a:lnTo>
                      <a:lnTo>
                        <a:pt x="1102" y="880"/>
                      </a:lnTo>
                      <a:lnTo>
                        <a:pt x="1102" y="894"/>
                      </a:lnTo>
                      <a:lnTo>
                        <a:pt x="1106" y="908"/>
                      </a:lnTo>
                      <a:lnTo>
                        <a:pt x="1112" y="928"/>
                      </a:lnTo>
                      <a:lnTo>
                        <a:pt x="1116" y="940"/>
                      </a:lnTo>
                      <a:lnTo>
                        <a:pt x="1120" y="942"/>
                      </a:lnTo>
                      <a:lnTo>
                        <a:pt x="1138" y="1056"/>
                      </a:lnTo>
                      <a:lnTo>
                        <a:pt x="1168" y="1204"/>
                      </a:lnTo>
                      <a:lnTo>
                        <a:pt x="1196" y="1318"/>
                      </a:lnTo>
                      <a:lnTo>
                        <a:pt x="1220" y="1386"/>
                      </a:lnTo>
                      <a:lnTo>
                        <a:pt x="1246" y="1388"/>
                      </a:lnTo>
                      <a:lnTo>
                        <a:pt x="1250" y="1406"/>
                      </a:lnTo>
                      <a:lnTo>
                        <a:pt x="1274" y="1452"/>
                      </a:lnTo>
                      <a:lnTo>
                        <a:pt x="1274" y="1452"/>
                      </a:lnTo>
                      <a:lnTo>
                        <a:pt x="1274" y="1458"/>
                      </a:lnTo>
                      <a:lnTo>
                        <a:pt x="1278" y="1478"/>
                      </a:lnTo>
                      <a:lnTo>
                        <a:pt x="1284" y="1500"/>
                      </a:lnTo>
                      <a:lnTo>
                        <a:pt x="1290" y="1512"/>
                      </a:lnTo>
                      <a:lnTo>
                        <a:pt x="1296" y="1520"/>
                      </a:lnTo>
                      <a:lnTo>
                        <a:pt x="1296" y="1520"/>
                      </a:lnTo>
                      <a:lnTo>
                        <a:pt x="1304" y="1528"/>
                      </a:lnTo>
                      <a:lnTo>
                        <a:pt x="1310" y="1532"/>
                      </a:lnTo>
                      <a:lnTo>
                        <a:pt x="1316" y="1532"/>
                      </a:lnTo>
                      <a:lnTo>
                        <a:pt x="1322" y="1532"/>
                      </a:lnTo>
                      <a:lnTo>
                        <a:pt x="1332" y="1530"/>
                      </a:lnTo>
                      <a:lnTo>
                        <a:pt x="1334" y="1528"/>
                      </a:lnTo>
                      <a:lnTo>
                        <a:pt x="1334" y="1528"/>
                      </a:lnTo>
                      <a:lnTo>
                        <a:pt x="1346" y="1522"/>
                      </a:lnTo>
                      <a:lnTo>
                        <a:pt x="1356" y="1518"/>
                      </a:lnTo>
                      <a:lnTo>
                        <a:pt x="1366" y="1516"/>
                      </a:lnTo>
                      <a:lnTo>
                        <a:pt x="1366" y="1516"/>
                      </a:lnTo>
                      <a:lnTo>
                        <a:pt x="1374" y="1518"/>
                      </a:lnTo>
                      <a:lnTo>
                        <a:pt x="1382" y="1522"/>
                      </a:lnTo>
                      <a:lnTo>
                        <a:pt x="1390" y="1528"/>
                      </a:lnTo>
                      <a:lnTo>
                        <a:pt x="1390" y="1528"/>
                      </a:lnTo>
                      <a:lnTo>
                        <a:pt x="1398" y="1532"/>
                      </a:lnTo>
                      <a:lnTo>
                        <a:pt x="1406" y="1536"/>
                      </a:lnTo>
                      <a:lnTo>
                        <a:pt x="1420" y="1538"/>
                      </a:lnTo>
                      <a:lnTo>
                        <a:pt x="1420" y="1538"/>
                      </a:lnTo>
                      <a:lnTo>
                        <a:pt x="1426" y="1538"/>
                      </a:lnTo>
                      <a:lnTo>
                        <a:pt x="1422" y="1536"/>
                      </a:lnTo>
                      <a:lnTo>
                        <a:pt x="1420" y="1536"/>
                      </a:lnTo>
                      <a:lnTo>
                        <a:pt x="1422" y="1532"/>
                      </a:lnTo>
                      <a:lnTo>
                        <a:pt x="1428" y="1528"/>
                      </a:lnTo>
                      <a:lnTo>
                        <a:pt x="1442" y="1520"/>
                      </a:lnTo>
                      <a:lnTo>
                        <a:pt x="1442" y="1520"/>
                      </a:lnTo>
                      <a:lnTo>
                        <a:pt x="1458" y="1516"/>
                      </a:lnTo>
                      <a:lnTo>
                        <a:pt x="1470" y="1514"/>
                      </a:lnTo>
                      <a:lnTo>
                        <a:pt x="1482" y="1514"/>
                      </a:lnTo>
                      <a:lnTo>
                        <a:pt x="1490" y="1516"/>
                      </a:lnTo>
                      <a:lnTo>
                        <a:pt x="1496" y="1518"/>
                      </a:lnTo>
                      <a:lnTo>
                        <a:pt x="1500" y="1522"/>
                      </a:lnTo>
                      <a:lnTo>
                        <a:pt x="1502" y="1526"/>
                      </a:lnTo>
                      <a:lnTo>
                        <a:pt x="1502" y="1526"/>
                      </a:lnTo>
                      <a:lnTo>
                        <a:pt x="1508" y="1532"/>
                      </a:lnTo>
                      <a:lnTo>
                        <a:pt x="1522" y="1554"/>
                      </a:lnTo>
                      <a:lnTo>
                        <a:pt x="1542" y="1592"/>
                      </a:lnTo>
                      <a:lnTo>
                        <a:pt x="1568" y="1650"/>
                      </a:lnTo>
                      <a:lnTo>
                        <a:pt x="1568" y="1650"/>
                      </a:lnTo>
                      <a:lnTo>
                        <a:pt x="1576" y="1666"/>
                      </a:lnTo>
                      <a:lnTo>
                        <a:pt x="1582" y="1678"/>
                      </a:lnTo>
                      <a:lnTo>
                        <a:pt x="1590" y="1690"/>
                      </a:lnTo>
                      <a:lnTo>
                        <a:pt x="1598" y="1698"/>
                      </a:lnTo>
                      <a:lnTo>
                        <a:pt x="1604" y="1704"/>
                      </a:lnTo>
                      <a:lnTo>
                        <a:pt x="1612" y="1710"/>
                      </a:lnTo>
                      <a:lnTo>
                        <a:pt x="1620" y="1712"/>
                      </a:lnTo>
                      <a:lnTo>
                        <a:pt x="1626" y="1714"/>
                      </a:lnTo>
                      <a:lnTo>
                        <a:pt x="1634" y="1714"/>
                      </a:lnTo>
                      <a:lnTo>
                        <a:pt x="1640" y="1714"/>
                      </a:lnTo>
                      <a:lnTo>
                        <a:pt x="1652" y="1710"/>
                      </a:lnTo>
                      <a:lnTo>
                        <a:pt x="1664" y="1702"/>
                      </a:lnTo>
                      <a:lnTo>
                        <a:pt x="1672" y="1692"/>
                      </a:lnTo>
                      <a:lnTo>
                        <a:pt x="1672" y="1692"/>
                      </a:lnTo>
                      <a:lnTo>
                        <a:pt x="1676" y="1686"/>
                      </a:lnTo>
                      <a:lnTo>
                        <a:pt x="1678" y="1680"/>
                      </a:lnTo>
                      <a:lnTo>
                        <a:pt x="1682" y="1666"/>
                      </a:lnTo>
                      <a:lnTo>
                        <a:pt x="1680" y="1650"/>
                      </a:lnTo>
                      <a:lnTo>
                        <a:pt x="1678" y="1636"/>
                      </a:lnTo>
                      <a:lnTo>
                        <a:pt x="1670" y="1614"/>
                      </a:lnTo>
                      <a:lnTo>
                        <a:pt x="1666" y="1604"/>
                      </a:lnTo>
                      <a:lnTo>
                        <a:pt x="1666" y="1604"/>
                      </a:lnTo>
                      <a:lnTo>
                        <a:pt x="1650" y="1578"/>
                      </a:lnTo>
                      <a:lnTo>
                        <a:pt x="1636" y="1560"/>
                      </a:lnTo>
                      <a:lnTo>
                        <a:pt x="1630" y="1554"/>
                      </a:lnTo>
                      <a:lnTo>
                        <a:pt x="1622" y="1550"/>
                      </a:lnTo>
                      <a:lnTo>
                        <a:pt x="1622" y="1550"/>
                      </a:lnTo>
                      <a:lnTo>
                        <a:pt x="1618" y="1546"/>
                      </a:lnTo>
                      <a:lnTo>
                        <a:pt x="1612" y="1540"/>
                      </a:lnTo>
                      <a:lnTo>
                        <a:pt x="1598" y="1522"/>
                      </a:lnTo>
                      <a:lnTo>
                        <a:pt x="1566" y="1462"/>
                      </a:lnTo>
                      <a:lnTo>
                        <a:pt x="1566" y="1462"/>
                      </a:lnTo>
                      <a:lnTo>
                        <a:pt x="1558" y="1446"/>
                      </a:lnTo>
                      <a:lnTo>
                        <a:pt x="1554" y="1432"/>
                      </a:lnTo>
                      <a:lnTo>
                        <a:pt x="1554" y="1422"/>
                      </a:lnTo>
                      <a:lnTo>
                        <a:pt x="1556" y="1414"/>
                      </a:lnTo>
                      <a:lnTo>
                        <a:pt x="1558" y="1408"/>
                      </a:lnTo>
                      <a:lnTo>
                        <a:pt x="1560" y="1404"/>
                      </a:lnTo>
                      <a:lnTo>
                        <a:pt x="1562" y="1400"/>
                      </a:lnTo>
                      <a:lnTo>
                        <a:pt x="1564" y="1396"/>
                      </a:lnTo>
                      <a:lnTo>
                        <a:pt x="1564" y="1396"/>
                      </a:lnTo>
                      <a:lnTo>
                        <a:pt x="1564" y="1394"/>
                      </a:lnTo>
                      <a:lnTo>
                        <a:pt x="1566" y="1390"/>
                      </a:lnTo>
                      <a:lnTo>
                        <a:pt x="1576" y="1384"/>
                      </a:lnTo>
                      <a:lnTo>
                        <a:pt x="1588" y="1380"/>
                      </a:lnTo>
                      <a:lnTo>
                        <a:pt x="1604" y="1380"/>
                      </a:lnTo>
                      <a:lnTo>
                        <a:pt x="1604" y="1380"/>
                      </a:lnTo>
                      <a:lnTo>
                        <a:pt x="1616" y="1378"/>
                      </a:lnTo>
                      <a:lnTo>
                        <a:pt x="1622" y="1374"/>
                      </a:lnTo>
                      <a:lnTo>
                        <a:pt x="1630" y="1364"/>
                      </a:lnTo>
                      <a:lnTo>
                        <a:pt x="1630" y="1364"/>
                      </a:lnTo>
                      <a:lnTo>
                        <a:pt x="1632" y="1360"/>
                      </a:lnTo>
                      <a:lnTo>
                        <a:pt x="1632" y="1354"/>
                      </a:lnTo>
                      <a:lnTo>
                        <a:pt x="1632" y="1338"/>
                      </a:lnTo>
                      <a:lnTo>
                        <a:pt x="1632" y="1316"/>
                      </a:lnTo>
                      <a:lnTo>
                        <a:pt x="1632" y="1316"/>
                      </a:lnTo>
                      <a:lnTo>
                        <a:pt x="1632" y="1310"/>
                      </a:lnTo>
                      <a:lnTo>
                        <a:pt x="1634" y="1294"/>
                      </a:lnTo>
                      <a:lnTo>
                        <a:pt x="1638" y="1286"/>
                      </a:lnTo>
                      <a:lnTo>
                        <a:pt x="1642" y="1280"/>
                      </a:lnTo>
                      <a:lnTo>
                        <a:pt x="1650" y="1274"/>
                      </a:lnTo>
                      <a:lnTo>
                        <a:pt x="1662" y="1272"/>
                      </a:lnTo>
                      <a:lnTo>
                        <a:pt x="1662" y="1272"/>
                      </a:lnTo>
                      <a:lnTo>
                        <a:pt x="1674" y="1272"/>
                      </a:lnTo>
                      <a:lnTo>
                        <a:pt x="1684" y="1268"/>
                      </a:lnTo>
                      <a:lnTo>
                        <a:pt x="1692" y="1264"/>
                      </a:lnTo>
                      <a:lnTo>
                        <a:pt x="1698" y="1258"/>
                      </a:lnTo>
                      <a:lnTo>
                        <a:pt x="1706" y="1248"/>
                      </a:lnTo>
                      <a:lnTo>
                        <a:pt x="1708" y="1244"/>
                      </a:lnTo>
                      <a:lnTo>
                        <a:pt x="1710" y="1212"/>
                      </a:lnTo>
                      <a:lnTo>
                        <a:pt x="1710" y="1212"/>
                      </a:lnTo>
                      <a:lnTo>
                        <a:pt x="1710" y="1206"/>
                      </a:lnTo>
                      <a:lnTo>
                        <a:pt x="1708" y="1192"/>
                      </a:lnTo>
                      <a:lnTo>
                        <a:pt x="1710" y="1184"/>
                      </a:lnTo>
                      <a:lnTo>
                        <a:pt x="1712" y="1176"/>
                      </a:lnTo>
                      <a:lnTo>
                        <a:pt x="1718" y="1170"/>
                      </a:lnTo>
                      <a:lnTo>
                        <a:pt x="1726" y="1166"/>
                      </a:lnTo>
                      <a:lnTo>
                        <a:pt x="1726" y="1166"/>
                      </a:lnTo>
                      <a:lnTo>
                        <a:pt x="1734" y="1162"/>
                      </a:lnTo>
                      <a:lnTo>
                        <a:pt x="1738" y="1156"/>
                      </a:lnTo>
                      <a:lnTo>
                        <a:pt x="1742" y="1148"/>
                      </a:lnTo>
                      <a:lnTo>
                        <a:pt x="1746" y="1142"/>
                      </a:lnTo>
                      <a:lnTo>
                        <a:pt x="1748" y="1130"/>
                      </a:lnTo>
                      <a:lnTo>
                        <a:pt x="1748" y="1124"/>
                      </a:lnTo>
                      <a:lnTo>
                        <a:pt x="1736" y="1078"/>
                      </a:lnTo>
                      <a:lnTo>
                        <a:pt x="1724" y="1052"/>
                      </a:lnTo>
                      <a:lnTo>
                        <a:pt x="1706" y="1022"/>
                      </a:lnTo>
                      <a:lnTo>
                        <a:pt x="1702" y="1004"/>
                      </a:lnTo>
                      <a:lnTo>
                        <a:pt x="1706" y="988"/>
                      </a:lnTo>
                      <a:lnTo>
                        <a:pt x="1632" y="878"/>
                      </a:lnTo>
                      <a:lnTo>
                        <a:pt x="1632" y="878"/>
                      </a:lnTo>
                      <a:lnTo>
                        <a:pt x="1632" y="876"/>
                      </a:lnTo>
                      <a:lnTo>
                        <a:pt x="1632" y="874"/>
                      </a:lnTo>
                      <a:lnTo>
                        <a:pt x="1628" y="868"/>
                      </a:lnTo>
                      <a:lnTo>
                        <a:pt x="1620" y="858"/>
                      </a:lnTo>
                      <a:lnTo>
                        <a:pt x="1600" y="842"/>
                      </a:lnTo>
                      <a:lnTo>
                        <a:pt x="1572" y="820"/>
                      </a:lnTo>
                      <a:lnTo>
                        <a:pt x="1528" y="790"/>
                      </a:lnTo>
                      <a:lnTo>
                        <a:pt x="1466" y="754"/>
                      </a:lnTo>
                      <a:lnTo>
                        <a:pt x="1486" y="752"/>
                      </a:lnTo>
                      <a:lnTo>
                        <a:pt x="1556" y="746"/>
                      </a:lnTo>
                      <a:lnTo>
                        <a:pt x="1606" y="746"/>
                      </a:lnTo>
                      <a:lnTo>
                        <a:pt x="1660" y="746"/>
                      </a:lnTo>
                      <a:lnTo>
                        <a:pt x="1712" y="740"/>
                      </a:lnTo>
                      <a:lnTo>
                        <a:pt x="1712" y="740"/>
                      </a:lnTo>
                      <a:lnTo>
                        <a:pt x="1734" y="732"/>
                      </a:lnTo>
                      <a:lnTo>
                        <a:pt x="1750" y="724"/>
                      </a:lnTo>
                      <a:lnTo>
                        <a:pt x="1758" y="718"/>
                      </a:lnTo>
                      <a:lnTo>
                        <a:pt x="1762" y="714"/>
                      </a:lnTo>
                      <a:lnTo>
                        <a:pt x="1762" y="714"/>
                      </a:lnTo>
                      <a:lnTo>
                        <a:pt x="1776" y="694"/>
                      </a:lnTo>
                      <a:lnTo>
                        <a:pt x="1786" y="680"/>
                      </a:lnTo>
                      <a:lnTo>
                        <a:pt x="1802" y="660"/>
                      </a:lnTo>
                      <a:lnTo>
                        <a:pt x="1802" y="660"/>
                      </a:lnTo>
                      <a:lnTo>
                        <a:pt x="1818" y="640"/>
                      </a:lnTo>
                      <a:lnTo>
                        <a:pt x="1826" y="624"/>
                      </a:lnTo>
                      <a:lnTo>
                        <a:pt x="1830" y="614"/>
                      </a:lnTo>
                      <a:lnTo>
                        <a:pt x="1830" y="612"/>
                      </a:lnTo>
                      <a:lnTo>
                        <a:pt x="1830" y="612"/>
                      </a:lnTo>
                      <a:lnTo>
                        <a:pt x="1834" y="594"/>
                      </a:lnTo>
                      <a:lnTo>
                        <a:pt x="1840" y="582"/>
                      </a:lnTo>
                      <a:lnTo>
                        <a:pt x="1842" y="578"/>
                      </a:lnTo>
                      <a:lnTo>
                        <a:pt x="1846" y="574"/>
                      </a:lnTo>
                      <a:lnTo>
                        <a:pt x="1846" y="574"/>
                      </a:lnTo>
                      <a:lnTo>
                        <a:pt x="1850" y="572"/>
                      </a:lnTo>
                      <a:lnTo>
                        <a:pt x="1854" y="564"/>
                      </a:lnTo>
                      <a:lnTo>
                        <a:pt x="1864" y="546"/>
                      </a:lnTo>
                      <a:lnTo>
                        <a:pt x="1868" y="536"/>
                      </a:lnTo>
                      <a:lnTo>
                        <a:pt x="1870" y="526"/>
                      </a:lnTo>
                      <a:lnTo>
                        <a:pt x="1870" y="518"/>
                      </a:lnTo>
                      <a:lnTo>
                        <a:pt x="1868" y="512"/>
                      </a:lnTo>
                      <a:lnTo>
                        <a:pt x="1868" y="512"/>
                      </a:lnTo>
                      <a:lnTo>
                        <a:pt x="1864" y="506"/>
                      </a:lnTo>
                      <a:lnTo>
                        <a:pt x="1864" y="498"/>
                      </a:lnTo>
                      <a:lnTo>
                        <a:pt x="1866" y="492"/>
                      </a:lnTo>
                      <a:lnTo>
                        <a:pt x="1868" y="486"/>
                      </a:lnTo>
                      <a:lnTo>
                        <a:pt x="1872" y="476"/>
                      </a:lnTo>
                      <a:lnTo>
                        <a:pt x="1876" y="472"/>
                      </a:lnTo>
                      <a:lnTo>
                        <a:pt x="1876" y="472"/>
                      </a:lnTo>
                      <a:lnTo>
                        <a:pt x="1888" y="462"/>
                      </a:lnTo>
                      <a:lnTo>
                        <a:pt x="1894" y="454"/>
                      </a:lnTo>
                      <a:lnTo>
                        <a:pt x="1894" y="450"/>
                      </a:lnTo>
                      <a:lnTo>
                        <a:pt x="1894" y="446"/>
                      </a:lnTo>
                      <a:lnTo>
                        <a:pt x="1894" y="446"/>
                      </a:lnTo>
                      <a:lnTo>
                        <a:pt x="1890" y="442"/>
                      </a:lnTo>
                      <a:lnTo>
                        <a:pt x="1890" y="434"/>
                      </a:lnTo>
                      <a:lnTo>
                        <a:pt x="1892" y="416"/>
                      </a:lnTo>
                      <a:lnTo>
                        <a:pt x="1898" y="394"/>
                      </a:lnTo>
                      <a:lnTo>
                        <a:pt x="1898" y="394"/>
                      </a:lnTo>
                      <a:lnTo>
                        <a:pt x="1914" y="374"/>
                      </a:lnTo>
                      <a:lnTo>
                        <a:pt x="1926" y="360"/>
                      </a:lnTo>
                      <a:lnTo>
                        <a:pt x="1928" y="354"/>
                      </a:lnTo>
                      <a:lnTo>
                        <a:pt x="1930" y="350"/>
                      </a:lnTo>
                      <a:lnTo>
                        <a:pt x="1930" y="350"/>
                      </a:lnTo>
                      <a:lnTo>
                        <a:pt x="1934" y="340"/>
                      </a:lnTo>
                      <a:lnTo>
                        <a:pt x="1944" y="324"/>
                      </a:lnTo>
                      <a:lnTo>
                        <a:pt x="1956" y="310"/>
                      </a:lnTo>
                      <a:lnTo>
                        <a:pt x="1964" y="304"/>
                      </a:lnTo>
                      <a:lnTo>
                        <a:pt x="1972" y="300"/>
                      </a:lnTo>
                      <a:lnTo>
                        <a:pt x="1972" y="300"/>
                      </a:lnTo>
                      <a:lnTo>
                        <a:pt x="1978" y="296"/>
                      </a:lnTo>
                      <a:lnTo>
                        <a:pt x="1986" y="290"/>
                      </a:lnTo>
                      <a:lnTo>
                        <a:pt x="1996" y="278"/>
                      </a:lnTo>
                      <a:lnTo>
                        <a:pt x="2004" y="264"/>
                      </a:lnTo>
                      <a:lnTo>
                        <a:pt x="2004" y="264"/>
                      </a:lnTo>
                      <a:lnTo>
                        <a:pt x="2010" y="252"/>
                      </a:lnTo>
                      <a:lnTo>
                        <a:pt x="2016" y="240"/>
                      </a:lnTo>
                      <a:lnTo>
                        <a:pt x="2020" y="236"/>
                      </a:lnTo>
                      <a:lnTo>
                        <a:pt x="2024" y="234"/>
                      </a:lnTo>
                      <a:lnTo>
                        <a:pt x="2024" y="234"/>
                      </a:lnTo>
                      <a:lnTo>
                        <a:pt x="2030" y="232"/>
                      </a:lnTo>
                      <a:lnTo>
                        <a:pt x="2034" y="226"/>
                      </a:lnTo>
                      <a:lnTo>
                        <a:pt x="2046" y="214"/>
                      </a:lnTo>
                      <a:lnTo>
                        <a:pt x="2056" y="198"/>
                      </a:lnTo>
                      <a:lnTo>
                        <a:pt x="2078" y="154"/>
                      </a:lnTo>
                      <a:lnTo>
                        <a:pt x="2090" y="112"/>
                      </a:lnTo>
                      <a:lnTo>
                        <a:pt x="2088" y="78"/>
                      </a:lnTo>
                      <a:close/>
                      <a:moveTo>
                        <a:pt x="1040" y="574"/>
                      </a:moveTo>
                      <a:lnTo>
                        <a:pt x="1040" y="574"/>
                      </a:lnTo>
                      <a:lnTo>
                        <a:pt x="1040" y="574"/>
                      </a:lnTo>
                      <a:lnTo>
                        <a:pt x="1040" y="574"/>
                      </a:lnTo>
                      <a:lnTo>
                        <a:pt x="1040" y="574"/>
                      </a:lnTo>
                      <a:close/>
                    </a:path>
                  </a:pathLst>
                </a:custGeom>
                <a:solidFill>
                  <a:schemeClr val="tx2">
                    <a:lumMod val="60000"/>
                    <a:lumOff val="40000"/>
                    <a:alpha val="10000"/>
                  </a:schemeClr>
                </a:solidFill>
                <a:ln w="9525">
                  <a:solidFill>
                    <a:schemeClr val="tx2">
                      <a:lumMod val="60000"/>
                      <a:lumOff val="40000"/>
                      <a:alpha val="9000"/>
                    </a:schemeClr>
                  </a:solidFill>
                  <a:round/>
                  <a:headEnd/>
                  <a:tailEnd/>
                </a:ln>
                <a:effectLst>
                  <a:glow rad="63500">
                    <a:schemeClr val="tx2">
                      <a:lumMod val="60000"/>
                      <a:lumOff val="40000"/>
                      <a:alpha val="28000"/>
                    </a:schemeClr>
                  </a:glow>
                  <a:softEdge rad="12700"/>
                </a:effectLst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charset="0"/>
                  </a:endParaRPr>
                </a:p>
              </p:txBody>
            </p:sp>
          </p:grpSp>
          <p:grpSp>
            <p:nvGrpSpPr>
              <p:cNvPr id="25" name="Group 154"/>
              <p:cNvGrpSpPr>
                <a:grpSpLocks noChangeAspect="1"/>
              </p:cNvGrpSpPr>
              <p:nvPr/>
            </p:nvGrpSpPr>
            <p:grpSpPr>
              <a:xfrm rot="2047758">
                <a:off x="6509445" y="1366517"/>
                <a:ext cx="1457110" cy="1131216"/>
                <a:chOff x="381000" y="3581400"/>
                <a:chExt cx="3435350" cy="2667000"/>
              </a:xfrm>
              <a:solidFill>
                <a:schemeClr val="bg2">
                  <a:lumMod val="60000"/>
                  <a:lumOff val="40000"/>
                  <a:alpha val="18000"/>
                </a:schemeClr>
              </a:solidFill>
            </p:grpSpPr>
            <p:sp>
              <p:nvSpPr>
                <p:cNvPr id="167" name="Freeform 72"/>
                <p:cNvSpPr>
                  <a:spLocks/>
                </p:cNvSpPr>
                <p:nvPr/>
              </p:nvSpPr>
              <p:spPr bwMode="auto">
                <a:xfrm>
                  <a:off x="1644650" y="4162425"/>
                  <a:ext cx="441325" cy="657225"/>
                </a:xfrm>
                <a:custGeom>
                  <a:avLst/>
                  <a:gdLst/>
                  <a:ahLst/>
                  <a:cxnLst>
                    <a:cxn ang="0">
                      <a:pos x="276" y="414"/>
                    </a:cxn>
                    <a:cxn ang="0">
                      <a:pos x="276" y="414"/>
                    </a:cxn>
                    <a:cxn ang="0">
                      <a:pos x="278" y="414"/>
                    </a:cxn>
                    <a:cxn ang="0">
                      <a:pos x="278" y="412"/>
                    </a:cxn>
                    <a:cxn ang="0">
                      <a:pos x="278" y="412"/>
                    </a:cxn>
                    <a:cxn ang="0">
                      <a:pos x="270" y="396"/>
                    </a:cxn>
                    <a:cxn ang="0">
                      <a:pos x="54" y="60"/>
                    </a:cxn>
                    <a:cxn ang="0">
                      <a:pos x="54" y="60"/>
                    </a:cxn>
                    <a:cxn ang="0">
                      <a:pos x="38" y="32"/>
                    </a:cxn>
                    <a:cxn ang="0">
                      <a:pos x="36" y="28"/>
                    </a:cxn>
                    <a:cxn ang="0">
                      <a:pos x="36" y="28"/>
                    </a:cxn>
                    <a:cxn ang="0">
                      <a:pos x="26" y="14"/>
                    </a:cxn>
                    <a:cxn ang="0">
                      <a:pos x="14" y="4"/>
                    </a:cxn>
                    <a:cxn ang="0">
                      <a:pos x="10" y="2"/>
                    </a:cxn>
                    <a:cxn ang="0">
                      <a:pos x="10" y="2"/>
                    </a:cxn>
                    <a:cxn ang="0">
                      <a:pos x="6" y="0"/>
                    </a:cxn>
                    <a:cxn ang="0">
                      <a:pos x="2" y="0"/>
                    </a:cxn>
                    <a:cxn ang="0">
                      <a:pos x="0" y="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4" y="18"/>
                    </a:cxn>
                    <a:cxn ang="0">
                      <a:pos x="12" y="28"/>
                    </a:cxn>
                    <a:cxn ang="0">
                      <a:pos x="12" y="28"/>
                    </a:cxn>
                    <a:cxn ang="0">
                      <a:pos x="22" y="36"/>
                    </a:cxn>
                    <a:cxn ang="0">
                      <a:pos x="30" y="48"/>
                    </a:cxn>
                    <a:cxn ang="0">
                      <a:pos x="264" y="402"/>
                    </a:cxn>
                    <a:cxn ang="0">
                      <a:pos x="264" y="402"/>
                    </a:cxn>
                    <a:cxn ang="0">
                      <a:pos x="270" y="410"/>
                    </a:cxn>
                    <a:cxn ang="0">
                      <a:pos x="276" y="414"/>
                    </a:cxn>
                    <a:cxn ang="0">
                      <a:pos x="276" y="414"/>
                    </a:cxn>
                  </a:cxnLst>
                  <a:rect l="0" t="0" r="r" b="b"/>
                  <a:pathLst>
                    <a:path w="278" h="414">
                      <a:moveTo>
                        <a:pt x="276" y="414"/>
                      </a:moveTo>
                      <a:lnTo>
                        <a:pt x="276" y="414"/>
                      </a:lnTo>
                      <a:lnTo>
                        <a:pt x="278" y="414"/>
                      </a:lnTo>
                      <a:lnTo>
                        <a:pt x="278" y="412"/>
                      </a:lnTo>
                      <a:lnTo>
                        <a:pt x="278" y="412"/>
                      </a:lnTo>
                      <a:lnTo>
                        <a:pt x="270" y="396"/>
                      </a:lnTo>
                      <a:lnTo>
                        <a:pt x="54" y="60"/>
                      </a:lnTo>
                      <a:lnTo>
                        <a:pt x="54" y="60"/>
                      </a:lnTo>
                      <a:lnTo>
                        <a:pt x="38" y="32"/>
                      </a:lnTo>
                      <a:lnTo>
                        <a:pt x="36" y="28"/>
                      </a:lnTo>
                      <a:lnTo>
                        <a:pt x="36" y="28"/>
                      </a:lnTo>
                      <a:lnTo>
                        <a:pt x="26" y="14"/>
                      </a:lnTo>
                      <a:lnTo>
                        <a:pt x="14" y="4"/>
                      </a:lnTo>
                      <a:lnTo>
                        <a:pt x="10" y="2"/>
                      </a:lnTo>
                      <a:lnTo>
                        <a:pt x="10" y="2"/>
                      </a:lnTo>
                      <a:lnTo>
                        <a:pt x="6" y="0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4" y="18"/>
                      </a:lnTo>
                      <a:lnTo>
                        <a:pt x="12" y="28"/>
                      </a:lnTo>
                      <a:lnTo>
                        <a:pt x="12" y="28"/>
                      </a:lnTo>
                      <a:lnTo>
                        <a:pt x="22" y="36"/>
                      </a:lnTo>
                      <a:lnTo>
                        <a:pt x="30" y="48"/>
                      </a:lnTo>
                      <a:lnTo>
                        <a:pt x="264" y="402"/>
                      </a:lnTo>
                      <a:lnTo>
                        <a:pt x="264" y="402"/>
                      </a:lnTo>
                      <a:lnTo>
                        <a:pt x="270" y="410"/>
                      </a:lnTo>
                      <a:lnTo>
                        <a:pt x="276" y="414"/>
                      </a:lnTo>
                      <a:lnTo>
                        <a:pt x="276" y="41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charset="0"/>
                  </a:endParaRPr>
                </a:p>
              </p:txBody>
            </p:sp>
            <p:sp>
              <p:nvSpPr>
                <p:cNvPr id="168" name="Freeform 73"/>
                <p:cNvSpPr>
                  <a:spLocks/>
                </p:cNvSpPr>
                <p:nvPr/>
              </p:nvSpPr>
              <p:spPr bwMode="auto">
                <a:xfrm>
                  <a:off x="2089150" y="4835525"/>
                  <a:ext cx="1588" cy="3175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2"/>
                    </a:cxn>
                    <a:cxn ang="0">
                      <a:pos x="0" y="2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h="2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charset="0"/>
                  </a:endParaRPr>
                </a:p>
              </p:txBody>
            </p:sp>
            <p:sp>
              <p:nvSpPr>
                <p:cNvPr id="169" name="Freeform 74"/>
                <p:cNvSpPr>
                  <a:spLocks/>
                </p:cNvSpPr>
                <p:nvPr/>
              </p:nvSpPr>
              <p:spPr bwMode="auto">
                <a:xfrm>
                  <a:off x="2117725" y="4162425"/>
                  <a:ext cx="444500" cy="657225"/>
                </a:xfrm>
                <a:custGeom>
                  <a:avLst/>
                  <a:gdLst/>
                  <a:ahLst/>
                  <a:cxnLst>
                    <a:cxn ang="0">
                      <a:pos x="4" y="414"/>
                    </a:cxn>
                    <a:cxn ang="0">
                      <a:pos x="4" y="414"/>
                    </a:cxn>
                    <a:cxn ang="0">
                      <a:pos x="8" y="410"/>
                    </a:cxn>
                    <a:cxn ang="0">
                      <a:pos x="16" y="402"/>
                    </a:cxn>
                    <a:cxn ang="0">
                      <a:pos x="248" y="48"/>
                    </a:cxn>
                    <a:cxn ang="0">
                      <a:pos x="248" y="48"/>
                    </a:cxn>
                    <a:cxn ang="0">
                      <a:pos x="258" y="36"/>
                    </a:cxn>
                    <a:cxn ang="0">
                      <a:pos x="266" y="28"/>
                    </a:cxn>
                    <a:cxn ang="0">
                      <a:pos x="266" y="28"/>
                    </a:cxn>
                    <a:cxn ang="0">
                      <a:pos x="274" y="18"/>
                    </a:cxn>
                    <a:cxn ang="0">
                      <a:pos x="280" y="6"/>
                    </a:cxn>
                    <a:cxn ang="0">
                      <a:pos x="280" y="6"/>
                    </a:cxn>
                    <a:cxn ang="0">
                      <a:pos x="280" y="2"/>
                    </a:cxn>
                    <a:cxn ang="0">
                      <a:pos x="278" y="0"/>
                    </a:cxn>
                    <a:cxn ang="0">
                      <a:pos x="274" y="0"/>
                    </a:cxn>
                    <a:cxn ang="0">
                      <a:pos x="268" y="2"/>
                    </a:cxn>
                    <a:cxn ang="0">
                      <a:pos x="266" y="4"/>
                    </a:cxn>
                    <a:cxn ang="0">
                      <a:pos x="266" y="4"/>
                    </a:cxn>
                    <a:cxn ang="0">
                      <a:pos x="254" y="14"/>
                    </a:cxn>
                    <a:cxn ang="0">
                      <a:pos x="244" y="28"/>
                    </a:cxn>
                    <a:cxn ang="0">
                      <a:pos x="240" y="32"/>
                    </a:cxn>
                    <a:cxn ang="0">
                      <a:pos x="240" y="32"/>
                    </a:cxn>
                    <a:cxn ang="0">
                      <a:pos x="224" y="60"/>
                    </a:cxn>
                    <a:cxn ang="0">
                      <a:pos x="10" y="396"/>
                    </a:cxn>
                    <a:cxn ang="0">
                      <a:pos x="10" y="396"/>
                    </a:cxn>
                    <a:cxn ang="0">
                      <a:pos x="0" y="412"/>
                    </a:cxn>
                    <a:cxn ang="0">
                      <a:pos x="0" y="412"/>
                    </a:cxn>
                    <a:cxn ang="0">
                      <a:pos x="0" y="414"/>
                    </a:cxn>
                    <a:cxn ang="0">
                      <a:pos x="0" y="414"/>
                    </a:cxn>
                    <a:cxn ang="0">
                      <a:pos x="4" y="414"/>
                    </a:cxn>
                    <a:cxn ang="0">
                      <a:pos x="4" y="414"/>
                    </a:cxn>
                  </a:cxnLst>
                  <a:rect l="0" t="0" r="r" b="b"/>
                  <a:pathLst>
                    <a:path w="280" h="414">
                      <a:moveTo>
                        <a:pt x="4" y="414"/>
                      </a:moveTo>
                      <a:lnTo>
                        <a:pt x="4" y="414"/>
                      </a:lnTo>
                      <a:lnTo>
                        <a:pt x="8" y="410"/>
                      </a:lnTo>
                      <a:lnTo>
                        <a:pt x="16" y="402"/>
                      </a:lnTo>
                      <a:lnTo>
                        <a:pt x="248" y="48"/>
                      </a:lnTo>
                      <a:lnTo>
                        <a:pt x="248" y="48"/>
                      </a:lnTo>
                      <a:lnTo>
                        <a:pt x="258" y="36"/>
                      </a:lnTo>
                      <a:lnTo>
                        <a:pt x="266" y="28"/>
                      </a:lnTo>
                      <a:lnTo>
                        <a:pt x="266" y="28"/>
                      </a:lnTo>
                      <a:lnTo>
                        <a:pt x="274" y="18"/>
                      </a:lnTo>
                      <a:lnTo>
                        <a:pt x="280" y="6"/>
                      </a:lnTo>
                      <a:lnTo>
                        <a:pt x="280" y="6"/>
                      </a:lnTo>
                      <a:lnTo>
                        <a:pt x="280" y="2"/>
                      </a:lnTo>
                      <a:lnTo>
                        <a:pt x="278" y="0"/>
                      </a:lnTo>
                      <a:lnTo>
                        <a:pt x="274" y="0"/>
                      </a:lnTo>
                      <a:lnTo>
                        <a:pt x="268" y="2"/>
                      </a:lnTo>
                      <a:lnTo>
                        <a:pt x="266" y="4"/>
                      </a:lnTo>
                      <a:lnTo>
                        <a:pt x="266" y="4"/>
                      </a:lnTo>
                      <a:lnTo>
                        <a:pt x="254" y="14"/>
                      </a:lnTo>
                      <a:lnTo>
                        <a:pt x="244" y="28"/>
                      </a:lnTo>
                      <a:lnTo>
                        <a:pt x="240" y="32"/>
                      </a:lnTo>
                      <a:lnTo>
                        <a:pt x="240" y="32"/>
                      </a:lnTo>
                      <a:lnTo>
                        <a:pt x="224" y="60"/>
                      </a:lnTo>
                      <a:lnTo>
                        <a:pt x="10" y="396"/>
                      </a:lnTo>
                      <a:lnTo>
                        <a:pt x="10" y="396"/>
                      </a:lnTo>
                      <a:lnTo>
                        <a:pt x="0" y="412"/>
                      </a:lnTo>
                      <a:lnTo>
                        <a:pt x="0" y="412"/>
                      </a:lnTo>
                      <a:lnTo>
                        <a:pt x="0" y="414"/>
                      </a:lnTo>
                      <a:lnTo>
                        <a:pt x="0" y="414"/>
                      </a:lnTo>
                      <a:lnTo>
                        <a:pt x="4" y="414"/>
                      </a:lnTo>
                      <a:lnTo>
                        <a:pt x="4" y="41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charset="0"/>
                  </a:endParaRPr>
                </a:p>
              </p:txBody>
            </p:sp>
            <p:sp>
              <p:nvSpPr>
                <p:cNvPr id="170" name="Freeform 75"/>
                <p:cNvSpPr>
                  <a:spLocks noEditPoints="1"/>
                </p:cNvSpPr>
                <p:nvPr/>
              </p:nvSpPr>
              <p:spPr bwMode="auto">
                <a:xfrm>
                  <a:off x="381000" y="3581400"/>
                  <a:ext cx="3435350" cy="2667000"/>
                </a:xfrm>
                <a:custGeom>
                  <a:avLst/>
                  <a:gdLst/>
                  <a:ahLst/>
                  <a:cxnLst>
                    <a:cxn ang="0">
                      <a:pos x="2160" y="44"/>
                    </a:cxn>
                    <a:cxn ang="0">
                      <a:pos x="2102" y="6"/>
                    </a:cxn>
                    <a:cxn ang="0">
                      <a:pos x="1752" y="118"/>
                    </a:cxn>
                    <a:cxn ang="0">
                      <a:pos x="1142" y="870"/>
                    </a:cxn>
                    <a:cxn ang="0">
                      <a:pos x="1126" y="832"/>
                    </a:cxn>
                    <a:cxn ang="0">
                      <a:pos x="1126" y="794"/>
                    </a:cxn>
                    <a:cxn ang="0">
                      <a:pos x="1100" y="780"/>
                    </a:cxn>
                    <a:cxn ang="0">
                      <a:pos x="1080" y="778"/>
                    </a:cxn>
                    <a:cxn ang="0">
                      <a:pos x="1068" y="788"/>
                    </a:cxn>
                    <a:cxn ang="0">
                      <a:pos x="1034" y="802"/>
                    </a:cxn>
                    <a:cxn ang="0">
                      <a:pos x="1024" y="846"/>
                    </a:cxn>
                    <a:cxn ang="0">
                      <a:pos x="690" y="370"/>
                    </a:cxn>
                    <a:cxn ang="0">
                      <a:pos x="118" y="0"/>
                    </a:cxn>
                    <a:cxn ang="0">
                      <a:pos x="32" y="18"/>
                    </a:cxn>
                    <a:cxn ang="0">
                      <a:pos x="2" y="64"/>
                    </a:cxn>
                    <a:cxn ang="0">
                      <a:pos x="108" y="686"/>
                    </a:cxn>
                    <a:cxn ang="0">
                      <a:pos x="348" y="952"/>
                    </a:cxn>
                    <a:cxn ang="0">
                      <a:pos x="504" y="1020"/>
                    </a:cxn>
                    <a:cxn ang="0">
                      <a:pos x="346" y="1198"/>
                    </a:cxn>
                    <a:cxn ang="0">
                      <a:pos x="330" y="1284"/>
                    </a:cxn>
                    <a:cxn ang="0">
                      <a:pos x="372" y="1442"/>
                    </a:cxn>
                    <a:cxn ang="0">
                      <a:pos x="406" y="1476"/>
                    </a:cxn>
                    <a:cxn ang="0">
                      <a:pos x="436" y="1500"/>
                    </a:cxn>
                    <a:cxn ang="0">
                      <a:pos x="478" y="1550"/>
                    </a:cxn>
                    <a:cxn ang="0">
                      <a:pos x="516" y="1562"/>
                    </a:cxn>
                    <a:cxn ang="0">
                      <a:pos x="558" y="1608"/>
                    </a:cxn>
                    <a:cxn ang="0">
                      <a:pos x="622" y="1636"/>
                    </a:cxn>
                    <a:cxn ang="0">
                      <a:pos x="708" y="1676"/>
                    </a:cxn>
                    <a:cxn ang="0">
                      <a:pos x="742" y="1660"/>
                    </a:cxn>
                    <a:cxn ang="0">
                      <a:pos x="836" y="1606"/>
                    </a:cxn>
                    <a:cxn ang="0">
                      <a:pos x="892" y="1528"/>
                    </a:cxn>
                    <a:cxn ang="0">
                      <a:pos x="1012" y="1188"/>
                    </a:cxn>
                    <a:cxn ang="0">
                      <a:pos x="1016" y="1342"/>
                    </a:cxn>
                    <a:cxn ang="0">
                      <a:pos x="1018" y="1494"/>
                    </a:cxn>
                    <a:cxn ang="0">
                      <a:pos x="1120" y="1598"/>
                    </a:cxn>
                    <a:cxn ang="0">
                      <a:pos x="1146" y="1430"/>
                    </a:cxn>
                    <a:cxn ang="0">
                      <a:pos x="1128" y="1158"/>
                    </a:cxn>
                    <a:cxn ang="0">
                      <a:pos x="1150" y="1176"/>
                    </a:cxn>
                    <a:cxn ang="0">
                      <a:pos x="1274" y="1528"/>
                    </a:cxn>
                    <a:cxn ang="0">
                      <a:pos x="1370" y="1646"/>
                    </a:cxn>
                    <a:cxn ang="0">
                      <a:pos x="1424" y="1660"/>
                    </a:cxn>
                    <a:cxn ang="0">
                      <a:pos x="1458" y="1676"/>
                    </a:cxn>
                    <a:cxn ang="0">
                      <a:pos x="1544" y="1636"/>
                    </a:cxn>
                    <a:cxn ang="0">
                      <a:pos x="1608" y="1608"/>
                    </a:cxn>
                    <a:cxn ang="0">
                      <a:pos x="1650" y="1562"/>
                    </a:cxn>
                    <a:cxn ang="0">
                      <a:pos x="1688" y="1550"/>
                    </a:cxn>
                    <a:cxn ang="0">
                      <a:pos x="1730" y="1500"/>
                    </a:cxn>
                    <a:cxn ang="0">
                      <a:pos x="1760" y="1476"/>
                    </a:cxn>
                    <a:cxn ang="0">
                      <a:pos x="1794" y="1442"/>
                    </a:cxn>
                    <a:cxn ang="0">
                      <a:pos x="1836" y="1284"/>
                    </a:cxn>
                    <a:cxn ang="0">
                      <a:pos x="1820" y="1198"/>
                    </a:cxn>
                    <a:cxn ang="0">
                      <a:pos x="1662" y="1020"/>
                    </a:cxn>
                    <a:cxn ang="0">
                      <a:pos x="1882" y="942"/>
                    </a:cxn>
                    <a:cxn ang="0">
                      <a:pos x="2086" y="544"/>
                    </a:cxn>
                    <a:cxn ang="0">
                      <a:pos x="1076" y="792"/>
                    </a:cxn>
                  </a:cxnLst>
                  <a:rect l="0" t="0" r="r" b="b"/>
                  <a:pathLst>
                    <a:path w="2164" h="1680">
                      <a:moveTo>
                        <a:pt x="2162" y="70"/>
                      </a:moveTo>
                      <a:lnTo>
                        <a:pt x="2162" y="70"/>
                      </a:lnTo>
                      <a:lnTo>
                        <a:pt x="2164" y="64"/>
                      </a:lnTo>
                      <a:lnTo>
                        <a:pt x="2164" y="60"/>
                      </a:lnTo>
                      <a:lnTo>
                        <a:pt x="2164" y="52"/>
                      </a:lnTo>
                      <a:lnTo>
                        <a:pt x="2160" y="44"/>
                      </a:lnTo>
                      <a:lnTo>
                        <a:pt x="2156" y="36"/>
                      </a:lnTo>
                      <a:lnTo>
                        <a:pt x="2146" y="28"/>
                      </a:lnTo>
                      <a:lnTo>
                        <a:pt x="2134" y="18"/>
                      </a:lnTo>
                      <a:lnTo>
                        <a:pt x="2134" y="18"/>
                      </a:lnTo>
                      <a:lnTo>
                        <a:pt x="2118" y="12"/>
                      </a:lnTo>
                      <a:lnTo>
                        <a:pt x="2102" y="6"/>
                      </a:lnTo>
                      <a:lnTo>
                        <a:pt x="2086" y="4"/>
                      </a:lnTo>
                      <a:lnTo>
                        <a:pt x="2072" y="2"/>
                      </a:lnTo>
                      <a:lnTo>
                        <a:pt x="2048" y="0"/>
                      </a:lnTo>
                      <a:lnTo>
                        <a:pt x="2038" y="0"/>
                      </a:lnTo>
                      <a:lnTo>
                        <a:pt x="1904" y="40"/>
                      </a:lnTo>
                      <a:lnTo>
                        <a:pt x="1752" y="118"/>
                      </a:lnTo>
                      <a:lnTo>
                        <a:pt x="1598" y="244"/>
                      </a:lnTo>
                      <a:lnTo>
                        <a:pt x="1476" y="370"/>
                      </a:lnTo>
                      <a:lnTo>
                        <a:pt x="1312" y="580"/>
                      </a:lnTo>
                      <a:lnTo>
                        <a:pt x="1216" y="732"/>
                      </a:lnTo>
                      <a:lnTo>
                        <a:pt x="1160" y="836"/>
                      </a:lnTo>
                      <a:lnTo>
                        <a:pt x="1142" y="870"/>
                      </a:lnTo>
                      <a:lnTo>
                        <a:pt x="1142" y="870"/>
                      </a:lnTo>
                      <a:lnTo>
                        <a:pt x="1142" y="860"/>
                      </a:lnTo>
                      <a:lnTo>
                        <a:pt x="1142" y="860"/>
                      </a:lnTo>
                      <a:lnTo>
                        <a:pt x="1142" y="856"/>
                      </a:lnTo>
                      <a:lnTo>
                        <a:pt x="1138" y="848"/>
                      </a:lnTo>
                      <a:lnTo>
                        <a:pt x="1126" y="832"/>
                      </a:lnTo>
                      <a:lnTo>
                        <a:pt x="1126" y="832"/>
                      </a:lnTo>
                      <a:lnTo>
                        <a:pt x="1132" y="822"/>
                      </a:lnTo>
                      <a:lnTo>
                        <a:pt x="1134" y="812"/>
                      </a:lnTo>
                      <a:lnTo>
                        <a:pt x="1134" y="812"/>
                      </a:lnTo>
                      <a:lnTo>
                        <a:pt x="1132" y="802"/>
                      </a:lnTo>
                      <a:lnTo>
                        <a:pt x="1126" y="794"/>
                      </a:lnTo>
                      <a:lnTo>
                        <a:pt x="1118" y="788"/>
                      </a:lnTo>
                      <a:lnTo>
                        <a:pt x="1108" y="786"/>
                      </a:lnTo>
                      <a:lnTo>
                        <a:pt x="1108" y="786"/>
                      </a:lnTo>
                      <a:lnTo>
                        <a:pt x="1104" y="786"/>
                      </a:lnTo>
                      <a:lnTo>
                        <a:pt x="1108" y="780"/>
                      </a:lnTo>
                      <a:lnTo>
                        <a:pt x="1100" y="780"/>
                      </a:lnTo>
                      <a:lnTo>
                        <a:pt x="1094" y="780"/>
                      </a:lnTo>
                      <a:lnTo>
                        <a:pt x="1094" y="780"/>
                      </a:lnTo>
                      <a:lnTo>
                        <a:pt x="1086" y="774"/>
                      </a:lnTo>
                      <a:lnTo>
                        <a:pt x="1086" y="776"/>
                      </a:lnTo>
                      <a:lnTo>
                        <a:pt x="1084" y="774"/>
                      </a:lnTo>
                      <a:lnTo>
                        <a:pt x="1080" y="778"/>
                      </a:lnTo>
                      <a:lnTo>
                        <a:pt x="1074" y="776"/>
                      </a:lnTo>
                      <a:lnTo>
                        <a:pt x="1074" y="780"/>
                      </a:lnTo>
                      <a:lnTo>
                        <a:pt x="1068" y="780"/>
                      </a:lnTo>
                      <a:lnTo>
                        <a:pt x="1064" y="780"/>
                      </a:lnTo>
                      <a:lnTo>
                        <a:pt x="1068" y="788"/>
                      </a:lnTo>
                      <a:lnTo>
                        <a:pt x="1068" y="788"/>
                      </a:lnTo>
                      <a:lnTo>
                        <a:pt x="1068" y="788"/>
                      </a:lnTo>
                      <a:lnTo>
                        <a:pt x="1058" y="786"/>
                      </a:lnTo>
                      <a:lnTo>
                        <a:pt x="1058" y="786"/>
                      </a:lnTo>
                      <a:lnTo>
                        <a:pt x="1048" y="788"/>
                      </a:lnTo>
                      <a:lnTo>
                        <a:pt x="1040" y="794"/>
                      </a:lnTo>
                      <a:lnTo>
                        <a:pt x="1034" y="802"/>
                      </a:lnTo>
                      <a:lnTo>
                        <a:pt x="1032" y="812"/>
                      </a:lnTo>
                      <a:lnTo>
                        <a:pt x="1032" y="812"/>
                      </a:lnTo>
                      <a:lnTo>
                        <a:pt x="1034" y="820"/>
                      </a:lnTo>
                      <a:lnTo>
                        <a:pt x="1036" y="828"/>
                      </a:lnTo>
                      <a:lnTo>
                        <a:pt x="1036" y="828"/>
                      </a:lnTo>
                      <a:lnTo>
                        <a:pt x="1024" y="846"/>
                      </a:lnTo>
                      <a:lnTo>
                        <a:pt x="1020" y="854"/>
                      </a:lnTo>
                      <a:lnTo>
                        <a:pt x="1018" y="860"/>
                      </a:lnTo>
                      <a:lnTo>
                        <a:pt x="1006" y="836"/>
                      </a:lnTo>
                      <a:lnTo>
                        <a:pt x="950" y="732"/>
                      </a:lnTo>
                      <a:lnTo>
                        <a:pt x="854" y="580"/>
                      </a:lnTo>
                      <a:lnTo>
                        <a:pt x="690" y="370"/>
                      </a:lnTo>
                      <a:lnTo>
                        <a:pt x="568" y="244"/>
                      </a:lnTo>
                      <a:lnTo>
                        <a:pt x="412" y="118"/>
                      </a:lnTo>
                      <a:lnTo>
                        <a:pt x="262" y="40"/>
                      </a:lnTo>
                      <a:lnTo>
                        <a:pt x="128" y="0"/>
                      </a:lnTo>
                      <a:lnTo>
                        <a:pt x="128" y="0"/>
                      </a:lnTo>
                      <a:lnTo>
                        <a:pt x="118" y="0"/>
                      </a:lnTo>
                      <a:lnTo>
                        <a:pt x="94" y="2"/>
                      </a:lnTo>
                      <a:lnTo>
                        <a:pt x="80" y="4"/>
                      </a:lnTo>
                      <a:lnTo>
                        <a:pt x="64" y="6"/>
                      </a:lnTo>
                      <a:lnTo>
                        <a:pt x="48" y="12"/>
                      </a:lnTo>
                      <a:lnTo>
                        <a:pt x="32" y="18"/>
                      </a:lnTo>
                      <a:lnTo>
                        <a:pt x="32" y="18"/>
                      </a:lnTo>
                      <a:lnTo>
                        <a:pt x="20" y="28"/>
                      </a:lnTo>
                      <a:lnTo>
                        <a:pt x="10" y="36"/>
                      </a:lnTo>
                      <a:lnTo>
                        <a:pt x="6" y="44"/>
                      </a:lnTo>
                      <a:lnTo>
                        <a:pt x="2" y="52"/>
                      </a:lnTo>
                      <a:lnTo>
                        <a:pt x="2" y="60"/>
                      </a:lnTo>
                      <a:lnTo>
                        <a:pt x="2" y="64"/>
                      </a:lnTo>
                      <a:lnTo>
                        <a:pt x="4" y="70"/>
                      </a:lnTo>
                      <a:lnTo>
                        <a:pt x="0" y="114"/>
                      </a:lnTo>
                      <a:lnTo>
                        <a:pt x="12" y="226"/>
                      </a:lnTo>
                      <a:lnTo>
                        <a:pt x="58" y="452"/>
                      </a:lnTo>
                      <a:lnTo>
                        <a:pt x="80" y="544"/>
                      </a:lnTo>
                      <a:lnTo>
                        <a:pt x="108" y="686"/>
                      </a:lnTo>
                      <a:lnTo>
                        <a:pt x="122" y="734"/>
                      </a:lnTo>
                      <a:lnTo>
                        <a:pt x="154" y="810"/>
                      </a:lnTo>
                      <a:lnTo>
                        <a:pt x="196" y="876"/>
                      </a:lnTo>
                      <a:lnTo>
                        <a:pt x="240" y="918"/>
                      </a:lnTo>
                      <a:lnTo>
                        <a:pt x="284" y="942"/>
                      </a:lnTo>
                      <a:lnTo>
                        <a:pt x="348" y="952"/>
                      </a:lnTo>
                      <a:lnTo>
                        <a:pt x="410" y="960"/>
                      </a:lnTo>
                      <a:lnTo>
                        <a:pt x="622" y="978"/>
                      </a:lnTo>
                      <a:lnTo>
                        <a:pt x="622" y="978"/>
                      </a:lnTo>
                      <a:lnTo>
                        <a:pt x="580" y="992"/>
                      </a:lnTo>
                      <a:lnTo>
                        <a:pt x="538" y="1006"/>
                      </a:lnTo>
                      <a:lnTo>
                        <a:pt x="504" y="1020"/>
                      </a:lnTo>
                      <a:lnTo>
                        <a:pt x="486" y="1028"/>
                      </a:lnTo>
                      <a:lnTo>
                        <a:pt x="486" y="1028"/>
                      </a:lnTo>
                      <a:lnTo>
                        <a:pt x="444" y="1066"/>
                      </a:lnTo>
                      <a:lnTo>
                        <a:pt x="410" y="1098"/>
                      </a:lnTo>
                      <a:lnTo>
                        <a:pt x="346" y="1198"/>
                      </a:lnTo>
                      <a:lnTo>
                        <a:pt x="346" y="1198"/>
                      </a:lnTo>
                      <a:lnTo>
                        <a:pt x="338" y="1222"/>
                      </a:lnTo>
                      <a:lnTo>
                        <a:pt x="330" y="1242"/>
                      </a:lnTo>
                      <a:lnTo>
                        <a:pt x="326" y="1256"/>
                      </a:lnTo>
                      <a:lnTo>
                        <a:pt x="326" y="1256"/>
                      </a:lnTo>
                      <a:lnTo>
                        <a:pt x="326" y="1270"/>
                      </a:lnTo>
                      <a:lnTo>
                        <a:pt x="330" y="1284"/>
                      </a:lnTo>
                      <a:lnTo>
                        <a:pt x="334" y="1302"/>
                      </a:lnTo>
                      <a:lnTo>
                        <a:pt x="334" y="1346"/>
                      </a:lnTo>
                      <a:lnTo>
                        <a:pt x="358" y="1386"/>
                      </a:lnTo>
                      <a:lnTo>
                        <a:pt x="370" y="1438"/>
                      </a:lnTo>
                      <a:lnTo>
                        <a:pt x="370" y="1438"/>
                      </a:lnTo>
                      <a:lnTo>
                        <a:pt x="372" y="1442"/>
                      </a:lnTo>
                      <a:lnTo>
                        <a:pt x="376" y="1454"/>
                      </a:lnTo>
                      <a:lnTo>
                        <a:pt x="380" y="1460"/>
                      </a:lnTo>
                      <a:lnTo>
                        <a:pt x="386" y="1466"/>
                      </a:lnTo>
                      <a:lnTo>
                        <a:pt x="396" y="1472"/>
                      </a:lnTo>
                      <a:lnTo>
                        <a:pt x="406" y="1476"/>
                      </a:lnTo>
                      <a:lnTo>
                        <a:pt x="406" y="1476"/>
                      </a:lnTo>
                      <a:lnTo>
                        <a:pt x="418" y="1480"/>
                      </a:lnTo>
                      <a:lnTo>
                        <a:pt x="424" y="1484"/>
                      </a:lnTo>
                      <a:lnTo>
                        <a:pt x="430" y="1488"/>
                      </a:lnTo>
                      <a:lnTo>
                        <a:pt x="434" y="1492"/>
                      </a:lnTo>
                      <a:lnTo>
                        <a:pt x="436" y="1498"/>
                      </a:lnTo>
                      <a:lnTo>
                        <a:pt x="436" y="1500"/>
                      </a:lnTo>
                      <a:lnTo>
                        <a:pt x="436" y="1500"/>
                      </a:lnTo>
                      <a:lnTo>
                        <a:pt x="444" y="1514"/>
                      </a:lnTo>
                      <a:lnTo>
                        <a:pt x="458" y="1534"/>
                      </a:lnTo>
                      <a:lnTo>
                        <a:pt x="458" y="1534"/>
                      </a:lnTo>
                      <a:lnTo>
                        <a:pt x="466" y="1540"/>
                      </a:lnTo>
                      <a:lnTo>
                        <a:pt x="478" y="1550"/>
                      </a:lnTo>
                      <a:lnTo>
                        <a:pt x="490" y="1556"/>
                      </a:lnTo>
                      <a:lnTo>
                        <a:pt x="498" y="1558"/>
                      </a:lnTo>
                      <a:lnTo>
                        <a:pt x="504" y="1558"/>
                      </a:lnTo>
                      <a:lnTo>
                        <a:pt x="504" y="1558"/>
                      </a:lnTo>
                      <a:lnTo>
                        <a:pt x="510" y="1558"/>
                      </a:lnTo>
                      <a:lnTo>
                        <a:pt x="516" y="1562"/>
                      </a:lnTo>
                      <a:lnTo>
                        <a:pt x="528" y="1572"/>
                      </a:lnTo>
                      <a:lnTo>
                        <a:pt x="536" y="1582"/>
                      </a:lnTo>
                      <a:lnTo>
                        <a:pt x="540" y="1588"/>
                      </a:lnTo>
                      <a:lnTo>
                        <a:pt x="540" y="1588"/>
                      </a:lnTo>
                      <a:lnTo>
                        <a:pt x="548" y="1598"/>
                      </a:lnTo>
                      <a:lnTo>
                        <a:pt x="558" y="1608"/>
                      </a:lnTo>
                      <a:lnTo>
                        <a:pt x="564" y="1612"/>
                      </a:lnTo>
                      <a:lnTo>
                        <a:pt x="570" y="1614"/>
                      </a:lnTo>
                      <a:lnTo>
                        <a:pt x="570" y="1614"/>
                      </a:lnTo>
                      <a:lnTo>
                        <a:pt x="586" y="1618"/>
                      </a:lnTo>
                      <a:lnTo>
                        <a:pt x="602" y="1626"/>
                      </a:lnTo>
                      <a:lnTo>
                        <a:pt x="622" y="1636"/>
                      </a:lnTo>
                      <a:lnTo>
                        <a:pt x="648" y="1656"/>
                      </a:lnTo>
                      <a:lnTo>
                        <a:pt x="676" y="1678"/>
                      </a:lnTo>
                      <a:lnTo>
                        <a:pt x="676" y="1678"/>
                      </a:lnTo>
                      <a:lnTo>
                        <a:pt x="682" y="1678"/>
                      </a:lnTo>
                      <a:lnTo>
                        <a:pt x="694" y="1680"/>
                      </a:lnTo>
                      <a:lnTo>
                        <a:pt x="708" y="1676"/>
                      </a:lnTo>
                      <a:lnTo>
                        <a:pt x="716" y="1674"/>
                      </a:lnTo>
                      <a:lnTo>
                        <a:pt x="724" y="1670"/>
                      </a:lnTo>
                      <a:lnTo>
                        <a:pt x="724" y="1670"/>
                      </a:lnTo>
                      <a:lnTo>
                        <a:pt x="730" y="1664"/>
                      </a:lnTo>
                      <a:lnTo>
                        <a:pt x="736" y="1662"/>
                      </a:lnTo>
                      <a:lnTo>
                        <a:pt x="742" y="1660"/>
                      </a:lnTo>
                      <a:lnTo>
                        <a:pt x="746" y="1660"/>
                      </a:lnTo>
                      <a:lnTo>
                        <a:pt x="754" y="1664"/>
                      </a:lnTo>
                      <a:lnTo>
                        <a:pt x="756" y="1664"/>
                      </a:lnTo>
                      <a:lnTo>
                        <a:pt x="772" y="1662"/>
                      </a:lnTo>
                      <a:lnTo>
                        <a:pt x="796" y="1646"/>
                      </a:lnTo>
                      <a:lnTo>
                        <a:pt x="836" y="1606"/>
                      </a:lnTo>
                      <a:lnTo>
                        <a:pt x="836" y="1606"/>
                      </a:lnTo>
                      <a:lnTo>
                        <a:pt x="840" y="1602"/>
                      </a:lnTo>
                      <a:lnTo>
                        <a:pt x="852" y="1588"/>
                      </a:lnTo>
                      <a:lnTo>
                        <a:pt x="870" y="1564"/>
                      </a:lnTo>
                      <a:lnTo>
                        <a:pt x="892" y="1528"/>
                      </a:lnTo>
                      <a:lnTo>
                        <a:pt x="892" y="1528"/>
                      </a:lnTo>
                      <a:lnTo>
                        <a:pt x="914" y="1478"/>
                      </a:lnTo>
                      <a:lnTo>
                        <a:pt x="938" y="1424"/>
                      </a:lnTo>
                      <a:lnTo>
                        <a:pt x="964" y="1362"/>
                      </a:lnTo>
                      <a:lnTo>
                        <a:pt x="964" y="1362"/>
                      </a:lnTo>
                      <a:lnTo>
                        <a:pt x="988" y="1268"/>
                      </a:lnTo>
                      <a:lnTo>
                        <a:pt x="1012" y="1188"/>
                      </a:lnTo>
                      <a:lnTo>
                        <a:pt x="1034" y="1116"/>
                      </a:lnTo>
                      <a:lnTo>
                        <a:pt x="1032" y="1158"/>
                      </a:lnTo>
                      <a:lnTo>
                        <a:pt x="1024" y="1232"/>
                      </a:lnTo>
                      <a:lnTo>
                        <a:pt x="1026" y="1256"/>
                      </a:lnTo>
                      <a:lnTo>
                        <a:pt x="1016" y="1290"/>
                      </a:lnTo>
                      <a:lnTo>
                        <a:pt x="1016" y="1342"/>
                      </a:lnTo>
                      <a:lnTo>
                        <a:pt x="1016" y="1356"/>
                      </a:lnTo>
                      <a:lnTo>
                        <a:pt x="1016" y="1430"/>
                      </a:lnTo>
                      <a:lnTo>
                        <a:pt x="1026" y="1436"/>
                      </a:lnTo>
                      <a:lnTo>
                        <a:pt x="1026" y="1446"/>
                      </a:lnTo>
                      <a:lnTo>
                        <a:pt x="1016" y="1458"/>
                      </a:lnTo>
                      <a:lnTo>
                        <a:pt x="1018" y="1494"/>
                      </a:lnTo>
                      <a:lnTo>
                        <a:pt x="1018" y="1552"/>
                      </a:lnTo>
                      <a:lnTo>
                        <a:pt x="1040" y="1598"/>
                      </a:lnTo>
                      <a:lnTo>
                        <a:pt x="1076" y="1628"/>
                      </a:lnTo>
                      <a:lnTo>
                        <a:pt x="1080" y="1596"/>
                      </a:lnTo>
                      <a:lnTo>
                        <a:pt x="1084" y="1628"/>
                      </a:lnTo>
                      <a:lnTo>
                        <a:pt x="1120" y="1598"/>
                      </a:lnTo>
                      <a:lnTo>
                        <a:pt x="1142" y="1552"/>
                      </a:lnTo>
                      <a:lnTo>
                        <a:pt x="1142" y="1494"/>
                      </a:lnTo>
                      <a:lnTo>
                        <a:pt x="1146" y="1458"/>
                      </a:lnTo>
                      <a:lnTo>
                        <a:pt x="1134" y="1446"/>
                      </a:lnTo>
                      <a:lnTo>
                        <a:pt x="1134" y="1436"/>
                      </a:lnTo>
                      <a:lnTo>
                        <a:pt x="1146" y="1430"/>
                      </a:lnTo>
                      <a:lnTo>
                        <a:pt x="1146" y="1356"/>
                      </a:lnTo>
                      <a:lnTo>
                        <a:pt x="1146" y="1342"/>
                      </a:lnTo>
                      <a:lnTo>
                        <a:pt x="1146" y="1290"/>
                      </a:lnTo>
                      <a:lnTo>
                        <a:pt x="1134" y="1256"/>
                      </a:lnTo>
                      <a:lnTo>
                        <a:pt x="1136" y="1232"/>
                      </a:lnTo>
                      <a:lnTo>
                        <a:pt x="1128" y="1158"/>
                      </a:lnTo>
                      <a:lnTo>
                        <a:pt x="1126" y="1116"/>
                      </a:lnTo>
                      <a:lnTo>
                        <a:pt x="1126" y="1116"/>
                      </a:lnTo>
                      <a:lnTo>
                        <a:pt x="1126" y="1106"/>
                      </a:lnTo>
                      <a:lnTo>
                        <a:pt x="1126" y="1106"/>
                      </a:lnTo>
                      <a:lnTo>
                        <a:pt x="1138" y="1136"/>
                      </a:lnTo>
                      <a:lnTo>
                        <a:pt x="1150" y="1176"/>
                      </a:lnTo>
                      <a:lnTo>
                        <a:pt x="1174" y="1260"/>
                      </a:lnTo>
                      <a:lnTo>
                        <a:pt x="1202" y="1362"/>
                      </a:lnTo>
                      <a:lnTo>
                        <a:pt x="1202" y="1362"/>
                      </a:lnTo>
                      <a:lnTo>
                        <a:pt x="1228" y="1424"/>
                      </a:lnTo>
                      <a:lnTo>
                        <a:pt x="1250" y="1478"/>
                      </a:lnTo>
                      <a:lnTo>
                        <a:pt x="1274" y="1528"/>
                      </a:lnTo>
                      <a:lnTo>
                        <a:pt x="1274" y="1528"/>
                      </a:lnTo>
                      <a:lnTo>
                        <a:pt x="1296" y="1564"/>
                      </a:lnTo>
                      <a:lnTo>
                        <a:pt x="1312" y="1588"/>
                      </a:lnTo>
                      <a:lnTo>
                        <a:pt x="1326" y="1602"/>
                      </a:lnTo>
                      <a:lnTo>
                        <a:pt x="1330" y="1606"/>
                      </a:lnTo>
                      <a:lnTo>
                        <a:pt x="1370" y="1646"/>
                      </a:lnTo>
                      <a:lnTo>
                        <a:pt x="1394" y="1662"/>
                      </a:lnTo>
                      <a:lnTo>
                        <a:pt x="1410" y="1664"/>
                      </a:lnTo>
                      <a:lnTo>
                        <a:pt x="1410" y="1664"/>
                      </a:lnTo>
                      <a:lnTo>
                        <a:pt x="1412" y="1664"/>
                      </a:lnTo>
                      <a:lnTo>
                        <a:pt x="1420" y="1660"/>
                      </a:lnTo>
                      <a:lnTo>
                        <a:pt x="1424" y="1660"/>
                      </a:lnTo>
                      <a:lnTo>
                        <a:pt x="1430" y="1662"/>
                      </a:lnTo>
                      <a:lnTo>
                        <a:pt x="1436" y="1664"/>
                      </a:lnTo>
                      <a:lnTo>
                        <a:pt x="1442" y="1670"/>
                      </a:lnTo>
                      <a:lnTo>
                        <a:pt x="1442" y="1670"/>
                      </a:lnTo>
                      <a:lnTo>
                        <a:pt x="1450" y="1674"/>
                      </a:lnTo>
                      <a:lnTo>
                        <a:pt x="1458" y="1676"/>
                      </a:lnTo>
                      <a:lnTo>
                        <a:pt x="1472" y="1680"/>
                      </a:lnTo>
                      <a:lnTo>
                        <a:pt x="1484" y="1678"/>
                      </a:lnTo>
                      <a:lnTo>
                        <a:pt x="1490" y="1678"/>
                      </a:lnTo>
                      <a:lnTo>
                        <a:pt x="1518" y="1656"/>
                      </a:lnTo>
                      <a:lnTo>
                        <a:pt x="1544" y="1636"/>
                      </a:lnTo>
                      <a:lnTo>
                        <a:pt x="1544" y="1636"/>
                      </a:lnTo>
                      <a:lnTo>
                        <a:pt x="1564" y="1626"/>
                      </a:lnTo>
                      <a:lnTo>
                        <a:pt x="1580" y="1618"/>
                      </a:lnTo>
                      <a:lnTo>
                        <a:pt x="1596" y="1614"/>
                      </a:lnTo>
                      <a:lnTo>
                        <a:pt x="1596" y="1614"/>
                      </a:lnTo>
                      <a:lnTo>
                        <a:pt x="1602" y="1612"/>
                      </a:lnTo>
                      <a:lnTo>
                        <a:pt x="1608" y="1608"/>
                      </a:lnTo>
                      <a:lnTo>
                        <a:pt x="1618" y="1598"/>
                      </a:lnTo>
                      <a:lnTo>
                        <a:pt x="1626" y="1588"/>
                      </a:lnTo>
                      <a:lnTo>
                        <a:pt x="1626" y="1588"/>
                      </a:lnTo>
                      <a:lnTo>
                        <a:pt x="1630" y="1582"/>
                      </a:lnTo>
                      <a:lnTo>
                        <a:pt x="1638" y="1572"/>
                      </a:lnTo>
                      <a:lnTo>
                        <a:pt x="1650" y="1562"/>
                      </a:lnTo>
                      <a:lnTo>
                        <a:pt x="1656" y="1558"/>
                      </a:lnTo>
                      <a:lnTo>
                        <a:pt x="1662" y="1558"/>
                      </a:lnTo>
                      <a:lnTo>
                        <a:pt x="1662" y="1558"/>
                      </a:lnTo>
                      <a:lnTo>
                        <a:pt x="1668" y="1558"/>
                      </a:lnTo>
                      <a:lnTo>
                        <a:pt x="1674" y="1556"/>
                      </a:lnTo>
                      <a:lnTo>
                        <a:pt x="1688" y="1550"/>
                      </a:lnTo>
                      <a:lnTo>
                        <a:pt x="1700" y="1540"/>
                      </a:lnTo>
                      <a:lnTo>
                        <a:pt x="1708" y="1534"/>
                      </a:lnTo>
                      <a:lnTo>
                        <a:pt x="1708" y="1534"/>
                      </a:lnTo>
                      <a:lnTo>
                        <a:pt x="1722" y="1514"/>
                      </a:lnTo>
                      <a:lnTo>
                        <a:pt x="1730" y="1500"/>
                      </a:lnTo>
                      <a:lnTo>
                        <a:pt x="1730" y="1500"/>
                      </a:lnTo>
                      <a:lnTo>
                        <a:pt x="1730" y="1498"/>
                      </a:lnTo>
                      <a:lnTo>
                        <a:pt x="1732" y="1492"/>
                      </a:lnTo>
                      <a:lnTo>
                        <a:pt x="1736" y="1488"/>
                      </a:lnTo>
                      <a:lnTo>
                        <a:pt x="1740" y="1484"/>
                      </a:lnTo>
                      <a:lnTo>
                        <a:pt x="1748" y="1480"/>
                      </a:lnTo>
                      <a:lnTo>
                        <a:pt x="1760" y="1476"/>
                      </a:lnTo>
                      <a:lnTo>
                        <a:pt x="1760" y="1476"/>
                      </a:lnTo>
                      <a:lnTo>
                        <a:pt x="1770" y="1472"/>
                      </a:lnTo>
                      <a:lnTo>
                        <a:pt x="1780" y="1466"/>
                      </a:lnTo>
                      <a:lnTo>
                        <a:pt x="1786" y="1460"/>
                      </a:lnTo>
                      <a:lnTo>
                        <a:pt x="1790" y="1454"/>
                      </a:lnTo>
                      <a:lnTo>
                        <a:pt x="1794" y="1442"/>
                      </a:lnTo>
                      <a:lnTo>
                        <a:pt x="1794" y="1438"/>
                      </a:lnTo>
                      <a:lnTo>
                        <a:pt x="1808" y="1386"/>
                      </a:lnTo>
                      <a:lnTo>
                        <a:pt x="1832" y="1346"/>
                      </a:lnTo>
                      <a:lnTo>
                        <a:pt x="1832" y="1302"/>
                      </a:lnTo>
                      <a:lnTo>
                        <a:pt x="1832" y="1302"/>
                      </a:lnTo>
                      <a:lnTo>
                        <a:pt x="1836" y="1284"/>
                      </a:lnTo>
                      <a:lnTo>
                        <a:pt x="1840" y="1270"/>
                      </a:lnTo>
                      <a:lnTo>
                        <a:pt x="1840" y="1256"/>
                      </a:lnTo>
                      <a:lnTo>
                        <a:pt x="1840" y="1256"/>
                      </a:lnTo>
                      <a:lnTo>
                        <a:pt x="1836" y="1242"/>
                      </a:lnTo>
                      <a:lnTo>
                        <a:pt x="1828" y="1222"/>
                      </a:lnTo>
                      <a:lnTo>
                        <a:pt x="1820" y="1198"/>
                      </a:lnTo>
                      <a:lnTo>
                        <a:pt x="1756" y="1098"/>
                      </a:lnTo>
                      <a:lnTo>
                        <a:pt x="1756" y="1098"/>
                      </a:lnTo>
                      <a:lnTo>
                        <a:pt x="1722" y="1066"/>
                      </a:lnTo>
                      <a:lnTo>
                        <a:pt x="1680" y="1028"/>
                      </a:lnTo>
                      <a:lnTo>
                        <a:pt x="1680" y="1028"/>
                      </a:lnTo>
                      <a:lnTo>
                        <a:pt x="1662" y="1020"/>
                      </a:lnTo>
                      <a:lnTo>
                        <a:pt x="1628" y="1006"/>
                      </a:lnTo>
                      <a:lnTo>
                        <a:pt x="1586" y="992"/>
                      </a:lnTo>
                      <a:lnTo>
                        <a:pt x="1544" y="978"/>
                      </a:lnTo>
                      <a:lnTo>
                        <a:pt x="1756" y="960"/>
                      </a:lnTo>
                      <a:lnTo>
                        <a:pt x="1818" y="952"/>
                      </a:lnTo>
                      <a:lnTo>
                        <a:pt x="1882" y="942"/>
                      </a:lnTo>
                      <a:lnTo>
                        <a:pt x="1926" y="918"/>
                      </a:lnTo>
                      <a:lnTo>
                        <a:pt x="1970" y="876"/>
                      </a:lnTo>
                      <a:lnTo>
                        <a:pt x="2012" y="810"/>
                      </a:lnTo>
                      <a:lnTo>
                        <a:pt x="2044" y="734"/>
                      </a:lnTo>
                      <a:lnTo>
                        <a:pt x="2058" y="686"/>
                      </a:lnTo>
                      <a:lnTo>
                        <a:pt x="2086" y="544"/>
                      </a:lnTo>
                      <a:lnTo>
                        <a:pt x="2108" y="452"/>
                      </a:lnTo>
                      <a:lnTo>
                        <a:pt x="2154" y="226"/>
                      </a:lnTo>
                      <a:lnTo>
                        <a:pt x="2164" y="114"/>
                      </a:lnTo>
                      <a:lnTo>
                        <a:pt x="2162" y="70"/>
                      </a:lnTo>
                      <a:close/>
                      <a:moveTo>
                        <a:pt x="1076" y="792"/>
                      </a:moveTo>
                      <a:lnTo>
                        <a:pt x="1076" y="792"/>
                      </a:lnTo>
                      <a:lnTo>
                        <a:pt x="1076" y="790"/>
                      </a:lnTo>
                      <a:lnTo>
                        <a:pt x="1076" y="790"/>
                      </a:lnTo>
                      <a:lnTo>
                        <a:pt x="1076" y="792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18000"/>
                  </a:schemeClr>
                </a:solidFill>
                <a:ln w="9525">
                  <a:solidFill>
                    <a:schemeClr val="bg2">
                      <a:lumMod val="60000"/>
                      <a:lumOff val="40000"/>
                      <a:alpha val="19000"/>
                    </a:schemeClr>
                  </a:solidFill>
                  <a:round/>
                  <a:headEnd/>
                  <a:tailEnd/>
                </a:ln>
                <a:effectLst>
                  <a:glow rad="63500">
                    <a:schemeClr val="bg2">
                      <a:lumMod val="60000"/>
                      <a:lumOff val="40000"/>
                      <a:alpha val="18000"/>
                    </a:schemeClr>
                  </a:glow>
                  <a:softEdge rad="12700"/>
                </a:effectLst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charset="0"/>
                  </a:endParaRPr>
                </a:p>
              </p:txBody>
            </p:sp>
          </p:grpSp>
          <p:grpSp>
            <p:nvGrpSpPr>
              <p:cNvPr id="26" name="Group 164"/>
              <p:cNvGrpSpPr>
                <a:grpSpLocks noChangeAspect="1"/>
              </p:cNvGrpSpPr>
              <p:nvPr/>
            </p:nvGrpSpPr>
            <p:grpSpPr>
              <a:xfrm rot="20120039">
                <a:off x="8188924" y="3823923"/>
                <a:ext cx="960037" cy="745321"/>
                <a:chOff x="381000" y="3581400"/>
                <a:chExt cx="3435350" cy="2667000"/>
              </a:xfrm>
              <a:solidFill>
                <a:schemeClr val="bg2">
                  <a:lumMod val="60000"/>
                  <a:lumOff val="40000"/>
                  <a:alpha val="18000"/>
                </a:schemeClr>
              </a:solidFill>
            </p:grpSpPr>
            <p:sp>
              <p:nvSpPr>
                <p:cNvPr id="163" name="Freeform 72"/>
                <p:cNvSpPr>
                  <a:spLocks/>
                </p:cNvSpPr>
                <p:nvPr/>
              </p:nvSpPr>
              <p:spPr bwMode="auto">
                <a:xfrm>
                  <a:off x="1644650" y="4162425"/>
                  <a:ext cx="441325" cy="657225"/>
                </a:xfrm>
                <a:custGeom>
                  <a:avLst/>
                  <a:gdLst/>
                  <a:ahLst/>
                  <a:cxnLst>
                    <a:cxn ang="0">
                      <a:pos x="276" y="414"/>
                    </a:cxn>
                    <a:cxn ang="0">
                      <a:pos x="276" y="414"/>
                    </a:cxn>
                    <a:cxn ang="0">
                      <a:pos x="278" y="414"/>
                    </a:cxn>
                    <a:cxn ang="0">
                      <a:pos x="278" y="412"/>
                    </a:cxn>
                    <a:cxn ang="0">
                      <a:pos x="278" y="412"/>
                    </a:cxn>
                    <a:cxn ang="0">
                      <a:pos x="270" y="396"/>
                    </a:cxn>
                    <a:cxn ang="0">
                      <a:pos x="54" y="60"/>
                    </a:cxn>
                    <a:cxn ang="0">
                      <a:pos x="54" y="60"/>
                    </a:cxn>
                    <a:cxn ang="0">
                      <a:pos x="38" y="32"/>
                    </a:cxn>
                    <a:cxn ang="0">
                      <a:pos x="36" y="28"/>
                    </a:cxn>
                    <a:cxn ang="0">
                      <a:pos x="36" y="28"/>
                    </a:cxn>
                    <a:cxn ang="0">
                      <a:pos x="26" y="14"/>
                    </a:cxn>
                    <a:cxn ang="0">
                      <a:pos x="14" y="4"/>
                    </a:cxn>
                    <a:cxn ang="0">
                      <a:pos x="10" y="2"/>
                    </a:cxn>
                    <a:cxn ang="0">
                      <a:pos x="10" y="2"/>
                    </a:cxn>
                    <a:cxn ang="0">
                      <a:pos x="6" y="0"/>
                    </a:cxn>
                    <a:cxn ang="0">
                      <a:pos x="2" y="0"/>
                    </a:cxn>
                    <a:cxn ang="0">
                      <a:pos x="0" y="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4" y="18"/>
                    </a:cxn>
                    <a:cxn ang="0">
                      <a:pos x="12" y="28"/>
                    </a:cxn>
                    <a:cxn ang="0">
                      <a:pos x="12" y="28"/>
                    </a:cxn>
                    <a:cxn ang="0">
                      <a:pos x="22" y="36"/>
                    </a:cxn>
                    <a:cxn ang="0">
                      <a:pos x="30" y="48"/>
                    </a:cxn>
                    <a:cxn ang="0">
                      <a:pos x="264" y="402"/>
                    </a:cxn>
                    <a:cxn ang="0">
                      <a:pos x="264" y="402"/>
                    </a:cxn>
                    <a:cxn ang="0">
                      <a:pos x="270" y="410"/>
                    </a:cxn>
                    <a:cxn ang="0">
                      <a:pos x="276" y="414"/>
                    </a:cxn>
                    <a:cxn ang="0">
                      <a:pos x="276" y="414"/>
                    </a:cxn>
                  </a:cxnLst>
                  <a:rect l="0" t="0" r="r" b="b"/>
                  <a:pathLst>
                    <a:path w="278" h="414">
                      <a:moveTo>
                        <a:pt x="276" y="414"/>
                      </a:moveTo>
                      <a:lnTo>
                        <a:pt x="276" y="414"/>
                      </a:lnTo>
                      <a:lnTo>
                        <a:pt x="278" y="414"/>
                      </a:lnTo>
                      <a:lnTo>
                        <a:pt x="278" y="412"/>
                      </a:lnTo>
                      <a:lnTo>
                        <a:pt x="278" y="412"/>
                      </a:lnTo>
                      <a:lnTo>
                        <a:pt x="270" y="396"/>
                      </a:lnTo>
                      <a:lnTo>
                        <a:pt x="54" y="60"/>
                      </a:lnTo>
                      <a:lnTo>
                        <a:pt x="54" y="60"/>
                      </a:lnTo>
                      <a:lnTo>
                        <a:pt x="38" y="32"/>
                      </a:lnTo>
                      <a:lnTo>
                        <a:pt x="36" y="28"/>
                      </a:lnTo>
                      <a:lnTo>
                        <a:pt x="36" y="28"/>
                      </a:lnTo>
                      <a:lnTo>
                        <a:pt x="26" y="14"/>
                      </a:lnTo>
                      <a:lnTo>
                        <a:pt x="14" y="4"/>
                      </a:lnTo>
                      <a:lnTo>
                        <a:pt x="10" y="2"/>
                      </a:lnTo>
                      <a:lnTo>
                        <a:pt x="10" y="2"/>
                      </a:lnTo>
                      <a:lnTo>
                        <a:pt x="6" y="0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4" y="18"/>
                      </a:lnTo>
                      <a:lnTo>
                        <a:pt x="12" y="28"/>
                      </a:lnTo>
                      <a:lnTo>
                        <a:pt x="12" y="28"/>
                      </a:lnTo>
                      <a:lnTo>
                        <a:pt x="22" y="36"/>
                      </a:lnTo>
                      <a:lnTo>
                        <a:pt x="30" y="48"/>
                      </a:lnTo>
                      <a:lnTo>
                        <a:pt x="264" y="402"/>
                      </a:lnTo>
                      <a:lnTo>
                        <a:pt x="264" y="402"/>
                      </a:lnTo>
                      <a:lnTo>
                        <a:pt x="270" y="410"/>
                      </a:lnTo>
                      <a:lnTo>
                        <a:pt x="276" y="414"/>
                      </a:lnTo>
                      <a:lnTo>
                        <a:pt x="276" y="41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charset="0"/>
                  </a:endParaRPr>
                </a:p>
              </p:txBody>
            </p:sp>
            <p:sp>
              <p:nvSpPr>
                <p:cNvPr id="164" name="Freeform 73"/>
                <p:cNvSpPr>
                  <a:spLocks/>
                </p:cNvSpPr>
                <p:nvPr/>
              </p:nvSpPr>
              <p:spPr bwMode="auto">
                <a:xfrm>
                  <a:off x="2089150" y="4835525"/>
                  <a:ext cx="1588" cy="3175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2"/>
                    </a:cxn>
                    <a:cxn ang="0">
                      <a:pos x="0" y="2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h="2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charset="0"/>
                  </a:endParaRPr>
                </a:p>
              </p:txBody>
            </p:sp>
            <p:sp>
              <p:nvSpPr>
                <p:cNvPr id="165" name="Freeform 74"/>
                <p:cNvSpPr>
                  <a:spLocks/>
                </p:cNvSpPr>
                <p:nvPr/>
              </p:nvSpPr>
              <p:spPr bwMode="auto">
                <a:xfrm>
                  <a:off x="2117725" y="4162425"/>
                  <a:ext cx="444500" cy="657225"/>
                </a:xfrm>
                <a:custGeom>
                  <a:avLst/>
                  <a:gdLst/>
                  <a:ahLst/>
                  <a:cxnLst>
                    <a:cxn ang="0">
                      <a:pos x="4" y="414"/>
                    </a:cxn>
                    <a:cxn ang="0">
                      <a:pos x="4" y="414"/>
                    </a:cxn>
                    <a:cxn ang="0">
                      <a:pos x="8" y="410"/>
                    </a:cxn>
                    <a:cxn ang="0">
                      <a:pos x="16" y="402"/>
                    </a:cxn>
                    <a:cxn ang="0">
                      <a:pos x="248" y="48"/>
                    </a:cxn>
                    <a:cxn ang="0">
                      <a:pos x="248" y="48"/>
                    </a:cxn>
                    <a:cxn ang="0">
                      <a:pos x="258" y="36"/>
                    </a:cxn>
                    <a:cxn ang="0">
                      <a:pos x="266" y="28"/>
                    </a:cxn>
                    <a:cxn ang="0">
                      <a:pos x="266" y="28"/>
                    </a:cxn>
                    <a:cxn ang="0">
                      <a:pos x="274" y="18"/>
                    </a:cxn>
                    <a:cxn ang="0">
                      <a:pos x="280" y="6"/>
                    </a:cxn>
                    <a:cxn ang="0">
                      <a:pos x="280" y="6"/>
                    </a:cxn>
                    <a:cxn ang="0">
                      <a:pos x="280" y="2"/>
                    </a:cxn>
                    <a:cxn ang="0">
                      <a:pos x="278" y="0"/>
                    </a:cxn>
                    <a:cxn ang="0">
                      <a:pos x="274" y="0"/>
                    </a:cxn>
                    <a:cxn ang="0">
                      <a:pos x="268" y="2"/>
                    </a:cxn>
                    <a:cxn ang="0">
                      <a:pos x="266" y="4"/>
                    </a:cxn>
                    <a:cxn ang="0">
                      <a:pos x="266" y="4"/>
                    </a:cxn>
                    <a:cxn ang="0">
                      <a:pos x="254" y="14"/>
                    </a:cxn>
                    <a:cxn ang="0">
                      <a:pos x="244" y="28"/>
                    </a:cxn>
                    <a:cxn ang="0">
                      <a:pos x="240" y="32"/>
                    </a:cxn>
                    <a:cxn ang="0">
                      <a:pos x="240" y="32"/>
                    </a:cxn>
                    <a:cxn ang="0">
                      <a:pos x="224" y="60"/>
                    </a:cxn>
                    <a:cxn ang="0">
                      <a:pos x="10" y="396"/>
                    </a:cxn>
                    <a:cxn ang="0">
                      <a:pos x="10" y="396"/>
                    </a:cxn>
                    <a:cxn ang="0">
                      <a:pos x="0" y="412"/>
                    </a:cxn>
                    <a:cxn ang="0">
                      <a:pos x="0" y="412"/>
                    </a:cxn>
                    <a:cxn ang="0">
                      <a:pos x="0" y="414"/>
                    </a:cxn>
                    <a:cxn ang="0">
                      <a:pos x="0" y="414"/>
                    </a:cxn>
                    <a:cxn ang="0">
                      <a:pos x="4" y="414"/>
                    </a:cxn>
                    <a:cxn ang="0">
                      <a:pos x="4" y="414"/>
                    </a:cxn>
                  </a:cxnLst>
                  <a:rect l="0" t="0" r="r" b="b"/>
                  <a:pathLst>
                    <a:path w="280" h="414">
                      <a:moveTo>
                        <a:pt x="4" y="414"/>
                      </a:moveTo>
                      <a:lnTo>
                        <a:pt x="4" y="414"/>
                      </a:lnTo>
                      <a:lnTo>
                        <a:pt x="8" y="410"/>
                      </a:lnTo>
                      <a:lnTo>
                        <a:pt x="16" y="402"/>
                      </a:lnTo>
                      <a:lnTo>
                        <a:pt x="248" y="48"/>
                      </a:lnTo>
                      <a:lnTo>
                        <a:pt x="248" y="48"/>
                      </a:lnTo>
                      <a:lnTo>
                        <a:pt x="258" y="36"/>
                      </a:lnTo>
                      <a:lnTo>
                        <a:pt x="266" y="28"/>
                      </a:lnTo>
                      <a:lnTo>
                        <a:pt x="266" y="28"/>
                      </a:lnTo>
                      <a:lnTo>
                        <a:pt x="274" y="18"/>
                      </a:lnTo>
                      <a:lnTo>
                        <a:pt x="280" y="6"/>
                      </a:lnTo>
                      <a:lnTo>
                        <a:pt x="280" y="6"/>
                      </a:lnTo>
                      <a:lnTo>
                        <a:pt x="280" y="2"/>
                      </a:lnTo>
                      <a:lnTo>
                        <a:pt x="278" y="0"/>
                      </a:lnTo>
                      <a:lnTo>
                        <a:pt x="274" y="0"/>
                      </a:lnTo>
                      <a:lnTo>
                        <a:pt x="268" y="2"/>
                      </a:lnTo>
                      <a:lnTo>
                        <a:pt x="266" y="4"/>
                      </a:lnTo>
                      <a:lnTo>
                        <a:pt x="266" y="4"/>
                      </a:lnTo>
                      <a:lnTo>
                        <a:pt x="254" y="14"/>
                      </a:lnTo>
                      <a:lnTo>
                        <a:pt x="244" y="28"/>
                      </a:lnTo>
                      <a:lnTo>
                        <a:pt x="240" y="32"/>
                      </a:lnTo>
                      <a:lnTo>
                        <a:pt x="240" y="32"/>
                      </a:lnTo>
                      <a:lnTo>
                        <a:pt x="224" y="60"/>
                      </a:lnTo>
                      <a:lnTo>
                        <a:pt x="10" y="396"/>
                      </a:lnTo>
                      <a:lnTo>
                        <a:pt x="10" y="396"/>
                      </a:lnTo>
                      <a:lnTo>
                        <a:pt x="0" y="412"/>
                      </a:lnTo>
                      <a:lnTo>
                        <a:pt x="0" y="412"/>
                      </a:lnTo>
                      <a:lnTo>
                        <a:pt x="0" y="414"/>
                      </a:lnTo>
                      <a:lnTo>
                        <a:pt x="0" y="414"/>
                      </a:lnTo>
                      <a:lnTo>
                        <a:pt x="4" y="414"/>
                      </a:lnTo>
                      <a:lnTo>
                        <a:pt x="4" y="41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charset="0"/>
                  </a:endParaRPr>
                </a:p>
              </p:txBody>
            </p:sp>
            <p:sp>
              <p:nvSpPr>
                <p:cNvPr id="166" name="Freeform 75"/>
                <p:cNvSpPr>
                  <a:spLocks noEditPoints="1"/>
                </p:cNvSpPr>
                <p:nvPr/>
              </p:nvSpPr>
              <p:spPr bwMode="auto">
                <a:xfrm rot="813286">
                  <a:off x="381000" y="3581400"/>
                  <a:ext cx="3435350" cy="2667000"/>
                </a:xfrm>
                <a:custGeom>
                  <a:avLst/>
                  <a:gdLst/>
                  <a:ahLst/>
                  <a:cxnLst>
                    <a:cxn ang="0">
                      <a:pos x="2160" y="44"/>
                    </a:cxn>
                    <a:cxn ang="0">
                      <a:pos x="2102" y="6"/>
                    </a:cxn>
                    <a:cxn ang="0">
                      <a:pos x="1752" y="118"/>
                    </a:cxn>
                    <a:cxn ang="0">
                      <a:pos x="1142" y="870"/>
                    </a:cxn>
                    <a:cxn ang="0">
                      <a:pos x="1126" y="832"/>
                    </a:cxn>
                    <a:cxn ang="0">
                      <a:pos x="1126" y="794"/>
                    </a:cxn>
                    <a:cxn ang="0">
                      <a:pos x="1100" y="780"/>
                    </a:cxn>
                    <a:cxn ang="0">
                      <a:pos x="1080" y="778"/>
                    </a:cxn>
                    <a:cxn ang="0">
                      <a:pos x="1068" y="788"/>
                    </a:cxn>
                    <a:cxn ang="0">
                      <a:pos x="1034" y="802"/>
                    </a:cxn>
                    <a:cxn ang="0">
                      <a:pos x="1024" y="846"/>
                    </a:cxn>
                    <a:cxn ang="0">
                      <a:pos x="690" y="370"/>
                    </a:cxn>
                    <a:cxn ang="0">
                      <a:pos x="118" y="0"/>
                    </a:cxn>
                    <a:cxn ang="0">
                      <a:pos x="32" y="18"/>
                    </a:cxn>
                    <a:cxn ang="0">
                      <a:pos x="2" y="64"/>
                    </a:cxn>
                    <a:cxn ang="0">
                      <a:pos x="108" y="686"/>
                    </a:cxn>
                    <a:cxn ang="0">
                      <a:pos x="348" y="952"/>
                    </a:cxn>
                    <a:cxn ang="0">
                      <a:pos x="504" y="1020"/>
                    </a:cxn>
                    <a:cxn ang="0">
                      <a:pos x="346" y="1198"/>
                    </a:cxn>
                    <a:cxn ang="0">
                      <a:pos x="330" y="1284"/>
                    </a:cxn>
                    <a:cxn ang="0">
                      <a:pos x="372" y="1442"/>
                    </a:cxn>
                    <a:cxn ang="0">
                      <a:pos x="406" y="1476"/>
                    </a:cxn>
                    <a:cxn ang="0">
                      <a:pos x="436" y="1500"/>
                    </a:cxn>
                    <a:cxn ang="0">
                      <a:pos x="478" y="1550"/>
                    </a:cxn>
                    <a:cxn ang="0">
                      <a:pos x="516" y="1562"/>
                    </a:cxn>
                    <a:cxn ang="0">
                      <a:pos x="558" y="1608"/>
                    </a:cxn>
                    <a:cxn ang="0">
                      <a:pos x="622" y="1636"/>
                    </a:cxn>
                    <a:cxn ang="0">
                      <a:pos x="708" y="1676"/>
                    </a:cxn>
                    <a:cxn ang="0">
                      <a:pos x="742" y="1660"/>
                    </a:cxn>
                    <a:cxn ang="0">
                      <a:pos x="836" y="1606"/>
                    </a:cxn>
                    <a:cxn ang="0">
                      <a:pos x="892" y="1528"/>
                    </a:cxn>
                    <a:cxn ang="0">
                      <a:pos x="1012" y="1188"/>
                    </a:cxn>
                    <a:cxn ang="0">
                      <a:pos x="1016" y="1342"/>
                    </a:cxn>
                    <a:cxn ang="0">
                      <a:pos x="1018" y="1494"/>
                    </a:cxn>
                    <a:cxn ang="0">
                      <a:pos x="1120" y="1598"/>
                    </a:cxn>
                    <a:cxn ang="0">
                      <a:pos x="1146" y="1430"/>
                    </a:cxn>
                    <a:cxn ang="0">
                      <a:pos x="1128" y="1158"/>
                    </a:cxn>
                    <a:cxn ang="0">
                      <a:pos x="1150" y="1176"/>
                    </a:cxn>
                    <a:cxn ang="0">
                      <a:pos x="1274" y="1528"/>
                    </a:cxn>
                    <a:cxn ang="0">
                      <a:pos x="1370" y="1646"/>
                    </a:cxn>
                    <a:cxn ang="0">
                      <a:pos x="1424" y="1660"/>
                    </a:cxn>
                    <a:cxn ang="0">
                      <a:pos x="1458" y="1676"/>
                    </a:cxn>
                    <a:cxn ang="0">
                      <a:pos x="1544" y="1636"/>
                    </a:cxn>
                    <a:cxn ang="0">
                      <a:pos x="1608" y="1608"/>
                    </a:cxn>
                    <a:cxn ang="0">
                      <a:pos x="1650" y="1562"/>
                    </a:cxn>
                    <a:cxn ang="0">
                      <a:pos x="1688" y="1550"/>
                    </a:cxn>
                    <a:cxn ang="0">
                      <a:pos x="1730" y="1500"/>
                    </a:cxn>
                    <a:cxn ang="0">
                      <a:pos x="1760" y="1476"/>
                    </a:cxn>
                    <a:cxn ang="0">
                      <a:pos x="1794" y="1442"/>
                    </a:cxn>
                    <a:cxn ang="0">
                      <a:pos x="1836" y="1284"/>
                    </a:cxn>
                    <a:cxn ang="0">
                      <a:pos x="1820" y="1198"/>
                    </a:cxn>
                    <a:cxn ang="0">
                      <a:pos x="1662" y="1020"/>
                    </a:cxn>
                    <a:cxn ang="0">
                      <a:pos x="1882" y="942"/>
                    </a:cxn>
                    <a:cxn ang="0">
                      <a:pos x="2086" y="544"/>
                    </a:cxn>
                    <a:cxn ang="0">
                      <a:pos x="1076" y="792"/>
                    </a:cxn>
                  </a:cxnLst>
                  <a:rect l="0" t="0" r="r" b="b"/>
                  <a:pathLst>
                    <a:path w="2164" h="1680">
                      <a:moveTo>
                        <a:pt x="2162" y="70"/>
                      </a:moveTo>
                      <a:lnTo>
                        <a:pt x="2162" y="70"/>
                      </a:lnTo>
                      <a:lnTo>
                        <a:pt x="2164" y="64"/>
                      </a:lnTo>
                      <a:lnTo>
                        <a:pt x="2164" y="60"/>
                      </a:lnTo>
                      <a:lnTo>
                        <a:pt x="2164" y="52"/>
                      </a:lnTo>
                      <a:lnTo>
                        <a:pt x="2160" y="44"/>
                      </a:lnTo>
                      <a:lnTo>
                        <a:pt x="2156" y="36"/>
                      </a:lnTo>
                      <a:lnTo>
                        <a:pt x="2146" y="28"/>
                      </a:lnTo>
                      <a:lnTo>
                        <a:pt x="2134" y="18"/>
                      </a:lnTo>
                      <a:lnTo>
                        <a:pt x="2134" y="18"/>
                      </a:lnTo>
                      <a:lnTo>
                        <a:pt x="2118" y="12"/>
                      </a:lnTo>
                      <a:lnTo>
                        <a:pt x="2102" y="6"/>
                      </a:lnTo>
                      <a:lnTo>
                        <a:pt x="2086" y="4"/>
                      </a:lnTo>
                      <a:lnTo>
                        <a:pt x="2072" y="2"/>
                      </a:lnTo>
                      <a:lnTo>
                        <a:pt x="2048" y="0"/>
                      </a:lnTo>
                      <a:lnTo>
                        <a:pt x="2038" y="0"/>
                      </a:lnTo>
                      <a:lnTo>
                        <a:pt x="1904" y="40"/>
                      </a:lnTo>
                      <a:lnTo>
                        <a:pt x="1752" y="118"/>
                      </a:lnTo>
                      <a:lnTo>
                        <a:pt x="1598" y="244"/>
                      </a:lnTo>
                      <a:lnTo>
                        <a:pt x="1476" y="370"/>
                      </a:lnTo>
                      <a:lnTo>
                        <a:pt x="1312" y="580"/>
                      </a:lnTo>
                      <a:lnTo>
                        <a:pt x="1216" y="732"/>
                      </a:lnTo>
                      <a:lnTo>
                        <a:pt x="1160" y="836"/>
                      </a:lnTo>
                      <a:lnTo>
                        <a:pt x="1142" y="870"/>
                      </a:lnTo>
                      <a:lnTo>
                        <a:pt x="1142" y="870"/>
                      </a:lnTo>
                      <a:lnTo>
                        <a:pt x="1142" y="860"/>
                      </a:lnTo>
                      <a:lnTo>
                        <a:pt x="1142" y="860"/>
                      </a:lnTo>
                      <a:lnTo>
                        <a:pt x="1142" y="856"/>
                      </a:lnTo>
                      <a:lnTo>
                        <a:pt x="1138" y="848"/>
                      </a:lnTo>
                      <a:lnTo>
                        <a:pt x="1126" y="832"/>
                      </a:lnTo>
                      <a:lnTo>
                        <a:pt x="1126" y="832"/>
                      </a:lnTo>
                      <a:lnTo>
                        <a:pt x="1132" y="822"/>
                      </a:lnTo>
                      <a:lnTo>
                        <a:pt x="1134" y="812"/>
                      </a:lnTo>
                      <a:lnTo>
                        <a:pt x="1134" y="812"/>
                      </a:lnTo>
                      <a:lnTo>
                        <a:pt x="1132" y="802"/>
                      </a:lnTo>
                      <a:lnTo>
                        <a:pt x="1126" y="794"/>
                      </a:lnTo>
                      <a:lnTo>
                        <a:pt x="1118" y="788"/>
                      </a:lnTo>
                      <a:lnTo>
                        <a:pt x="1108" y="786"/>
                      </a:lnTo>
                      <a:lnTo>
                        <a:pt x="1108" y="786"/>
                      </a:lnTo>
                      <a:lnTo>
                        <a:pt x="1104" y="786"/>
                      </a:lnTo>
                      <a:lnTo>
                        <a:pt x="1108" y="780"/>
                      </a:lnTo>
                      <a:lnTo>
                        <a:pt x="1100" y="780"/>
                      </a:lnTo>
                      <a:lnTo>
                        <a:pt x="1094" y="780"/>
                      </a:lnTo>
                      <a:lnTo>
                        <a:pt x="1094" y="780"/>
                      </a:lnTo>
                      <a:lnTo>
                        <a:pt x="1086" y="774"/>
                      </a:lnTo>
                      <a:lnTo>
                        <a:pt x="1086" y="776"/>
                      </a:lnTo>
                      <a:lnTo>
                        <a:pt x="1084" y="774"/>
                      </a:lnTo>
                      <a:lnTo>
                        <a:pt x="1080" y="778"/>
                      </a:lnTo>
                      <a:lnTo>
                        <a:pt x="1074" y="776"/>
                      </a:lnTo>
                      <a:lnTo>
                        <a:pt x="1074" y="780"/>
                      </a:lnTo>
                      <a:lnTo>
                        <a:pt x="1068" y="780"/>
                      </a:lnTo>
                      <a:lnTo>
                        <a:pt x="1064" y="780"/>
                      </a:lnTo>
                      <a:lnTo>
                        <a:pt x="1068" y="788"/>
                      </a:lnTo>
                      <a:lnTo>
                        <a:pt x="1068" y="788"/>
                      </a:lnTo>
                      <a:lnTo>
                        <a:pt x="1068" y="788"/>
                      </a:lnTo>
                      <a:lnTo>
                        <a:pt x="1058" y="786"/>
                      </a:lnTo>
                      <a:lnTo>
                        <a:pt x="1058" y="786"/>
                      </a:lnTo>
                      <a:lnTo>
                        <a:pt x="1048" y="788"/>
                      </a:lnTo>
                      <a:lnTo>
                        <a:pt x="1040" y="794"/>
                      </a:lnTo>
                      <a:lnTo>
                        <a:pt x="1034" y="802"/>
                      </a:lnTo>
                      <a:lnTo>
                        <a:pt x="1032" y="812"/>
                      </a:lnTo>
                      <a:lnTo>
                        <a:pt x="1032" y="812"/>
                      </a:lnTo>
                      <a:lnTo>
                        <a:pt x="1034" y="820"/>
                      </a:lnTo>
                      <a:lnTo>
                        <a:pt x="1036" y="828"/>
                      </a:lnTo>
                      <a:lnTo>
                        <a:pt x="1036" y="828"/>
                      </a:lnTo>
                      <a:lnTo>
                        <a:pt x="1024" y="846"/>
                      </a:lnTo>
                      <a:lnTo>
                        <a:pt x="1020" y="854"/>
                      </a:lnTo>
                      <a:lnTo>
                        <a:pt x="1018" y="860"/>
                      </a:lnTo>
                      <a:lnTo>
                        <a:pt x="1006" y="836"/>
                      </a:lnTo>
                      <a:lnTo>
                        <a:pt x="950" y="732"/>
                      </a:lnTo>
                      <a:lnTo>
                        <a:pt x="854" y="580"/>
                      </a:lnTo>
                      <a:lnTo>
                        <a:pt x="690" y="370"/>
                      </a:lnTo>
                      <a:lnTo>
                        <a:pt x="568" y="244"/>
                      </a:lnTo>
                      <a:lnTo>
                        <a:pt x="412" y="118"/>
                      </a:lnTo>
                      <a:lnTo>
                        <a:pt x="262" y="40"/>
                      </a:lnTo>
                      <a:lnTo>
                        <a:pt x="128" y="0"/>
                      </a:lnTo>
                      <a:lnTo>
                        <a:pt x="128" y="0"/>
                      </a:lnTo>
                      <a:lnTo>
                        <a:pt x="118" y="0"/>
                      </a:lnTo>
                      <a:lnTo>
                        <a:pt x="94" y="2"/>
                      </a:lnTo>
                      <a:lnTo>
                        <a:pt x="80" y="4"/>
                      </a:lnTo>
                      <a:lnTo>
                        <a:pt x="64" y="6"/>
                      </a:lnTo>
                      <a:lnTo>
                        <a:pt x="48" y="12"/>
                      </a:lnTo>
                      <a:lnTo>
                        <a:pt x="32" y="18"/>
                      </a:lnTo>
                      <a:lnTo>
                        <a:pt x="32" y="18"/>
                      </a:lnTo>
                      <a:lnTo>
                        <a:pt x="20" y="28"/>
                      </a:lnTo>
                      <a:lnTo>
                        <a:pt x="10" y="36"/>
                      </a:lnTo>
                      <a:lnTo>
                        <a:pt x="6" y="44"/>
                      </a:lnTo>
                      <a:lnTo>
                        <a:pt x="2" y="52"/>
                      </a:lnTo>
                      <a:lnTo>
                        <a:pt x="2" y="60"/>
                      </a:lnTo>
                      <a:lnTo>
                        <a:pt x="2" y="64"/>
                      </a:lnTo>
                      <a:lnTo>
                        <a:pt x="4" y="70"/>
                      </a:lnTo>
                      <a:lnTo>
                        <a:pt x="0" y="114"/>
                      </a:lnTo>
                      <a:lnTo>
                        <a:pt x="12" y="226"/>
                      </a:lnTo>
                      <a:lnTo>
                        <a:pt x="58" y="452"/>
                      </a:lnTo>
                      <a:lnTo>
                        <a:pt x="80" y="544"/>
                      </a:lnTo>
                      <a:lnTo>
                        <a:pt x="108" y="686"/>
                      </a:lnTo>
                      <a:lnTo>
                        <a:pt x="122" y="734"/>
                      </a:lnTo>
                      <a:lnTo>
                        <a:pt x="154" y="810"/>
                      </a:lnTo>
                      <a:lnTo>
                        <a:pt x="196" y="876"/>
                      </a:lnTo>
                      <a:lnTo>
                        <a:pt x="240" y="918"/>
                      </a:lnTo>
                      <a:lnTo>
                        <a:pt x="284" y="942"/>
                      </a:lnTo>
                      <a:lnTo>
                        <a:pt x="348" y="952"/>
                      </a:lnTo>
                      <a:lnTo>
                        <a:pt x="410" y="960"/>
                      </a:lnTo>
                      <a:lnTo>
                        <a:pt x="622" y="978"/>
                      </a:lnTo>
                      <a:lnTo>
                        <a:pt x="622" y="978"/>
                      </a:lnTo>
                      <a:lnTo>
                        <a:pt x="580" y="992"/>
                      </a:lnTo>
                      <a:lnTo>
                        <a:pt x="538" y="1006"/>
                      </a:lnTo>
                      <a:lnTo>
                        <a:pt x="504" y="1020"/>
                      </a:lnTo>
                      <a:lnTo>
                        <a:pt x="486" y="1028"/>
                      </a:lnTo>
                      <a:lnTo>
                        <a:pt x="486" y="1028"/>
                      </a:lnTo>
                      <a:lnTo>
                        <a:pt x="444" y="1066"/>
                      </a:lnTo>
                      <a:lnTo>
                        <a:pt x="410" y="1098"/>
                      </a:lnTo>
                      <a:lnTo>
                        <a:pt x="346" y="1198"/>
                      </a:lnTo>
                      <a:lnTo>
                        <a:pt x="346" y="1198"/>
                      </a:lnTo>
                      <a:lnTo>
                        <a:pt x="338" y="1222"/>
                      </a:lnTo>
                      <a:lnTo>
                        <a:pt x="330" y="1242"/>
                      </a:lnTo>
                      <a:lnTo>
                        <a:pt x="326" y="1256"/>
                      </a:lnTo>
                      <a:lnTo>
                        <a:pt x="326" y="1256"/>
                      </a:lnTo>
                      <a:lnTo>
                        <a:pt x="326" y="1270"/>
                      </a:lnTo>
                      <a:lnTo>
                        <a:pt x="330" y="1284"/>
                      </a:lnTo>
                      <a:lnTo>
                        <a:pt x="334" y="1302"/>
                      </a:lnTo>
                      <a:lnTo>
                        <a:pt x="334" y="1346"/>
                      </a:lnTo>
                      <a:lnTo>
                        <a:pt x="358" y="1386"/>
                      </a:lnTo>
                      <a:lnTo>
                        <a:pt x="370" y="1438"/>
                      </a:lnTo>
                      <a:lnTo>
                        <a:pt x="370" y="1438"/>
                      </a:lnTo>
                      <a:lnTo>
                        <a:pt x="372" y="1442"/>
                      </a:lnTo>
                      <a:lnTo>
                        <a:pt x="376" y="1454"/>
                      </a:lnTo>
                      <a:lnTo>
                        <a:pt x="380" y="1460"/>
                      </a:lnTo>
                      <a:lnTo>
                        <a:pt x="386" y="1466"/>
                      </a:lnTo>
                      <a:lnTo>
                        <a:pt x="396" y="1472"/>
                      </a:lnTo>
                      <a:lnTo>
                        <a:pt x="406" y="1476"/>
                      </a:lnTo>
                      <a:lnTo>
                        <a:pt x="406" y="1476"/>
                      </a:lnTo>
                      <a:lnTo>
                        <a:pt x="418" y="1480"/>
                      </a:lnTo>
                      <a:lnTo>
                        <a:pt x="424" y="1484"/>
                      </a:lnTo>
                      <a:lnTo>
                        <a:pt x="430" y="1488"/>
                      </a:lnTo>
                      <a:lnTo>
                        <a:pt x="434" y="1492"/>
                      </a:lnTo>
                      <a:lnTo>
                        <a:pt x="436" y="1498"/>
                      </a:lnTo>
                      <a:lnTo>
                        <a:pt x="436" y="1500"/>
                      </a:lnTo>
                      <a:lnTo>
                        <a:pt x="436" y="1500"/>
                      </a:lnTo>
                      <a:lnTo>
                        <a:pt x="444" y="1514"/>
                      </a:lnTo>
                      <a:lnTo>
                        <a:pt x="458" y="1534"/>
                      </a:lnTo>
                      <a:lnTo>
                        <a:pt x="458" y="1534"/>
                      </a:lnTo>
                      <a:lnTo>
                        <a:pt x="466" y="1540"/>
                      </a:lnTo>
                      <a:lnTo>
                        <a:pt x="478" y="1550"/>
                      </a:lnTo>
                      <a:lnTo>
                        <a:pt x="490" y="1556"/>
                      </a:lnTo>
                      <a:lnTo>
                        <a:pt x="498" y="1558"/>
                      </a:lnTo>
                      <a:lnTo>
                        <a:pt x="504" y="1558"/>
                      </a:lnTo>
                      <a:lnTo>
                        <a:pt x="504" y="1558"/>
                      </a:lnTo>
                      <a:lnTo>
                        <a:pt x="510" y="1558"/>
                      </a:lnTo>
                      <a:lnTo>
                        <a:pt x="516" y="1562"/>
                      </a:lnTo>
                      <a:lnTo>
                        <a:pt x="528" y="1572"/>
                      </a:lnTo>
                      <a:lnTo>
                        <a:pt x="536" y="1582"/>
                      </a:lnTo>
                      <a:lnTo>
                        <a:pt x="540" y="1588"/>
                      </a:lnTo>
                      <a:lnTo>
                        <a:pt x="540" y="1588"/>
                      </a:lnTo>
                      <a:lnTo>
                        <a:pt x="548" y="1598"/>
                      </a:lnTo>
                      <a:lnTo>
                        <a:pt x="558" y="1608"/>
                      </a:lnTo>
                      <a:lnTo>
                        <a:pt x="564" y="1612"/>
                      </a:lnTo>
                      <a:lnTo>
                        <a:pt x="570" y="1614"/>
                      </a:lnTo>
                      <a:lnTo>
                        <a:pt x="570" y="1614"/>
                      </a:lnTo>
                      <a:lnTo>
                        <a:pt x="586" y="1618"/>
                      </a:lnTo>
                      <a:lnTo>
                        <a:pt x="602" y="1626"/>
                      </a:lnTo>
                      <a:lnTo>
                        <a:pt x="622" y="1636"/>
                      </a:lnTo>
                      <a:lnTo>
                        <a:pt x="648" y="1656"/>
                      </a:lnTo>
                      <a:lnTo>
                        <a:pt x="676" y="1678"/>
                      </a:lnTo>
                      <a:lnTo>
                        <a:pt x="676" y="1678"/>
                      </a:lnTo>
                      <a:lnTo>
                        <a:pt x="682" y="1678"/>
                      </a:lnTo>
                      <a:lnTo>
                        <a:pt x="694" y="1680"/>
                      </a:lnTo>
                      <a:lnTo>
                        <a:pt x="708" y="1676"/>
                      </a:lnTo>
                      <a:lnTo>
                        <a:pt x="716" y="1674"/>
                      </a:lnTo>
                      <a:lnTo>
                        <a:pt x="724" y="1670"/>
                      </a:lnTo>
                      <a:lnTo>
                        <a:pt x="724" y="1670"/>
                      </a:lnTo>
                      <a:lnTo>
                        <a:pt x="730" y="1664"/>
                      </a:lnTo>
                      <a:lnTo>
                        <a:pt x="736" y="1662"/>
                      </a:lnTo>
                      <a:lnTo>
                        <a:pt x="742" y="1660"/>
                      </a:lnTo>
                      <a:lnTo>
                        <a:pt x="746" y="1660"/>
                      </a:lnTo>
                      <a:lnTo>
                        <a:pt x="754" y="1664"/>
                      </a:lnTo>
                      <a:lnTo>
                        <a:pt x="756" y="1664"/>
                      </a:lnTo>
                      <a:lnTo>
                        <a:pt x="772" y="1662"/>
                      </a:lnTo>
                      <a:lnTo>
                        <a:pt x="796" y="1646"/>
                      </a:lnTo>
                      <a:lnTo>
                        <a:pt x="836" y="1606"/>
                      </a:lnTo>
                      <a:lnTo>
                        <a:pt x="836" y="1606"/>
                      </a:lnTo>
                      <a:lnTo>
                        <a:pt x="840" y="1602"/>
                      </a:lnTo>
                      <a:lnTo>
                        <a:pt x="852" y="1588"/>
                      </a:lnTo>
                      <a:lnTo>
                        <a:pt x="870" y="1564"/>
                      </a:lnTo>
                      <a:lnTo>
                        <a:pt x="892" y="1528"/>
                      </a:lnTo>
                      <a:lnTo>
                        <a:pt x="892" y="1528"/>
                      </a:lnTo>
                      <a:lnTo>
                        <a:pt x="914" y="1478"/>
                      </a:lnTo>
                      <a:lnTo>
                        <a:pt x="938" y="1424"/>
                      </a:lnTo>
                      <a:lnTo>
                        <a:pt x="964" y="1362"/>
                      </a:lnTo>
                      <a:lnTo>
                        <a:pt x="964" y="1362"/>
                      </a:lnTo>
                      <a:lnTo>
                        <a:pt x="988" y="1268"/>
                      </a:lnTo>
                      <a:lnTo>
                        <a:pt x="1012" y="1188"/>
                      </a:lnTo>
                      <a:lnTo>
                        <a:pt x="1034" y="1116"/>
                      </a:lnTo>
                      <a:lnTo>
                        <a:pt x="1032" y="1158"/>
                      </a:lnTo>
                      <a:lnTo>
                        <a:pt x="1024" y="1232"/>
                      </a:lnTo>
                      <a:lnTo>
                        <a:pt x="1026" y="1256"/>
                      </a:lnTo>
                      <a:lnTo>
                        <a:pt x="1016" y="1290"/>
                      </a:lnTo>
                      <a:lnTo>
                        <a:pt x="1016" y="1342"/>
                      </a:lnTo>
                      <a:lnTo>
                        <a:pt x="1016" y="1356"/>
                      </a:lnTo>
                      <a:lnTo>
                        <a:pt x="1016" y="1430"/>
                      </a:lnTo>
                      <a:lnTo>
                        <a:pt x="1026" y="1436"/>
                      </a:lnTo>
                      <a:lnTo>
                        <a:pt x="1026" y="1446"/>
                      </a:lnTo>
                      <a:lnTo>
                        <a:pt x="1016" y="1458"/>
                      </a:lnTo>
                      <a:lnTo>
                        <a:pt x="1018" y="1494"/>
                      </a:lnTo>
                      <a:lnTo>
                        <a:pt x="1018" y="1552"/>
                      </a:lnTo>
                      <a:lnTo>
                        <a:pt x="1040" y="1598"/>
                      </a:lnTo>
                      <a:lnTo>
                        <a:pt x="1076" y="1628"/>
                      </a:lnTo>
                      <a:lnTo>
                        <a:pt x="1080" y="1596"/>
                      </a:lnTo>
                      <a:lnTo>
                        <a:pt x="1084" y="1628"/>
                      </a:lnTo>
                      <a:lnTo>
                        <a:pt x="1120" y="1598"/>
                      </a:lnTo>
                      <a:lnTo>
                        <a:pt x="1142" y="1552"/>
                      </a:lnTo>
                      <a:lnTo>
                        <a:pt x="1142" y="1494"/>
                      </a:lnTo>
                      <a:lnTo>
                        <a:pt x="1146" y="1458"/>
                      </a:lnTo>
                      <a:lnTo>
                        <a:pt x="1134" y="1446"/>
                      </a:lnTo>
                      <a:lnTo>
                        <a:pt x="1134" y="1436"/>
                      </a:lnTo>
                      <a:lnTo>
                        <a:pt x="1146" y="1430"/>
                      </a:lnTo>
                      <a:lnTo>
                        <a:pt x="1146" y="1356"/>
                      </a:lnTo>
                      <a:lnTo>
                        <a:pt x="1146" y="1342"/>
                      </a:lnTo>
                      <a:lnTo>
                        <a:pt x="1146" y="1290"/>
                      </a:lnTo>
                      <a:lnTo>
                        <a:pt x="1134" y="1256"/>
                      </a:lnTo>
                      <a:lnTo>
                        <a:pt x="1136" y="1232"/>
                      </a:lnTo>
                      <a:lnTo>
                        <a:pt x="1128" y="1158"/>
                      </a:lnTo>
                      <a:lnTo>
                        <a:pt x="1126" y="1116"/>
                      </a:lnTo>
                      <a:lnTo>
                        <a:pt x="1126" y="1116"/>
                      </a:lnTo>
                      <a:lnTo>
                        <a:pt x="1126" y="1106"/>
                      </a:lnTo>
                      <a:lnTo>
                        <a:pt x="1126" y="1106"/>
                      </a:lnTo>
                      <a:lnTo>
                        <a:pt x="1138" y="1136"/>
                      </a:lnTo>
                      <a:lnTo>
                        <a:pt x="1150" y="1176"/>
                      </a:lnTo>
                      <a:lnTo>
                        <a:pt x="1174" y="1260"/>
                      </a:lnTo>
                      <a:lnTo>
                        <a:pt x="1202" y="1362"/>
                      </a:lnTo>
                      <a:lnTo>
                        <a:pt x="1202" y="1362"/>
                      </a:lnTo>
                      <a:lnTo>
                        <a:pt x="1228" y="1424"/>
                      </a:lnTo>
                      <a:lnTo>
                        <a:pt x="1250" y="1478"/>
                      </a:lnTo>
                      <a:lnTo>
                        <a:pt x="1274" y="1528"/>
                      </a:lnTo>
                      <a:lnTo>
                        <a:pt x="1274" y="1528"/>
                      </a:lnTo>
                      <a:lnTo>
                        <a:pt x="1296" y="1564"/>
                      </a:lnTo>
                      <a:lnTo>
                        <a:pt x="1312" y="1588"/>
                      </a:lnTo>
                      <a:lnTo>
                        <a:pt x="1326" y="1602"/>
                      </a:lnTo>
                      <a:lnTo>
                        <a:pt x="1330" y="1606"/>
                      </a:lnTo>
                      <a:lnTo>
                        <a:pt x="1370" y="1646"/>
                      </a:lnTo>
                      <a:lnTo>
                        <a:pt x="1394" y="1662"/>
                      </a:lnTo>
                      <a:lnTo>
                        <a:pt x="1410" y="1664"/>
                      </a:lnTo>
                      <a:lnTo>
                        <a:pt x="1410" y="1664"/>
                      </a:lnTo>
                      <a:lnTo>
                        <a:pt x="1412" y="1664"/>
                      </a:lnTo>
                      <a:lnTo>
                        <a:pt x="1420" y="1660"/>
                      </a:lnTo>
                      <a:lnTo>
                        <a:pt x="1424" y="1660"/>
                      </a:lnTo>
                      <a:lnTo>
                        <a:pt x="1430" y="1662"/>
                      </a:lnTo>
                      <a:lnTo>
                        <a:pt x="1436" y="1664"/>
                      </a:lnTo>
                      <a:lnTo>
                        <a:pt x="1442" y="1670"/>
                      </a:lnTo>
                      <a:lnTo>
                        <a:pt x="1442" y="1670"/>
                      </a:lnTo>
                      <a:lnTo>
                        <a:pt x="1450" y="1674"/>
                      </a:lnTo>
                      <a:lnTo>
                        <a:pt x="1458" y="1676"/>
                      </a:lnTo>
                      <a:lnTo>
                        <a:pt x="1472" y="1680"/>
                      </a:lnTo>
                      <a:lnTo>
                        <a:pt x="1484" y="1678"/>
                      </a:lnTo>
                      <a:lnTo>
                        <a:pt x="1490" y="1678"/>
                      </a:lnTo>
                      <a:lnTo>
                        <a:pt x="1518" y="1656"/>
                      </a:lnTo>
                      <a:lnTo>
                        <a:pt x="1544" y="1636"/>
                      </a:lnTo>
                      <a:lnTo>
                        <a:pt x="1544" y="1636"/>
                      </a:lnTo>
                      <a:lnTo>
                        <a:pt x="1564" y="1626"/>
                      </a:lnTo>
                      <a:lnTo>
                        <a:pt x="1580" y="1618"/>
                      </a:lnTo>
                      <a:lnTo>
                        <a:pt x="1596" y="1614"/>
                      </a:lnTo>
                      <a:lnTo>
                        <a:pt x="1596" y="1614"/>
                      </a:lnTo>
                      <a:lnTo>
                        <a:pt x="1602" y="1612"/>
                      </a:lnTo>
                      <a:lnTo>
                        <a:pt x="1608" y="1608"/>
                      </a:lnTo>
                      <a:lnTo>
                        <a:pt x="1618" y="1598"/>
                      </a:lnTo>
                      <a:lnTo>
                        <a:pt x="1626" y="1588"/>
                      </a:lnTo>
                      <a:lnTo>
                        <a:pt x="1626" y="1588"/>
                      </a:lnTo>
                      <a:lnTo>
                        <a:pt x="1630" y="1582"/>
                      </a:lnTo>
                      <a:lnTo>
                        <a:pt x="1638" y="1572"/>
                      </a:lnTo>
                      <a:lnTo>
                        <a:pt x="1650" y="1562"/>
                      </a:lnTo>
                      <a:lnTo>
                        <a:pt x="1656" y="1558"/>
                      </a:lnTo>
                      <a:lnTo>
                        <a:pt x="1662" y="1558"/>
                      </a:lnTo>
                      <a:lnTo>
                        <a:pt x="1662" y="1558"/>
                      </a:lnTo>
                      <a:lnTo>
                        <a:pt x="1668" y="1558"/>
                      </a:lnTo>
                      <a:lnTo>
                        <a:pt x="1674" y="1556"/>
                      </a:lnTo>
                      <a:lnTo>
                        <a:pt x="1688" y="1550"/>
                      </a:lnTo>
                      <a:lnTo>
                        <a:pt x="1700" y="1540"/>
                      </a:lnTo>
                      <a:lnTo>
                        <a:pt x="1708" y="1534"/>
                      </a:lnTo>
                      <a:lnTo>
                        <a:pt x="1708" y="1534"/>
                      </a:lnTo>
                      <a:lnTo>
                        <a:pt x="1722" y="1514"/>
                      </a:lnTo>
                      <a:lnTo>
                        <a:pt x="1730" y="1500"/>
                      </a:lnTo>
                      <a:lnTo>
                        <a:pt x="1730" y="1500"/>
                      </a:lnTo>
                      <a:lnTo>
                        <a:pt x="1730" y="1498"/>
                      </a:lnTo>
                      <a:lnTo>
                        <a:pt x="1732" y="1492"/>
                      </a:lnTo>
                      <a:lnTo>
                        <a:pt x="1736" y="1488"/>
                      </a:lnTo>
                      <a:lnTo>
                        <a:pt x="1740" y="1484"/>
                      </a:lnTo>
                      <a:lnTo>
                        <a:pt x="1748" y="1480"/>
                      </a:lnTo>
                      <a:lnTo>
                        <a:pt x="1760" y="1476"/>
                      </a:lnTo>
                      <a:lnTo>
                        <a:pt x="1760" y="1476"/>
                      </a:lnTo>
                      <a:lnTo>
                        <a:pt x="1770" y="1472"/>
                      </a:lnTo>
                      <a:lnTo>
                        <a:pt x="1780" y="1466"/>
                      </a:lnTo>
                      <a:lnTo>
                        <a:pt x="1786" y="1460"/>
                      </a:lnTo>
                      <a:lnTo>
                        <a:pt x="1790" y="1454"/>
                      </a:lnTo>
                      <a:lnTo>
                        <a:pt x="1794" y="1442"/>
                      </a:lnTo>
                      <a:lnTo>
                        <a:pt x="1794" y="1438"/>
                      </a:lnTo>
                      <a:lnTo>
                        <a:pt x="1808" y="1386"/>
                      </a:lnTo>
                      <a:lnTo>
                        <a:pt x="1832" y="1346"/>
                      </a:lnTo>
                      <a:lnTo>
                        <a:pt x="1832" y="1302"/>
                      </a:lnTo>
                      <a:lnTo>
                        <a:pt x="1832" y="1302"/>
                      </a:lnTo>
                      <a:lnTo>
                        <a:pt x="1836" y="1284"/>
                      </a:lnTo>
                      <a:lnTo>
                        <a:pt x="1840" y="1270"/>
                      </a:lnTo>
                      <a:lnTo>
                        <a:pt x="1840" y="1256"/>
                      </a:lnTo>
                      <a:lnTo>
                        <a:pt x="1840" y="1256"/>
                      </a:lnTo>
                      <a:lnTo>
                        <a:pt x="1836" y="1242"/>
                      </a:lnTo>
                      <a:lnTo>
                        <a:pt x="1828" y="1222"/>
                      </a:lnTo>
                      <a:lnTo>
                        <a:pt x="1820" y="1198"/>
                      </a:lnTo>
                      <a:lnTo>
                        <a:pt x="1756" y="1098"/>
                      </a:lnTo>
                      <a:lnTo>
                        <a:pt x="1756" y="1098"/>
                      </a:lnTo>
                      <a:lnTo>
                        <a:pt x="1722" y="1066"/>
                      </a:lnTo>
                      <a:lnTo>
                        <a:pt x="1680" y="1028"/>
                      </a:lnTo>
                      <a:lnTo>
                        <a:pt x="1680" y="1028"/>
                      </a:lnTo>
                      <a:lnTo>
                        <a:pt x="1662" y="1020"/>
                      </a:lnTo>
                      <a:lnTo>
                        <a:pt x="1628" y="1006"/>
                      </a:lnTo>
                      <a:lnTo>
                        <a:pt x="1586" y="992"/>
                      </a:lnTo>
                      <a:lnTo>
                        <a:pt x="1544" y="978"/>
                      </a:lnTo>
                      <a:lnTo>
                        <a:pt x="1756" y="960"/>
                      </a:lnTo>
                      <a:lnTo>
                        <a:pt x="1818" y="952"/>
                      </a:lnTo>
                      <a:lnTo>
                        <a:pt x="1882" y="942"/>
                      </a:lnTo>
                      <a:lnTo>
                        <a:pt x="1926" y="918"/>
                      </a:lnTo>
                      <a:lnTo>
                        <a:pt x="1970" y="876"/>
                      </a:lnTo>
                      <a:lnTo>
                        <a:pt x="2012" y="810"/>
                      </a:lnTo>
                      <a:lnTo>
                        <a:pt x="2044" y="734"/>
                      </a:lnTo>
                      <a:lnTo>
                        <a:pt x="2058" y="686"/>
                      </a:lnTo>
                      <a:lnTo>
                        <a:pt x="2086" y="544"/>
                      </a:lnTo>
                      <a:lnTo>
                        <a:pt x="2108" y="452"/>
                      </a:lnTo>
                      <a:lnTo>
                        <a:pt x="2154" y="226"/>
                      </a:lnTo>
                      <a:lnTo>
                        <a:pt x="2164" y="114"/>
                      </a:lnTo>
                      <a:lnTo>
                        <a:pt x="2162" y="70"/>
                      </a:lnTo>
                      <a:close/>
                      <a:moveTo>
                        <a:pt x="1076" y="792"/>
                      </a:moveTo>
                      <a:lnTo>
                        <a:pt x="1076" y="792"/>
                      </a:lnTo>
                      <a:lnTo>
                        <a:pt x="1076" y="790"/>
                      </a:lnTo>
                      <a:lnTo>
                        <a:pt x="1076" y="790"/>
                      </a:lnTo>
                      <a:lnTo>
                        <a:pt x="1076" y="792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72000"/>
                  </a:schemeClr>
                </a:solidFill>
                <a:ln>
                  <a:noFill/>
                </a:ln>
                <a:effectLst/>
              </p:spPr>
              <p:txBody>
                <a:bodyPr/>
                <a:lstStyle/>
                <a:p>
                  <a:pPr defTabSz="457200">
                    <a:defRPr/>
                  </a:pPr>
                  <a:endParaRPr lang="en-US">
                    <a:latin typeface="+mn-lt"/>
                  </a:endParaRPr>
                </a:p>
              </p:txBody>
            </p:sp>
          </p:grpSp>
          <p:grpSp>
            <p:nvGrpSpPr>
              <p:cNvPr id="27" name="Group 48"/>
              <p:cNvGrpSpPr>
                <a:grpSpLocks noChangeAspect="1"/>
              </p:cNvGrpSpPr>
              <p:nvPr/>
            </p:nvGrpSpPr>
            <p:grpSpPr>
              <a:xfrm>
                <a:off x="2" y="685789"/>
                <a:ext cx="1312805" cy="1509325"/>
                <a:chOff x="1447800" y="3114675"/>
                <a:chExt cx="1836489" cy="2111412"/>
              </a:xfrm>
              <a:solidFill>
                <a:schemeClr val="bg2">
                  <a:lumMod val="50000"/>
                  <a:lumOff val="50000"/>
                  <a:alpha val="18000"/>
                </a:schemeClr>
              </a:solidFill>
            </p:grpSpPr>
            <p:sp>
              <p:nvSpPr>
                <p:cNvPr id="159" name="Freeform 42"/>
                <p:cNvSpPr>
                  <a:spLocks/>
                </p:cNvSpPr>
                <p:nvPr/>
              </p:nvSpPr>
              <p:spPr bwMode="auto">
                <a:xfrm>
                  <a:off x="1990725" y="4175125"/>
                  <a:ext cx="498475" cy="269875"/>
                </a:xfrm>
                <a:custGeom>
                  <a:avLst/>
                  <a:gdLst>
                    <a:gd name="T0" fmla="*/ 314 w 314"/>
                    <a:gd name="T1" fmla="*/ 170 h 170"/>
                    <a:gd name="T2" fmla="*/ 314 w 314"/>
                    <a:gd name="T3" fmla="*/ 170 h 170"/>
                    <a:gd name="T4" fmla="*/ 314 w 314"/>
                    <a:gd name="T5" fmla="*/ 168 h 170"/>
                    <a:gd name="T6" fmla="*/ 314 w 314"/>
                    <a:gd name="T7" fmla="*/ 166 h 170"/>
                    <a:gd name="T8" fmla="*/ 314 w 314"/>
                    <a:gd name="T9" fmla="*/ 166 h 170"/>
                    <a:gd name="T10" fmla="*/ 300 w 314"/>
                    <a:gd name="T11" fmla="*/ 158 h 170"/>
                    <a:gd name="T12" fmla="*/ 58 w 314"/>
                    <a:gd name="T13" fmla="*/ 22 h 170"/>
                    <a:gd name="T14" fmla="*/ 58 w 314"/>
                    <a:gd name="T15" fmla="*/ 22 h 170"/>
                    <a:gd name="T16" fmla="*/ 34 w 314"/>
                    <a:gd name="T17" fmla="*/ 8 h 170"/>
                    <a:gd name="T18" fmla="*/ 34 w 314"/>
                    <a:gd name="T19" fmla="*/ 8 h 170"/>
                    <a:gd name="T20" fmla="*/ 22 w 314"/>
                    <a:gd name="T21" fmla="*/ 2 h 170"/>
                    <a:gd name="T22" fmla="*/ 8 w 314"/>
                    <a:gd name="T23" fmla="*/ 0 h 170"/>
                    <a:gd name="T24" fmla="*/ 8 w 314"/>
                    <a:gd name="T25" fmla="*/ 0 h 170"/>
                    <a:gd name="T26" fmla="*/ 4 w 314"/>
                    <a:gd name="T27" fmla="*/ 0 h 170"/>
                    <a:gd name="T28" fmla="*/ 2 w 314"/>
                    <a:gd name="T29" fmla="*/ 2 h 170"/>
                    <a:gd name="T30" fmla="*/ 0 w 314"/>
                    <a:gd name="T31" fmla="*/ 4 h 170"/>
                    <a:gd name="T32" fmla="*/ 2 w 314"/>
                    <a:gd name="T33" fmla="*/ 6 h 170"/>
                    <a:gd name="T34" fmla="*/ 2 w 314"/>
                    <a:gd name="T35" fmla="*/ 6 h 170"/>
                    <a:gd name="T36" fmla="*/ 8 w 314"/>
                    <a:gd name="T37" fmla="*/ 12 h 170"/>
                    <a:gd name="T38" fmla="*/ 16 w 314"/>
                    <a:gd name="T39" fmla="*/ 14 h 170"/>
                    <a:gd name="T40" fmla="*/ 16 w 314"/>
                    <a:gd name="T41" fmla="*/ 14 h 170"/>
                    <a:gd name="T42" fmla="*/ 28 w 314"/>
                    <a:gd name="T43" fmla="*/ 18 h 170"/>
                    <a:gd name="T44" fmla="*/ 40 w 314"/>
                    <a:gd name="T45" fmla="*/ 24 h 170"/>
                    <a:gd name="T46" fmla="*/ 298 w 314"/>
                    <a:gd name="T47" fmla="*/ 162 h 170"/>
                    <a:gd name="T48" fmla="*/ 298 w 314"/>
                    <a:gd name="T49" fmla="*/ 162 h 170"/>
                    <a:gd name="T50" fmla="*/ 308 w 314"/>
                    <a:gd name="T51" fmla="*/ 168 h 170"/>
                    <a:gd name="T52" fmla="*/ 314 w 314"/>
                    <a:gd name="T53" fmla="*/ 170 h 170"/>
                    <a:gd name="T54" fmla="*/ 314 w 314"/>
                    <a:gd name="T55" fmla="*/ 170 h 1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314" h="170">
                      <a:moveTo>
                        <a:pt x="314" y="170"/>
                      </a:moveTo>
                      <a:lnTo>
                        <a:pt x="314" y="170"/>
                      </a:lnTo>
                      <a:lnTo>
                        <a:pt x="314" y="168"/>
                      </a:lnTo>
                      <a:lnTo>
                        <a:pt x="314" y="166"/>
                      </a:lnTo>
                      <a:lnTo>
                        <a:pt x="314" y="166"/>
                      </a:lnTo>
                      <a:lnTo>
                        <a:pt x="300" y="158"/>
                      </a:lnTo>
                      <a:lnTo>
                        <a:pt x="58" y="22"/>
                      </a:lnTo>
                      <a:lnTo>
                        <a:pt x="58" y="22"/>
                      </a:lnTo>
                      <a:lnTo>
                        <a:pt x="34" y="8"/>
                      </a:lnTo>
                      <a:lnTo>
                        <a:pt x="34" y="8"/>
                      </a:lnTo>
                      <a:lnTo>
                        <a:pt x="22" y="2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2" y="6"/>
                      </a:lnTo>
                      <a:lnTo>
                        <a:pt x="2" y="6"/>
                      </a:lnTo>
                      <a:lnTo>
                        <a:pt x="8" y="12"/>
                      </a:lnTo>
                      <a:lnTo>
                        <a:pt x="16" y="14"/>
                      </a:lnTo>
                      <a:lnTo>
                        <a:pt x="16" y="14"/>
                      </a:lnTo>
                      <a:lnTo>
                        <a:pt x="28" y="18"/>
                      </a:lnTo>
                      <a:lnTo>
                        <a:pt x="40" y="24"/>
                      </a:lnTo>
                      <a:lnTo>
                        <a:pt x="298" y="162"/>
                      </a:lnTo>
                      <a:lnTo>
                        <a:pt x="298" y="162"/>
                      </a:lnTo>
                      <a:lnTo>
                        <a:pt x="308" y="168"/>
                      </a:lnTo>
                      <a:lnTo>
                        <a:pt x="314" y="170"/>
                      </a:lnTo>
                      <a:lnTo>
                        <a:pt x="314" y="17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charset="0"/>
                  </a:endParaRPr>
                </a:p>
              </p:txBody>
            </p:sp>
            <p:sp>
              <p:nvSpPr>
                <p:cNvPr id="160" name="Freeform 43"/>
                <p:cNvSpPr>
                  <a:spLocks/>
                </p:cNvSpPr>
                <p:nvPr/>
              </p:nvSpPr>
              <p:spPr bwMode="auto">
                <a:xfrm>
                  <a:off x="2498725" y="4451350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charset="0"/>
                  </a:endParaRPr>
                </a:p>
              </p:txBody>
            </p:sp>
            <p:sp>
              <p:nvSpPr>
                <p:cNvPr id="161" name="Freeform 44"/>
                <p:cNvSpPr>
                  <a:spLocks/>
                </p:cNvSpPr>
                <p:nvPr/>
              </p:nvSpPr>
              <p:spPr bwMode="auto">
                <a:xfrm>
                  <a:off x="2511425" y="3870325"/>
                  <a:ext cx="60325" cy="561975"/>
                </a:xfrm>
                <a:custGeom>
                  <a:avLst/>
                  <a:gdLst>
                    <a:gd name="T0" fmla="*/ 2 w 38"/>
                    <a:gd name="T1" fmla="*/ 352 h 354"/>
                    <a:gd name="T2" fmla="*/ 2 w 38"/>
                    <a:gd name="T3" fmla="*/ 352 h 354"/>
                    <a:gd name="T4" fmla="*/ 4 w 38"/>
                    <a:gd name="T5" fmla="*/ 346 h 354"/>
                    <a:gd name="T6" fmla="*/ 6 w 38"/>
                    <a:gd name="T7" fmla="*/ 336 h 354"/>
                    <a:gd name="T8" fmla="*/ 32 w 38"/>
                    <a:gd name="T9" fmla="*/ 44 h 354"/>
                    <a:gd name="T10" fmla="*/ 32 w 38"/>
                    <a:gd name="T11" fmla="*/ 44 h 354"/>
                    <a:gd name="T12" fmla="*/ 34 w 38"/>
                    <a:gd name="T13" fmla="*/ 30 h 354"/>
                    <a:gd name="T14" fmla="*/ 36 w 38"/>
                    <a:gd name="T15" fmla="*/ 20 h 354"/>
                    <a:gd name="T16" fmla="*/ 36 w 38"/>
                    <a:gd name="T17" fmla="*/ 20 h 354"/>
                    <a:gd name="T18" fmla="*/ 38 w 38"/>
                    <a:gd name="T19" fmla="*/ 10 h 354"/>
                    <a:gd name="T20" fmla="*/ 38 w 38"/>
                    <a:gd name="T21" fmla="*/ 2 h 354"/>
                    <a:gd name="T22" fmla="*/ 38 w 38"/>
                    <a:gd name="T23" fmla="*/ 2 h 354"/>
                    <a:gd name="T24" fmla="*/ 36 w 38"/>
                    <a:gd name="T25" fmla="*/ 0 h 354"/>
                    <a:gd name="T26" fmla="*/ 34 w 38"/>
                    <a:gd name="T27" fmla="*/ 0 h 354"/>
                    <a:gd name="T28" fmla="*/ 32 w 38"/>
                    <a:gd name="T29" fmla="*/ 0 h 354"/>
                    <a:gd name="T30" fmla="*/ 28 w 38"/>
                    <a:gd name="T31" fmla="*/ 4 h 354"/>
                    <a:gd name="T32" fmla="*/ 28 w 38"/>
                    <a:gd name="T33" fmla="*/ 4 h 354"/>
                    <a:gd name="T34" fmla="*/ 24 w 38"/>
                    <a:gd name="T35" fmla="*/ 16 h 354"/>
                    <a:gd name="T36" fmla="*/ 22 w 38"/>
                    <a:gd name="T37" fmla="*/ 30 h 354"/>
                    <a:gd name="T38" fmla="*/ 22 w 38"/>
                    <a:gd name="T39" fmla="*/ 30 h 354"/>
                    <a:gd name="T40" fmla="*/ 20 w 38"/>
                    <a:gd name="T41" fmla="*/ 58 h 354"/>
                    <a:gd name="T42" fmla="*/ 0 w 38"/>
                    <a:gd name="T43" fmla="*/ 334 h 354"/>
                    <a:gd name="T44" fmla="*/ 0 w 38"/>
                    <a:gd name="T45" fmla="*/ 334 h 354"/>
                    <a:gd name="T46" fmla="*/ 0 w 38"/>
                    <a:gd name="T47" fmla="*/ 352 h 354"/>
                    <a:gd name="T48" fmla="*/ 0 w 38"/>
                    <a:gd name="T49" fmla="*/ 352 h 354"/>
                    <a:gd name="T50" fmla="*/ 0 w 38"/>
                    <a:gd name="T51" fmla="*/ 354 h 354"/>
                    <a:gd name="T52" fmla="*/ 0 w 38"/>
                    <a:gd name="T53" fmla="*/ 354 h 354"/>
                    <a:gd name="T54" fmla="*/ 2 w 38"/>
                    <a:gd name="T55" fmla="*/ 352 h 354"/>
                    <a:gd name="T56" fmla="*/ 2 w 38"/>
                    <a:gd name="T57" fmla="*/ 352 h 3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38" h="354">
                      <a:moveTo>
                        <a:pt x="2" y="352"/>
                      </a:moveTo>
                      <a:lnTo>
                        <a:pt x="2" y="352"/>
                      </a:lnTo>
                      <a:lnTo>
                        <a:pt x="4" y="346"/>
                      </a:lnTo>
                      <a:lnTo>
                        <a:pt x="6" y="336"/>
                      </a:lnTo>
                      <a:lnTo>
                        <a:pt x="32" y="44"/>
                      </a:lnTo>
                      <a:lnTo>
                        <a:pt x="32" y="44"/>
                      </a:lnTo>
                      <a:lnTo>
                        <a:pt x="34" y="30"/>
                      </a:lnTo>
                      <a:lnTo>
                        <a:pt x="36" y="20"/>
                      </a:lnTo>
                      <a:lnTo>
                        <a:pt x="36" y="20"/>
                      </a:lnTo>
                      <a:lnTo>
                        <a:pt x="38" y="10"/>
                      </a:lnTo>
                      <a:lnTo>
                        <a:pt x="38" y="2"/>
                      </a:lnTo>
                      <a:lnTo>
                        <a:pt x="38" y="2"/>
                      </a:lnTo>
                      <a:lnTo>
                        <a:pt x="36" y="0"/>
                      </a:lnTo>
                      <a:lnTo>
                        <a:pt x="34" y="0"/>
                      </a:lnTo>
                      <a:lnTo>
                        <a:pt x="32" y="0"/>
                      </a:lnTo>
                      <a:lnTo>
                        <a:pt x="28" y="4"/>
                      </a:lnTo>
                      <a:lnTo>
                        <a:pt x="28" y="4"/>
                      </a:lnTo>
                      <a:lnTo>
                        <a:pt x="24" y="16"/>
                      </a:lnTo>
                      <a:lnTo>
                        <a:pt x="22" y="30"/>
                      </a:lnTo>
                      <a:lnTo>
                        <a:pt x="22" y="30"/>
                      </a:lnTo>
                      <a:lnTo>
                        <a:pt x="20" y="58"/>
                      </a:lnTo>
                      <a:lnTo>
                        <a:pt x="0" y="334"/>
                      </a:lnTo>
                      <a:lnTo>
                        <a:pt x="0" y="334"/>
                      </a:lnTo>
                      <a:lnTo>
                        <a:pt x="0" y="352"/>
                      </a:lnTo>
                      <a:lnTo>
                        <a:pt x="0" y="352"/>
                      </a:lnTo>
                      <a:lnTo>
                        <a:pt x="0" y="354"/>
                      </a:lnTo>
                      <a:lnTo>
                        <a:pt x="0" y="354"/>
                      </a:lnTo>
                      <a:lnTo>
                        <a:pt x="2" y="352"/>
                      </a:lnTo>
                      <a:lnTo>
                        <a:pt x="2" y="35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charset="0"/>
                  </a:endParaRPr>
                </a:p>
              </p:txBody>
            </p:sp>
            <p:sp>
              <p:nvSpPr>
                <p:cNvPr id="162" name="Freeform 45"/>
                <p:cNvSpPr>
                  <a:spLocks noEditPoints="1"/>
                </p:cNvSpPr>
                <p:nvPr/>
              </p:nvSpPr>
              <p:spPr bwMode="auto">
                <a:xfrm>
                  <a:off x="1447800" y="3114675"/>
                  <a:ext cx="1836489" cy="2111412"/>
                </a:xfrm>
                <a:custGeom>
                  <a:avLst/>
                  <a:gdLst>
                    <a:gd name="T0" fmla="*/ 1324 w 1336"/>
                    <a:gd name="T1" fmla="*/ 968 h 1536"/>
                    <a:gd name="T2" fmla="*/ 1306 w 1336"/>
                    <a:gd name="T3" fmla="*/ 886 h 1536"/>
                    <a:gd name="T4" fmla="*/ 1268 w 1336"/>
                    <a:gd name="T5" fmla="*/ 846 h 1536"/>
                    <a:gd name="T6" fmla="*/ 1108 w 1336"/>
                    <a:gd name="T7" fmla="*/ 788 h 1536"/>
                    <a:gd name="T8" fmla="*/ 1220 w 1336"/>
                    <a:gd name="T9" fmla="*/ 664 h 1536"/>
                    <a:gd name="T10" fmla="*/ 1246 w 1336"/>
                    <a:gd name="T11" fmla="*/ 442 h 1536"/>
                    <a:gd name="T12" fmla="*/ 1102 w 1336"/>
                    <a:gd name="T13" fmla="*/ 20 h 1536"/>
                    <a:gd name="T14" fmla="*/ 1084 w 1336"/>
                    <a:gd name="T15" fmla="*/ 0 h 1536"/>
                    <a:gd name="T16" fmla="*/ 1000 w 1336"/>
                    <a:gd name="T17" fmla="*/ 18 h 1536"/>
                    <a:gd name="T18" fmla="*/ 740 w 1336"/>
                    <a:gd name="T19" fmla="*/ 628 h 1536"/>
                    <a:gd name="T20" fmla="*/ 728 w 1336"/>
                    <a:gd name="T21" fmla="*/ 864 h 1536"/>
                    <a:gd name="T22" fmla="*/ 708 w 1336"/>
                    <a:gd name="T23" fmla="*/ 844 h 1536"/>
                    <a:gd name="T24" fmla="*/ 688 w 1336"/>
                    <a:gd name="T25" fmla="*/ 826 h 1536"/>
                    <a:gd name="T26" fmla="*/ 674 w 1336"/>
                    <a:gd name="T27" fmla="*/ 828 h 1536"/>
                    <a:gd name="T28" fmla="*/ 662 w 1336"/>
                    <a:gd name="T29" fmla="*/ 828 h 1536"/>
                    <a:gd name="T30" fmla="*/ 650 w 1336"/>
                    <a:gd name="T31" fmla="*/ 840 h 1536"/>
                    <a:gd name="T32" fmla="*/ 650 w 1336"/>
                    <a:gd name="T33" fmla="*/ 846 h 1536"/>
                    <a:gd name="T34" fmla="*/ 642 w 1336"/>
                    <a:gd name="T35" fmla="*/ 870 h 1536"/>
                    <a:gd name="T36" fmla="*/ 650 w 1336"/>
                    <a:gd name="T37" fmla="*/ 904 h 1536"/>
                    <a:gd name="T38" fmla="*/ 158 w 1336"/>
                    <a:gd name="T39" fmla="*/ 670 h 1536"/>
                    <a:gd name="T40" fmla="*/ 44 w 1336"/>
                    <a:gd name="T41" fmla="*/ 1130 h 1536"/>
                    <a:gd name="T42" fmla="*/ 258 w 1336"/>
                    <a:gd name="T43" fmla="*/ 1190 h 1536"/>
                    <a:gd name="T44" fmla="*/ 380 w 1336"/>
                    <a:gd name="T45" fmla="*/ 1180 h 1536"/>
                    <a:gd name="T46" fmla="*/ 340 w 1336"/>
                    <a:gd name="T47" fmla="*/ 1346 h 1536"/>
                    <a:gd name="T48" fmla="*/ 354 w 1336"/>
                    <a:gd name="T49" fmla="*/ 1398 h 1536"/>
                    <a:gd name="T50" fmla="*/ 438 w 1336"/>
                    <a:gd name="T51" fmla="*/ 1488 h 1536"/>
                    <a:gd name="T52" fmla="*/ 464 w 1336"/>
                    <a:gd name="T53" fmla="*/ 1502 h 1536"/>
                    <a:gd name="T54" fmla="*/ 498 w 1336"/>
                    <a:gd name="T55" fmla="*/ 1504 h 1536"/>
                    <a:gd name="T56" fmla="*/ 524 w 1336"/>
                    <a:gd name="T57" fmla="*/ 1520 h 1536"/>
                    <a:gd name="T58" fmla="*/ 562 w 1336"/>
                    <a:gd name="T59" fmla="*/ 1520 h 1536"/>
                    <a:gd name="T60" fmla="*/ 594 w 1336"/>
                    <a:gd name="T61" fmla="*/ 1526 h 1536"/>
                    <a:gd name="T62" fmla="*/ 634 w 1336"/>
                    <a:gd name="T63" fmla="*/ 1530 h 1536"/>
                    <a:gd name="T64" fmla="*/ 712 w 1336"/>
                    <a:gd name="T65" fmla="*/ 1536 h 1536"/>
                    <a:gd name="T66" fmla="*/ 738 w 1336"/>
                    <a:gd name="T67" fmla="*/ 1514 h 1536"/>
                    <a:gd name="T68" fmla="*/ 758 w 1336"/>
                    <a:gd name="T69" fmla="*/ 1500 h 1536"/>
                    <a:gd name="T70" fmla="*/ 792 w 1336"/>
                    <a:gd name="T71" fmla="*/ 1420 h 1536"/>
                    <a:gd name="T72" fmla="*/ 790 w 1336"/>
                    <a:gd name="T73" fmla="*/ 1286 h 1536"/>
                    <a:gd name="T74" fmla="*/ 746 w 1336"/>
                    <a:gd name="T75" fmla="*/ 1062 h 1536"/>
                    <a:gd name="T76" fmla="*/ 812 w 1336"/>
                    <a:gd name="T77" fmla="*/ 1210 h 1536"/>
                    <a:gd name="T78" fmla="*/ 850 w 1336"/>
                    <a:gd name="T79" fmla="*/ 1282 h 1536"/>
                    <a:gd name="T80" fmla="*/ 938 w 1336"/>
                    <a:gd name="T81" fmla="*/ 1348 h 1536"/>
                    <a:gd name="T82" fmla="*/ 932 w 1336"/>
                    <a:gd name="T83" fmla="*/ 1238 h 1536"/>
                    <a:gd name="T84" fmla="*/ 892 w 1336"/>
                    <a:gd name="T85" fmla="*/ 1166 h 1536"/>
                    <a:gd name="T86" fmla="*/ 804 w 1336"/>
                    <a:gd name="T87" fmla="*/ 1030 h 1536"/>
                    <a:gd name="T88" fmla="*/ 884 w 1336"/>
                    <a:gd name="T89" fmla="*/ 1104 h 1536"/>
                    <a:gd name="T90" fmla="*/ 1036 w 1336"/>
                    <a:gd name="T91" fmla="*/ 1238 h 1536"/>
                    <a:gd name="T92" fmla="*/ 1138 w 1336"/>
                    <a:gd name="T93" fmla="*/ 1282 h 1536"/>
                    <a:gd name="T94" fmla="*/ 1174 w 1336"/>
                    <a:gd name="T95" fmla="*/ 1274 h 1536"/>
                    <a:gd name="T96" fmla="*/ 1196 w 1336"/>
                    <a:gd name="T97" fmla="*/ 1272 h 1536"/>
                    <a:gd name="T98" fmla="*/ 1244 w 1336"/>
                    <a:gd name="T99" fmla="*/ 1216 h 1536"/>
                    <a:gd name="T100" fmla="*/ 1268 w 1336"/>
                    <a:gd name="T101" fmla="*/ 1184 h 1536"/>
                    <a:gd name="T102" fmla="*/ 1282 w 1336"/>
                    <a:gd name="T103" fmla="*/ 1144 h 1536"/>
                    <a:gd name="T104" fmla="*/ 1296 w 1336"/>
                    <a:gd name="T105" fmla="*/ 1124 h 1536"/>
                    <a:gd name="T106" fmla="*/ 1314 w 1336"/>
                    <a:gd name="T107" fmla="*/ 1078 h 1536"/>
                    <a:gd name="T108" fmla="*/ 1316 w 1336"/>
                    <a:gd name="T109" fmla="*/ 1054 h 1536"/>
                    <a:gd name="T110" fmla="*/ 1336 w 1336"/>
                    <a:gd name="T111" fmla="*/ 1020 h 1536"/>
                    <a:gd name="T112" fmla="*/ 662 w 1336"/>
                    <a:gd name="T113" fmla="*/ 842 h 15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336" h="1536">
                      <a:moveTo>
                        <a:pt x="1336" y="1020"/>
                      </a:moveTo>
                      <a:lnTo>
                        <a:pt x="1336" y="1012"/>
                      </a:lnTo>
                      <a:lnTo>
                        <a:pt x="1336" y="1012"/>
                      </a:lnTo>
                      <a:lnTo>
                        <a:pt x="1334" y="1006"/>
                      </a:lnTo>
                      <a:lnTo>
                        <a:pt x="1324" y="968"/>
                      </a:lnTo>
                      <a:lnTo>
                        <a:pt x="1326" y="934"/>
                      </a:lnTo>
                      <a:lnTo>
                        <a:pt x="1312" y="908"/>
                      </a:lnTo>
                      <a:lnTo>
                        <a:pt x="1312" y="908"/>
                      </a:lnTo>
                      <a:lnTo>
                        <a:pt x="1308" y="896"/>
                      </a:lnTo>
                      <a:lnTo>
                        <a:pt x="1306" y="886"/>
                      </a:lnTo>
                      <a:lnTo>
                        <a:pt x="1300" y="876"/>
                      </a:lnTo>
                      <a:lnTo>
                        <a:pt x="1300" y="876"/>
                      </a:lnTo>
                      <a:lnTo>
                        <a:pt x="1292" y="868"/>
                      </a:lnTo>
                      <a:lnTo>
                        <a:pt x="1282" y="858"/>
                      </a:lnTo>
                      <a:lnTo>
                        <a:pt x="1268" y="846"/>
                      </a:lnTo>
                      <a:lnTo>
                        <a:pt x="1194" y="804"/>
                      </a:lnTo>
                      <a:lnTo>
                        <a:pt x="1194" y="804"/>
                      </a:lnTo>
                      <a:lnTo>
                        <a:pt x="1124" y="788"/>
                      </a:lnTo>
                      <a:lnTo>
                        <a:pt x="1124" y="788"/>
                      </a:lnTo>
                      <a:lnTo>
                        <a:pt x="1108" y="788"/>
                      </a:lnTo>
                      <a:lnTo>
                        <a:pt x="1082" y="790"/>
                      </a:lnTo>
                      <a:lnTo>
                        <a:pt x="1020" y="800"/>
                      </a:lnTo>
                      <a:lnTo>
                        <a:pt x="1148" y="718"/>
                      </a:lnTo>
                      <a:lnTo>
                        <a:pt x="1184" y="692"/>
                      </a:lnTo>
                      <a:lnTo>
                        <a:pt x="1220" y="664"/>
                      </a:lnTo>
                      <a:lnTo>
                        <a:pt x="1240" y="634"/>
                      </a:lnTo>
                      <a:lnTo>
                        <a:pt x="1254" y="592"/>
                      </a:lnTo>
                      <a:lnTo>
                        <a:pt x="1258" y="536"/>
                      </a:lnTo>
                      <a:lnTo>
                        <a:pt x="1252" y="478"/>
                      </a:lnTo>
                      <a:lnTo>
                        <a:pt x="1246" y="442"/>
                      </a:lnTo>
                      <a:lnTo>
                        <a:pt x="1214" y="344"/>
                      </a:lnTo>
                      <a:lnTo>
                        <a:pt x="1198" y="280"/>
                      </a:lnTo>
                      <a:lnTo>
                        <a:pt x="1150" y="122"/>
                      </a:lnTo>
                      <a:lnTo>
                        <a:pt x="1118" y="46"/>
                      </a:lnTo>
                      <a:lnTo>
                        <a:pt x="1102" y="20"/>
                      </a:lnTo>
                      <a:lnTo>
                        <a:pt x="1102" y="20"/>
                      </a:lnTo>
                      <a:lnTo>
                        <a:pt x="1102" y="18"/>
                      </a:lnTo>
                      <a:lnTo>
                        <a:pt x="1100" y="12"/>
                      </a:lnTo>
                      <a:lnTo>
                        <a:pt x="1094" y="6"/>
                      </a:lnTo>
                      <a:lnTo>
                        <a:pt x="1084" y="0"/>
                      </a:lnTo>
                      <a:lnTo>
                        <a:pt x="1044" y="0"/>
                      </a:lnTo>
                      <a:lnTo>
                        <a:pt x="1044" y="0"/>
                      </a:lnTo>
                      <a:lnTo>
                        <a:pt x="1028" y="6"/>
                      </a:lnTo>
                      <a:lnTo>
                        <a:pt x="1014" y="12"/>
                      </a:lnTo>
                      <a:lnTo>
                        <a:pt x="1000" y="18"/>
                      </a:lnTo>
                      <a:lnTo>
                        <a:pt x="930" y="90"/>
                      </a:lnTo>
                      <a:lnTo>
                        <a:pt x="860" y="190"/>
                      </a:lnTo>
                      <a:lnTo>
                        <a:pt x="806" y="322"/>
                      </a:lnTo>
                      <a:lnTo>
                        <a:pt x="772" y="442"/>
                      </a:lnTo>
                      <a:lnTo>
                        <a:pt x="740" y="628"/>
                      </a:lnTo>
                      <a:lnTo>
                        <a:pt x="732" y="758"/>
                      </a:lnTo>
                      <a:lnTo>
                        <a:pt x="730" y="842"/>
                      </a:lnTo>
                      <a:lnTo>
                        <a:pt x="730" y="870"/>
                      </a:lnTo>
                      <a:lnTo>
                        <a:pt x="730" y="870"/>
                      </a:lnTo>
                      <a:lnTo>
                        <a:pt x="728" y="864"/>
                      </a:lnTo>
                      <a:lnTo>
                        <a:pt x="728" y="864"/>
                      </a:lnTo>
                      <a:lnTo>
                        <a:pt x="720" y="858"/>
                      </a:lnTo>
                      <a:lnTo>
                        <a:pt x="708" y="850"/>
                      </a:lnTo>
                      <a:lnTo>
                        <a:pt x="708" y="850"/>
                      </a:lnTo>
                      <a:lnTo>
                        <a:pt x="708" y="844"/>
                      </a:lnTo>
                      <a:lnTo>
                        <a:pt x="706" y="836"/>
                      </a:lnTo>
                      <a:lnTo>
                        <a:pt x="706" y="836"/>
                      </a:lnTo>
                      <a:lnTo>
                        <a:pt x="702" y="830"/>
                      </a:lnTo>
                      <a:lnTo>
                        <a:pt x="696" y="828"/>
                      </a:lnTo>
                      <a:lnTo>
                        <a:pt x="688" y="826"/>
                      </a:lnTo>
                      <a:lnTo>
                        <a:pt x="680" y="828"/>
                      </a:lnTo>
                      <a:lnTo>
                        <a:pt x="680" y="828"/>
                      </a:lnTo>
                      <a:lnTo>
                        <a:pt x="678" y="830"/>
                      </a:lnTo>
                      <a:lnTo>
                        <a:pt x="678" y="824"/>
                      </a:lnTo>
                      <a:lnTo>
                        <a:pt x="674" y="828"/>
                      </a:lnTo>
                      <a:lnTo>
                        <a:pt x="670" y="830"/>
                      </a:lnTo>
                      <a:lnTo>
                        <a:pt x="670" y="830"/>
                      </a:lnTo>
                      <a:lnTo>
                        <a:pt x="664" y="828"/>
                      </a:lnTo>
                      <a:lnTo>
                        <a:pt x="664" y="828"/>
                      </a:lnTo>
                      <a:lnTo>
                        <a:pt x="662" y="828"/>
                      </a:lnTo>
                      <a:lnTo>
                        <a:pt x="660" y="832"/>
                      </a:lnTo>
                      <a:lnTo>
                        <a:pt x="656" y="834"/>
                      </a:lnTo>
                      <a:lnTo>
                        <a:pt x="658" y="836"/>
                      </a:lnTo>
                      <a:lnTo>
                        <a:pt x="654" y="838"/>
                      </a:lnTo>
                      <a:lnTo>
                        <a:pt x="650" y="840"/>
                      </a:lnTo>
                      <a:lnTo>
                        <a:pt x="656" y="842"/>
                      </a:lnTo>
                      <a:lnTo>
                        <a:pt x="656" y="844"/>
                      </a:lnTo>
                      <a:lnTo>
                        <a:pt x="656" y="844"/>
                      </a:lnTo>
                      <a:lnTo>
                        <a:pt x="650" y="846"/>
                      </a:lnTo>
                      <a:lnTo>
                        <a:pt x="650" y="846"/>
                      </a:lnTo>
                      <a:lnTo>
                        <a:pt x="644" y="850"/>
                      </a:lnTo>
                      <a:lnTo>
                        <a:pt x="640" y="856"/>
                      </a:lnTo>
                      <a:lnTo>
                        <a:pt x="640" y="864"/>
                      </a:lnTo>
                      <a:lnTo>
                        <a:pt x="642" y="870"/>
                      </a:lnTo>
                      <a:lnTo>
                        <a:pt x="642" y="870"/>
                      </a:lnTo>
                      <a:lnTo>
                        <a:pt x="646" y="876"/>
                      </a:lnTo>
                      <a:lnTo>
                        <a:pt x="650" y="878"/>
                      </a:lnTo>
                      <a:lnTo>
                        <a:pt x="650" y="878"/>
                      </a:lnTo>
                      <a:lnTo>
                        <a:pt x="648" y="894"/>
                      </a:lnTo>
                      <a:lnTo>
                        <a:pt x="650" y="904"/>
                      </a:lnTo>
                      <a:lnTo>
                        <a:pt x="634" y="894"/>
                      </a:lnTo>
                      <a:lnTo>
                        <a:pt x="562" y="848"/>
                      </a:lnTo>
                      <a:lnTo>
                        <a:pt x="450" y="784"/>
                      </a:lnTo>
                      <a:lnTo>
                        <a:pt x="276" y="708"/>
                      </a:lnTo>
                      <a:lnTo>
                        <a:pt x="158" y="670"/>
                      </a:lnTo>
                      <a:lnTo>
                        <a:pt x="18" y="644"/>
                      </a:lnTo>
                      <a:lnTo>
                        <a:pt x="0" y="644"/>
                      </a:lnTo>
                      <a:lnTo>
                        <a:pt x="0" y="1084"/>
                      </a:lnTo>
                      <a:lnTo>
                        <a:pt x="16" y="1104"/>
                      </a:lnTo>
                      <a:lnTo>
                        <a:pt x="44" y="1130"/>
                      </a:lnTo>
                      <a:lnTo>
                        <a:pt x="88" y="1166"/>
                      </a:lnTo>
                      <a:lnTo>
                        <a:pt x="138" y="1194"/>
                      </a:lnTo>
                      <a:lnTo>
                        <a:pt x="180" y="1206"/>
                      </a:lnTo>
                      <a:lnTo>
                        <a:pt x="216" y="1206"/>
                      </a:lnTo>
                      <a:lnTo>
                        <a:pt x="258" y="1190"/>
                      </a:lnTo>
                      <a:lnTo>
                        <a:pt x="300" y="1174"/>
                      </a:lnTo>
                      <a:lnTo>
                        <a:pt x="440" y="1114"/>
                      </a:lnTo>
                      <a:lnTo>
                        <a:pt x="440" y="1114"/>
                      </a:lnTo>
                      <a:lnTo>
                        <a:pt x="396" y="1160"/>
                      </a:lnTo>
                      <a:lnTo>
                        <a:pt x="380" y="1180"/>
                      </a:lnTo>
                      <a:lnTo>
                        <a:pt x="372" y="1192"/>
                      </a:lnTo>
                      <a:lnTo>
                        <a:pt x="372" y="1192"/>
                      </a:lnTo>
                      <a:lnTo>
                        <a:pt x="348" y="1260"/>
                      </a:lnTo>
                      <a:lnTo>
                        <a:pt x="340" y="1346"/>
                      </a:lnTo>
                      <a:lnTo>
                        <a:pt x="340" y="1346"/>
                      </a:lnTo>
                      <a:lnTo>
                        <a:pt x="344" y="1364"/>
                      </a:lnTo>
                      <a:lnTo>
                        <a:pt x="346" y="1378"/>
                      </a:lnTo>
                      <a:lnTo>
                        <a:pt x="348" y="1390"/>
                      </a:lnTo>
                      <a:lnTo>
                        <a:pt x="348" y="1390"/>
                      </a:lnTo>
                      <a:lnTo>
                        <a:pt x="354" y="1398"/>
                      </a:lnTo>
                      <a:lnTo>
                        <a:pt x="360" y="1406"/>
                      </a:lnTo>
                      <a:lnTo>
                        <a:pt x="368" y="1416"/>
                      </a:lnTo>
                      <a:lnTo>
                        <a:pt x="382" y="1444"/>
                      </a:lnTo>
                      <a:lnTo>
                        <a:pt x="412" y="1460"/>
                      </a:lnTo>
                      <a:lnTo>
                        <a:pt x="438" y="1488"/>
                      </a:lnTo>
                      <a:lnTo>
                        <a:pt x="438" y="1488"/>
                      </a:lnTo>
                      <a:lnTo>
                        <a:pt x="440" y="1492"/>
                      </a:lnTo>
                      <a:lnTo>
                        <a:pt x="446" y="1496"/>
                      </a:lnTo>
                      <a:lnTo>
                        <a:pt x="458" y="1500"/>
                      </a:lnTo>
                      <a:lnTo>
                        <a:pt x="464" y="1502"/>
                      </a:lnTo>
                      <a:lnTo>
                        <a:pt x="474" y="1500"/>
                      </a:lnTo>
                      <a:lnTo>
                        <a:pt x="474" y="1500"/>
                      </a:lnTo>
                      <a:lnTo>
                        <a:pt x="488" y="1500"/>
                      </a:lnTo>
                      <a:lnTo>
                        <a:pt x="496" y="1502"/>
                      </a:lnTo>
                      <a:lnTo>
                        <a:pt x="498" y="1504"/>
                      </a:lnTo>
                      <a:lnTo>
                        <a:pt x="500" y="1506"/>
                      </a:lnTo>
                      <a:lnTo>
                        <a:pt x="500" y="1506"/>
                      </a:lnTo>
                      <a:lnTo>
                        <a:pt x="510" y="1512"/>
                      </a:lnTo>
                      <a:lnTo>
                        <a:pt x="524" y="1520"/>
                      </a:lnTo>
                      <a:lnTo>
                        <a:pt x="524" y="1520"/>
                      </a:lnTo>
                      <a:lnTo>
                        <a:pt x="542" y="1522"/>
                      </a:lnTo>
                      <a:lnTo>
                        <a:pt x="554" y="1522"/>
                      </a:lnTo>
                      <a:lnTo>
                        <a:pt x="558" y="1522"/>
                      </a:lnTo>
                      <a:lnTo>
                        <a:pt x="562" y="1520"/>
                      </a:lnTo>
                      <a:lnTo>
                        <a:pt x="562" y="1520"/>
                      </a:lnTo>
                      <a:lnTo>
                        <a:pt x="566" y="1518"/>
                      </a:lnTo>
                      <a:lnTo>
                        <a:pt x="570" y="1518"/>
                      </a:lnTo>
                      <a:lnTo>
                        <a:pt x="582" y="1520"/>
                      </a:lnTo>
                      <a:lnTo>
                        <a:pt x="594" y="1526"/>
                      </a:lnTo>
                      <a:lnTo>
                        <a:pt x="594" y="1526"/>
                      </a:lnTo>
                      <a:lnTo>
                        <a:pt x="604" y="1530"/>
                      </a:lnTo>
                      <a:lnTo>
                        <a:pt x="612" y="1532"/>
                      </a:lnTo>
                      <a:lnTo>
                        <a:pt x="622" y="1532"/>
                      </a:lnTo>
                      <a:lnTo>
                        <a:pt x="622" y="1532"/>
                      </a:lnTo>
                      <a:lnTo>
                        <a:pt x="634" y="1530"/>
                      </a:lnTo>
                      <a:lnTo>
                        <a:pt x="648" y="1528"/>
                      </a:lnTo>
                      <a:lnTo>
                        <a:pt x="662" y="1528"/>
                      </a:lnTo>
                      <a:lnTo>
                        <a:pt x="686" y="1532"/>
                      </a:lnTo>
                      <a:lnTo>
                        <a:pt x="712" y="1536"/>
                      </a:lnTo>
                      <a:lnTo>
                        <a:pt x="712" y="1536"/>
                      </a:lnTo>
                      <a:lnTo>
                        <a:pt x="722" y="1532"/>
                      </a:lnTo>
                      <a:lnTo>
                        <a:pt x="732" y="1524"/>
                      </a:lnTo>
                      <a:lnTo>
                        <a:pt x="734" y="1520"/>
                      </a:lnTo>
                      <a:lnTo>
                        <a:pt x="738" y="1514"/>
                      </a:lnTo>
                      <a:lnTo>
                        <a:pt x="738" y="1514"/>
                      </a:lnTo>
                      <a:lnTo>
                        <a:pt x="740" y="1510"/>
                      </a:lnTo>
                      <a:lnTo>
                        <a:pt x="744" y="1506"/>
                      </a:lnTo>
                      <a:lnTo>
                        <a:pt x="750" y="1502"/>
                      </a:lnTo>
                      <a:lnTo>
                        <a:pt x="754" y="1500"/>
                      </a:lnTo>
                      <a:lnTo>
                        <a:pt x="758" y="1500"/>
                      </a:lnTo>
                      <a:lnTo>
                        <a:pt x="766" y="1494"/>
                      </a:lnTo>
                      <a:lnTo>
                        <a:pt x="776" y="1476"/>
                      </a:lnTo>
                      <a:lnTo>
                        <a:pt x="788" y="1438"/>
                      </a:lnTo>
                      <a:lnTo>
                        <a:pt x="788" y="1438"/>
                      </a:lnTo>
                      <a:lnTo>
                        <a:pt x="792" y="1420"/>
                      </a:lnTo>
                      <a:lnTo>
                        <a:pt x="794" y="1398"/>
                      </a:lnTo>
                      <a:lnTo>
                        <a:pt x="796" y="1368"/>
                      </a:lnTo>
                      <a:lnTo>
                        <a:pt x="796" y="1368"/>
                      </a:lnTo>
                      <a:lnTo>
                        <a:pt x="794" y="1330"/>
                      </a:lnTo>
                      <a:lnTo>
                        <a:pt x="790" y="1286"/>
                      </a:lnTo>
                      <a:lnTo>
                        <a:pt x="786" y="1238"/>
                      </a:lnTo>
                      <a:lnTo>
                        <a:pt x="786" y="1238"/>
                      </a:lnTo>
                      <a:lnTo>
                        <a:pt x="770" y="1172"/>
                      </a:lnTo>
                      <a:lnTo>
                        <a:pt x="756" y="1114"/>
                      </a:lnTo>
                      <a:lnTo>
                        <a:pt x="746" y="1062"/>
                      </a:lnTo>
                      <a:lnTo>
                        <a:pt x="760" y="1088"/>
                      </a:lnTo>
                      <a:lnTo>
                        <a:pt x="780" y="1138"/>
                      </a:lnTo>
                      <a:lnTo>
                        <a:pt x="790" y="1152"/>
                      </a:lnTo>
                      <a:lnTo>
                        <a:pt x="794" y="1176"/>
                      </a:lnTo>
                      <a:lnTo>
                        <a:pt x="812" y="1210"/>
                      </a:lnTo>
                      <a:lnTo>
                        <a:pt x="816" y="1218"/>
                      </a:lnTo>
                      <a:lnTo>
                        <a:pt x="840" y="1266"/>
                      </a:lnTo>
                      <a:lnTo>
                        <a:pt x="850" y="1264"/>
                      </a:lnTo>
                      <a:lnTo>
                        <a:pt x="854" y="1272"/>
                      </a:lnTo>
                      <a:lnTo>
                        <a:pt x="850" y="1282"/>
                      </a:lnTo>
                      <a:lnTo>
                        <a:pt x="864" y="1304"/>
                      </a:lnTo>
                      <a:lnTo>
                        <a:pt x="884" y="1340"/>
                      </a:lnTo>
                      <a:lnTo>
                        <a:pt x="914" y="1362"/>
                      </a:lnTo>
                      <a:lnTo>
                        <a:pt x="946" y="1370"/>
                      </a:lnTo>
                      <a:lnTo>
                        <a:pt x="938" y="1348"/>
                      </a:lnTo>
                      <a:lnTo>
                        <a:pt x="952" y="1366"/>
                      </a:lnTo>
                      <a:lnTo>
                        <a:pt x="964" y="1336"/>
                      </a:lnTo>
                      <a:lnTo>
                        <a:pt x="962" y="1298"/>
                      </a:lnTo>
                      <a:lnTo>
                        <a:pt x="942" y="1262"/>
                      </a:lnTo>
                      <a:lnTo>
                        <a:pt x="932" y="1238"/>
                      </a:lnTo>
                      <a:lnTo>
                        <a:pt x="922" y="1236"/>
                      </a:lnTo>
                      <a:lnTo>
                        <a:pt x="918" y="1228"/>
                      </a:lnTo>
                      <a:lnTo>
                        <a:pt x="922" y="1222"/>
                      </a:lnTo>
                      <a:lnTo>
                        <a:pt x="898" y="1174"/>
                      </a:lnTo>
                      <a:lnTo>
                        <a:pt x="892" y="1166"/>
                      </a:lnTo>
                      <a:lnTo>
                        <a:pt x="874" y="1132"/>
                      </a:lnTo>
                      <a:lnTo>
                        <a:pt x="856" y="1116"/>
                      </a:lnTo>
                      <a:lnTo>
                        <a:pt x="850" y="1100"/>
                      </a:lnTo>
                      <a:lnTo>
                        <a:pt x="820" y="1056"/>
                      </a:lnTo>
                      <a:lnTo>
                        <a:pt x="804" y="1030"/>
                      </a:lnTo>
                      <a:lnTo>
                        <a:pt x="804" y="1030"/>
                      </a:lnTo>
                      <a:lnTo>
                        <a:pt x="800" y="1022"/>
                      </a:lnTo>
                      <a:lnTo>
                        <a:pt x="800" y="1022"/>
                      </a:lnTo>
                      <a:lnTo>
                        <a:pt x="840" y="1058"/>
                      </a:lnTo>
                      <a:lnTo>
                        <a:pt x="884" y="1104"/>
                      </a:lnTo>
                      <a:lnTo>
                        <a:pt x="934" y="1158"/>
                      </a:lnTo>
                      <a:lnTo>
                        <a:pt x="934" y="1158"/>
                      </a:lnTo>
                      <a:lnTo>
                        <a:pt x="972" y="1190"/>
                      </a:lnTo>
                      <a:lnTo>
                        <a:pt x="1006" y="1216"/>
                      </a:lnTo>
                      <a:lnTo>
                        <a:pt x="1036" y="1238"/>
                      </a:lnTo>
                      <a:lnTo>
                        <a:pt x="1036" y="1238"/>
                      </a:lnTo>
                      <a:lnTo>
                        <a:pt x="1062" y="1254"/>
                      </a:lnTo>
                      <a:lnTo>
                        <a:pt x="1082" y="1264"/>
                      </a:lnTo>
                      <a:lnTo>
                        <a:pt x="1098" y="1270"/>
                      </a:lnTo>
                      <a:lnTo>
                        <a:pt x="1138" y="1282"/>
                      </a:lnTo>
                      <a:lnTo>
                        <a:pt x="1158" y="1282"/>
                      </a:lnTo>
                      <a:lnTo>
                        <a:pt x="1168" y="1280"/>
                      </a:lnTo>
                      <a:lnTo>
                        <a:pt x="1168" y="1280"/>
                      </a:lnTo>
                      <a:lnTo>
                        <a:pt x="1170" y="1278"/>
                      </a:lnTo>
                      <a:lnTo>
                        <a:pt x="1174" y="1274"/>
                      </a:lnTo>
                      <a:lnTo>
                        <a:pt x="1180" y="1270"/>
                      </a:lnTo>
                      <a:lnTo>
                        <a:pt x="1186" y="1270"/>
                      </a:lnTo>
                      <a:lnTo>
                        <a:pt x="1190" y="1270"/>
                      </a:lnTo>
                      <a:lnTo>
                        <a:pt x="1190" y="1270"/>
                      </a:lnTo>
                      <a:lnTo>
                        <a:pt x="1196" y="1272"/>
                      </a:lnTo>
                      <a:lnTo>
                        <a:pt x="1202" y="1270"/>
                      </a:lnTo>
                      <a:lnTo>
                        <a:pt x="1214" y="1266"/>
                      </a:lnTo>
                      <a:lnTo>
                        <a:pt x="1224" y="1260"/>
                      </a:lnTo>
                      <a:lnTo>
                        <a:pt x="1234" y="1236"/>
                      </a:lnTo>
                      <a:lnTo>
                        <a:pt x="1244" y="1216"/>
                      </a:lnTo>
                      <a:lnTo>
                        <a:pt x="1244" y="1216"/>
                      </a:lnTo>
                      <a:lnTo>
                        <a:pt x="1252" y="1202"/>
                      </a:lnTo>
                      <a:lnTo>
                        <a:pt x="1260" y="1192"/>
                      </a:lnTo>
                      <a:lnTo>
                        <a:pt x="1268" y="1184"/>
                      </a:lnTo>
                      <a:lnTo>
                        <a:pt x="1268" y="1184"/>
                      </a:lnTo>
                      <a:lnTo>
                        <a:pt x="1274" y="1176"/>
                      </a:lnTo>
                      <a:lnTo>
                        <a:pt x="1278" y="1168"/>
                      </a:lnTo>
                      <a:lnTo>
                        <a:pt x="1278" y="1156"/>
                      </a:lnTo>
                      <a:lnTo>
                        <a:pt x="1278" y="1156"/>
                      </a:lnTo>
                      <a:lnTo>
                        <a:pt x="1282" y="1144"/>
                      </a:lnTo>
                      <a:lnTo>
                        <a:pt x="1286" y="1132"/>
                      </a:lnTo>
                      <a:lnTo>
                        <a:pt x="1288" y="1128"/>
                      </a:lnTo>
                      <a:lnTo>
                        <a:pt x="1292" y="1126"/>
                      </a:lnTo>
                      <a:lnTo>
                        <a:pt x="1292" y="1126"/>
                      </a:lnTo>
                      <a:lnTo>
                        <a:pt x="1296" y="1124"/>
                      </a:lnTo>
                      <a:lnTo>
                        <a:pt x="1298" y="1120"/>
                      </a:lnTo>
                      <a:lnTo>
                        <a:pt x="1306" y="1112"/>
                      </a:lnTo>
                      <a:lnTo>
                        <a:pt x="1312" y="1096"/>
                      </a:lnTo>
                      <a:lnTo>
                        <a:pt x="1312" y="1096"/>
                      </a:lnTo>
                      <a:lnTo>
                        <a:pt x="1314" y="1078"/>
                      </a:lnTo>
                      <a:lnTo>
                        <a:pt x="1316" y="1068"/>
                      </a:lnTo>
                      <a:lnTo>
                        <a:pt x="1316" y="1068"/>
                      </a:lnTo>
                      <a:lnTo>
                        <a:pt x="1314" y="1066"/>
                      </a:lnTo>
                      <a:lnTo>
                        <a:pt x="1314" y="1062"/>
                      </a:lnTo>
                      <a:lnTo>
                        <a:pt x="1316" y="1054"/>
                      </a:lnTo>
                      <a:lnTo>
                        <a:pt x="1324" y="1042"/>
                      </a:lnTo>
                      <a:lnTo>
                        <a:pt x="1324" y="1042"/>
                      </a:lnTo>
                      <a:lnTo>
                        <a:pt x="1330" y="1036"/>
                      </a:lnTo>
                      <a:lnTo>
                        <a:pt x="1334" y="1030"/>
                      </a:lnTo>
                      <a:lnTo>
                        <a:pt x="1336" y="1020"/>
                      </a:lnTo>
                      <a:lnTo>
                        <a:pt x="1336" y="1020"/>
                      </a:lnTo>
                      <a:close/>
                      <a:moveTo>
                        <a:pt x="662" y="842"/>
                      </a:moveTo>
                      <a:lnTo>
                        <a:pt x="662" y="842"/>
                      </a:lnTo>
                      <a:lnTo>
                        <a:pt x="662" y="842"/>
                      </a:lnTo>
                      <a:lnTo>
                        <a:pt x="662" y="842"/>
                      </a:lnTo>
                      <a:lnTo>
                        <a:pt x="662" y="842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72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/>
                <a:lstStyle/>
                <a:p>
                  <a:pPr defTabSz="457200">
                    <a:defRPr/>
                  </a:pPr>
                  <a:endParaRPr lang="en-US">
                    <a:latin typeface="+mn-lt"/>
                  </a:endParaRPr>
                </a:p>
              </p:txBody>
            </p:sp>
          </p:grpSp>
          <p:grpSp>
            <p:nvGrpSpPr>
              <p:cNvPr id="28" name="Group 53"/>
              <p:cNvGrpSpPr>
                <a:grpSpLocks noChangeAspect="1"/>
              </p:cNvGrpSpPr>
              <p:nvPr/>
            </p:nvGrpSpPr>
            <p:grpSpPr>
              <a:xfrm>
                <a:off x="69" y="4273552"/>
                <a:ext cx="1192646" cy="1365250"/>
                <a:chOff x="6991351" y="2448533"/>
                <a:chExt cx="1646965" cy="1885342"/>
              </a:xfrm>
              <a:solidFill>
                <a:schemeClr val="bg2">
                  <a:lumMod val="50000"/>
                  <a:lumOff val="50000"/>
                  <a:alpha val="18000"/>
                </a:schemeClr>
              </a:solidFill>
            </p:grpSpPr>
            <p:sp>
              <p:nvSpPr>
                <p:cNvPr id="155" name="Freeform 56"/>
                <p:cNvSpPr>
                  <a:spLocks/>
                </p:cNvSpPr>
                <p:nvPr/>
              </p:nvSpPr>
              <p:spPr bwMode="auto">
                <a:xfrm>
                  <a:off x="7543643" y="2953066"/>
                  <a:ext cx="19050" cy="498475"/>
                </a:xfrm>
                <a:custGeom>
                  <a:avLst/>
                  <a:gdLst>
                    <a:gd name="T0" fmla="*/ 2 w 12"/>
                    <a:gd name="T1" fmla="*/ 314 h 314"/>
                    <a:gd name="T2" fmla="*/ 2 w 12"/>
                    <a:gd name="T3" fmla="*/ 314 h 314"/>
                    <a:gd name="T4" fmla="*/ 4 w 12"/>
                    <a:gd name="T5" fmla="*/ 314 h 314"/>
                    <a:gd name="T6" fmla="*/ 4 w 12"/>
                    <a:gd name="T7" fmla="*/ 314 h 314"/>
                    <a:gd name="T8" fmla="*/ 4 w 12"/>
                    <a:gd name="T9" fmla="*/ 296 h 314"/>
                    <a:gd name="T10" fmla="*/ 12 w 12"/>
                    <a:gd name="T11" fmla="*/ 56 h 314"/>
                    <a:gd name="T12" fmla="*/ 12 w 12"/>
                    <a:gd name="T13" fmla="*/ 56 h 314"/>
                    <a:gd name="T14" fmla="*/ 12 w 12"/>
                    <a:gd name="T15" fmla="*/ 28 h 314"/>
                    <a:gd name="T16" fmla="*/ 12 w 12"/>
                    <a:gd name="T17" fmla="*/ 28 h 314"/>
                    <a:gd name="T18" fmla="*/ 12 w 12"/>
                    <a:gd name="T19" fmla="*/ 16 h 314"/>
                    <a:gd name="T20" fmla="*/ 10 w 12"/>
                    <a:gd name="T21" fmla="*/ 6 h 314"/>
                    <a:gd name="T22" fmla="*/ 10 w 12"/>
                    <a:gd name="T23" fmla="*/ 6 h 314"/>
                    <a:gd name="T24" fmla="*/ 6 w 12"/>
                    <a:gd name="T25" fmla="*/ 0 h 314"/>
                    <a:gd name="T26" fmla="*/ 4 w 12"/>
                    <a:gd name="T27" fmla="*/ 0 h 314"/>
                    <a:gd name="T28" fmla="*/ 2 w 12"/>
                    <a:gd name="T29" fmla="*/ 2 h 314"/>
                    <a:gd name="T30" fmla="*/ 2 w 12"/>
                    <a:gd name="T31" fmla="*/ 2 h 314"/>
                    <a:gd name="T32" fmla="*/ 0 w 12"/>
                    <a:gd name="T33" fmla="*/ 10 h 314"/>
                    <a:gd name="T34" fmla="*/ 0 w 12"/>
                    <a:gd name="T35" fmla="*/ 18 h 314"/>
                    <a:gd name="T36" fmla="*/ 0 w 12"/>
                    <a:gd name="T37" fmla="*/ 18 h 314"/>
                    <a:gd name="T38" fmla="*/ 2 w 12"/>
                    <a:gd name="T39" fmla="*/ 28 h 314"/>
                    <a:gd name="T40" fmla="*/ 2 w 12"/>
                    <a:gd name="T41" fmla="*/ 42 h 314"/>
                    <a:gd name="T42" fmla="*/ 0 w 12"/>
                    <a:gd name="T43" fmla="*/ 298 h 314"/>
                    <a:gd name="T44" fmla="*/ 0 w 12"/>
                    <a:gd name="T45" fmla="*/ 298 h 314"/>
                    <a:gd name="T46" fmla="*/ 0 w 12"/>
                    <a:gd name="T47" fmla="*/ 310 h 314"/>
                    <a:gd name="T48" fmla="*/ 2 w 12"/>
                    <a:gd name="T49" fmla="*/ 314 h 314"/>
                    <a:gd name="T50" fmla="*/ 2 w 12"/>
                    <a:gd name="T51" fmla="*/ 314 h 3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2" h="314">
                      <a:moveTo>
                        <a:pt x="2" y="314"/>
                      </a:moveTo>
                      <a:lnTo>
                        <a:pt x="2" y="314"/>
                      </a:lnTo>
                      <a:lnTo>
                        <a:pt x="4" y="314"/>
                      </a:lnTo>
                      <a:lnTo>
                        <a:pt x="4" y="314"/>
                      </a:lnTo>
                      <a:lnTo>
                        <a:pt x="4" y="296"/>
                      </a:lnTo>
                      <a:lnTo>
                        <a:pt x="12" y="56"/>
                      </a:lnTo>
                      <a:lnTo>
                        <a:pt x="12" y="56"/>
                      </a:lnTo>
                      <a:lnTo>
                        <a:pt x="12" y="28"/>
                      </a:lnTo>
                      <a:lnTo>
                        <a:pt x="12" y="28"/>
                      </a:lnTo>
                      <a:lnTo>
                        <a:pt x="12" y="16"/>
                      </a:lnTo>
                      <a:lnTo>
                        <a:pt x="10" y="6"/>
                      </a:lnTo>
                      <a:lnTo>
                        <a:pt x="10" y="6"/>
                      </a:lnTo>
                      <a:lnTo>
                        <a:pt x="6" y="0"/>
                      </a:ln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2" y="2"/>
                      </a:lnTo>
                      <a:lnTo>
                        <a:pt x="0" y="10"/>
                      </a:lnTo>
                      <a:lnTo>
                        <a:pt x="0" y="18"/>
                      </a:lnTo>
                      <a:lnTo>
                        <a:pt x="0" y="18"/>
                      </a:lnTo>
                      <a:lnTo>
                        <a:pt x="2" y="28"/>
                      </a:lnTo>
                      <a:lnTo>
                        <a:pt x="2" y="42"/>
                      </a:lnTo>
                      <a:lnTo>
                        <a:pt x="0" y="298"/>
                      </a:lnTo>
                      <a:lnTo>
                        <a:pt x="0" y="298"/>
                      </a:lnTo>
                      <a:lnTo>
                        <a:pt x="0" y="310"/>
                      </a:lnTo>
                      <a:lnTo>
                        <a:pt x="2" y="314"/>
                      </a:lnTo>
                      <a:lnTo>
                        <a:pt x="2" y="31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charset="0"/>
                  </a:endParaRPr>
                </a:p>
              </p:txBody>
            </p:sp>
            <p:sp>
              <p:nvSpPr>
                <p:cNvPr id="156" name="Freeform 57"/>
                <p:cNvSpPr>
                  <a:spLocks/>
                </p:cNvSpPr>
                <p:nvPr/>
              </p:nvSpPr>
              <p:spPr bwMode="auto">
                <a:xfrm>
                  <a:off x="7597775" y="335597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charset="0"/>
                  </a:endParaRPr>
                </a:p>
              </p:txBody>
            </p:sp>
            <p:sp>
              <p:nvSpPr>
                <p:cNvPr id="157" name="Freeform 58"/>
                <p:cNvSpPr>
                  <a:spLocks/>
                </p:cNvSpPr>
                <p:nvPr/>
              </p:nvSpPr>
              <p:spPr bwMode="auto">
                <a:xfrm>
                  <a:off x="7565869" y="3273742"/>
                  <a:ext cx="463550" cy="193675"/>
                </a:xfrm>
                <a:custGeom>
                  <a:avLst/>
                  <a:gdLst>
                    <a:gd name="T0" fmla="*/ 0 w 292"/>
                    <a:gd name="T1" fmla="*/ 122 h 122"/>
                    <a:gd name="T2" fmla="*/ 0 w 292"/>
                    <a:gd name="T3" fmla="*/ 122 h 122"/>
                    <a:gd name="T4" fmla="*/ 18 w 292"/>
                    <a:gd name="T5" fmla="*/ 116 h 122"/>
                    <a:gd name="T6" fmla="*/ 254 w 292"/>
                    <a:gd name="T7" fmla="*/ 20 h 122"/>
                    <a:gd name="T8" fmla="*/ 254 w 292"/>
                    <a:gd name="T9" fmla="*/ 20 h 122"/>
                    <a:gd name="T10" fmla="*/ 268 w 292"/>
                    <a:gd name="T11" fmla="*/ 14 h 122"/>
                    <a:gd name="T12" fmla="*/ 278 w 292"/>
                    <a:gd name="T13" fmla="*/ 12 h 122"/>
                    <a:gd name="T14" fmla="*/ 278 w 292"/>
                    <a:gd name="T15" fmla="*/ 12 h 122"/>
                    <a:gd name="T16" fmla="*/ 284 w 292"/>
                    <a:gd name="T17" fmla="*/ 10 h 122"/>
                    <a:gd name="T18" fmla="*/ 292 w 292"/>
                    <a:gd name="T19" fmla="*/ 6 h 122"/>
                    <a:gd name="T20" fmla="*/ 292 w 292"/>
                    <a:gd name="T21" fmla="*/ 6 h 122"/>
                    <a:gd name="T22" fmla="*/ 292 w 292"/>
                    <a:gd name="T23" fmla="*/ 4 h 122"/>
                    <a:gd name="T24" fmla="*/ 292 w 292"/>
                    <a:gd name="T25" fmla="*/ 2 h 122"/>
                    <a:gd name="T26" fmla="*/ 286 w 292"/>
                    <a:gd name="T27" fmla="*/ 0 h 122"/>
                    <a:gd name="T28" fmla="*/ 286 w 292"/>
                    <a:gd name="T29" fmla="*/ 0 h 122"/>
                    <a:gd name="T30" fmla="*/ 274 w 292"/>
                    <a:gd name="T31" fmla="*/ 2 h 122"/>
                    <a:gd name="T32" fmla="*/ 264 w 292"/>
                    <a:gd name="T33" fmla="*/ 6 h 122"/>
                    <a:gd name="T34" fmla="*/ 264 w 292"/>
                    <a:gd name="T35" fmla="*/ 6 h 122"/>
                    <a:gd name="T36" fmla="*/ 238 w 292"/>
                    <a:gd name="T37" fmla="*/ 16 h 122"/>
                    <a:gd name="T38" fmla="*/ 16 w 292"/>
                    <a:gd name="T39" fmla="*/ 112 h 122"/>
                    <a:gd name="T40" fmla="*/ 16 w 292"/>
                    <a:gd name="T41" fmla="*/ 112 h 122"/>
                    <a:gd name="T42" fmla="*/ 0 w 292"/>
                    <a:gd name="T43" fmla="*/ 120 h 122"/>
                    <a:gd name="T44" fmla="*/ 0 w 292"/>
                    <a:gd name="T45" fmla="*/ 120 h 122"/>
                    <a:gd name="T46" fmla="*/ 0 w 292"/>
                    <a:gd name="T47" fmla="*/ 120 h 122"/>
                    <a:gd name="T48" fmla="*/ 0 w 292"/>
                    <a:gd name="T49" fmla="*/ 120 h 122"/>
                    <a:gd name="T50" fmla="*/ 0 w 292"/>
                    <a:gd name="T51" fmla="*/ 122 h 122"/>
                    <a:gd name="T52" fmla="*/ 0 w 292"/>
                    <a:gd name="T53" fmla="*/ 122 h 1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292" h="122">
                      <a:moveTo>
                        <a:pt x="0" y="122"/>
                      </a:moveTo>
                      <a:lnTo>
                        <a:pt x="0" y="122"/>
                      </a:lnTo>
                      <a:lnTo>
                        <a:pt x="18" y="116"/>
                      </a:lnTo>
                      <a:lnTo>
                        <a:pt x="254" y="20"/>
                      </a:lnTo>
                      <a:lnTo>
                        <a:pt x="254" y="20"/>
                      </a:lnTo>
                      <a:lnTo>
                        <a:pt x="268" y="14"/>
                      </a:lnTo>
                      <a:lnTo>
                        <a:pt x="278" y="12"/>
                      </a:lnTo>
                      <a:lnTo>
                        <a:pt x="278" y="12"/>
                      </a:lnTo>
                      <a:lnTo>
                        <a:pt x="284" y="10"/>
                      </a:lnTo>
                      <a:lnTo>
                        <a:pt x="292" y="6"/>
                      </a:lnTo>
                      <a:lnTo>
                        <a:pt x="292" y="6"/>
                      </a:lnTo>
                      <a:lnTo>
                        <a:pt x="292" y="4"/>
                      </a:lnTo>
                      <a:lnTo>
                        <a:pt x="292" y="2"/>
                      </a:lnTo>
                      <a:lnTo>
                        <a:pt x="286" y="0"/>
                      </a:lnTo>
                      <a:lnTo>
                        <a:pt x="286" y="0"/>
                      </a:lnTo>
                      <a:lnTo>
                        <a:pt x="274" y="2"/>
                      </a:lnTo>
                      <a:lnTo>
                        <a:pt x="264" y="6"/>
                      </a:lnTo>
                      <a:lnTo>
                        <a:pt x="264" y="6"/>
                      </a:lnTo>
                      <a:lnTo>
                        <a:pt x="238" y="16"/>
                      </a:lnTo>
                      <a:lnTo>
                        <a:pt x="16" y="112"/>
                      </a:lnTo>
                      <a:lnTo>
                        <a:pt x="16" y="112"/>
                      </a:lnTo>
                      <a:lnTo>
                        <a:pt x="0" y="120"/>
                      </a:lnTo>
                      <a:lnTo>
                        <a:pt x="0" y="120"/>
                      </a:lnTo>
                      <a:lnTo>
                        <a:pt x="0" y="120"/>
                      </a:lnTo>
                      <a:lnTo>
                        <a:pt x="0" y="120"/>
                      </a:lnTo>
                      <a:lnTo>
                        <a:pt x="0" y="122"/>
                      </a:lnTo>
                      <a:lnTo>
                        <a:pt x="0" y="12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charset="0"/>
                  </a:endParaRPr>
                </a:p>
              </p:txBody>
            </p:sp>
            <p:sp>
              <p:nvSpPr>
                <p:cNvPr id="158" name="Freeform 59"/>
                <p:cNvSpPr>
                  <a:spLocks noEditPoints="1"/>
                </p:cNvSpPr>
                <p:nvPr/>
              </p:nvSpPr>
              <p:spPr bwMode="auto">
                <a:xfrm>
                  <a:off x="6991351" y="2448533"/>
                  <a:ext cx="1646965" cy="1885342"/>
                </a:xfrm>
                <a:custGeom>
                  <a:avLst/>
                  <a:gdLst>
                    <a:gd name="T0" fmla="*/ 1212 w 1216"/>
                    <a:gd name="T1" fmla="*/ 748 h 1392"/>
                    <a:gd name="T2" fmla="*/ 1174 w 1216"/>
                    <a:gd name="T3" fmla="*/ 708 h 1392"/>
                    <a:gd name="T4" fmla="*/ 850 w 1216"/>
                    <a:gd name="T5" fmla="*/ 674 h 1392"/>
                    <a:gd name="T6" fmla="*/ 410 w 1216"/>
                    <a:gd name="T7" fmla="*/ 830 h 1392"/>
                    <a:gd name="T8" fmla="*/ 392 w 1216"/>
                    <a:gd name="T9" fmla="*/ 836 h 1392"/>
                    <a:gd name="T10" fmla="*/ 400 w 1216"/>
                    <a:gd name="T11" fmla="*/ 812 h 1392"/>
                    <a:gd name="T12" fmla="*/ 408 w 1216"/>
                    <a:gd name="T13" fmla="*/ 796 h 1392"/>
                    <a:gd name="T14" fmla="*/ 398 w 1216"/>
                    <a:gd name="T15" fmla="*/ 784 h 1392"/>
                    <a:gd name="T16" fmla="*/ 396 w 1216"/>
                    <a:gd name="T17" fmla="*/ 776 h 1392"/>
                    <a:gd name="T18" fmla="*/ 390 w 1216"/>
                    <a:gd name="T19" fmla="*/ 770 h 1392"/>
                    <a:gd name="T20" fmla="*/ 380 w 1216"/>
                    <a:gd name="T21" fmla="*/ 766 h 1392"/>
                    <a:gd name="T22" fmla="*/ 374 w 1216"/>
                    <a:gd name="T23" fmla="*/ 768 h 1392"/>
                    <a:gd name="T24" fmla="*/ 356 w 1216"/>
                    <a:gd name="T25" fmla="*/ 768 h 1392"/>
                    <a:gd name="T26" fmla="*/ 348 w 1216"/>
                    <a:gd name="T27" fmla="*/ 782 h 1392"/>
                    <a:gd name="T28" fmla="*/ 330 w 1216"/>
                    <a:gd name="T29" fmla="*/ 774 h 1392"/>
                    <a:gd name="T30" fmla="*/ 310 w 1216"/>
                    <a:gd name="T31" fmla="*/ 308 h 1392"/>
                    <a:gd name="T32" fmla="*/ 164 w 1216"/>
                    <a:gd name="T33" fmla="*/ 22 h 1392"/>
                    <a:gd name="T34" fmla="*/ 90 w 1216"/>
                    <a:gd name="T35" fmla="*/ 0 h 1392"/>
                    <a:gd name="T36" fmla="*/ 76 w 1216"/>
                    <a:gd name="T37" fmla="*/ 14 h 1392"/>
                    <a:gd name="T38" fmla="*/ 0 w 1216"/>
                    <a:gd name="T39" fmla="*/ 650 h 1392"/>
                    <a:gd name="T40" fmla="*/ 0 w 1216"/>
                    <a:gd name="T41" fmla="*/ 692 h 1392"/>
                    <a:gd name="T42" fmla="*/ 22 w 1216"/>
                    <a:gd name="T43" fmla="*/ 1096 h 1392"/>
                    <a:gd name="T44" fmla="*/ 120 w 1216"/>
                    <a:gd name="T45" fmla="*/ 1036 h 1392"/>
                    <a:gd name="T46" fmla="*/ 228 w 1216"/>
                    <a:gd name="T47" fmla="*/ 952 h 1392"/>
                    <a:gd name="T48" fmla="*/ 154 w 1216"/>
                    <a:gd name="T49" fmla="*/ 1044 h 1392"/>
                    <a:gd name="T50" fmla="*/ 122 w 1216"/>
                    <a:gd name="T51" fmla="*/ 1102 h 1392"/>
                    <a:gd name="T52" fmla="*/ 76 w 1216"/>
                    <a:gd name="T53" fmla="*/ 1188 h 1392"/>
                    <a:gd name="T54" fmla="*/ 118 w 1216"/>
                    <a:gd name="T55" fmla="*/ 1216 h 1392"/>
                    <a:gd name="T56" fmla="*/ 178 w 1216"/>
                    <a:gd name="T57" fmla="*/ 1142 h 1392"/>
                    <a:gd name="T58" fmla="*/ 222 w 1216"/>
                    <a:gd name="T59" fmla="*/ 1090 h 1392"/>
                    <a:gd name="T60" fmla="*/ 278 w 1216"/>
                    <a:gd name="T61" fmla="*/ 988 h 1392"/>
                    <a:gd name="T62" fmla="*/ 296 w 1216"/>
                    <a:gd name="T63" fmla="*/ 960 h 1392"/>
                    <a:gd name="T64" fmla="*/ 244 w 1216"/>
                    <a:gd name="T65" fmla="*/ 1120 h 1392"/>
                    <a:gd name="T66" fmla="*/ 224 w 1216"/>
                    <a:gd name="T67" fmla="*/ 1234 h 1392"/>
                    <a:gd name="T68" fmla="*/ 232 w 1216"/>
                    <a:gd name="T69" fmla="*/ 1330 h 1392"/>
                    <a:gd name="T70" fmla="*/ 248 w 1216"/>
                    <a:gd name="T71" fmla="*/ 1354 h 1392"/>
                    <a:gd name="T72" fmla="*/ 262 w 1216"/>
                    <a:gd name="T73" fmla="*/ 1368 h 1392"/>
                    <a:gd name="T74" fmla="*/ 282 w 1216"/>
                    <a:gd name="T75" fmla="*/ 1390 h 1392"/>
                    <a:gd name="T76" fmla="*/ 338 w 1216"/>
                    <a:gd name="T77" fmla="*/ 1388 h 1392"/>
                    <a:gd name="T78" fmla="*/ 388 w 1216"/>
                    <a:gd name="T79" fmla="*/ 1390 h 1392"/>
                    <a:gd name="T80" fmla="*/ 412 w 1216"/>
                    <a:gd name="T81" fmla="*/ 1386 h 1392"/>
                    <a:gd name="T82" fmla="*/ 428 w 1216"/>
                    <a:gd name="T83" fmla="*/ 1392 h 1392"/>
                    <a:gd name="T84" fmla="*/ 450 w 1216"/>
                    <a:gd name="T85" fmla="*/ 1392 h 1392"/>
                    <a:gd name="T86" fmla="*/ 474 w 1216"/>
                    <a:gd name="T87" fmla="*/ 1380 h 1392"/>
                    <a:gd name="T88" fmla="*/ 496 w 1216"/>
                    <a:gd name="T89" fmla="*/ 1380 h 1392"/>
                    <a:gd name="T90" fmla="*/ 526 w 1216"/>
                    <a:gd name="T91" fmla="*/ 1374 h 1392"/>
                    <a:gd name="T92" fmla="*/ 598 w 1216"/>
                    <a:gd name="T93" fmla="*/ 1314 h 1392"/>
                    <a:gd name="T94" fmla="*/ 616 w 1216"/>
                    <a:gd name="T95" fmla="*/ 1292 h 1392"/>
                    <a:gd name="T96" fmla="*/ 630 w 1216"/>
                    <a:gd name="T97" fmla="*/ 1178 h 1392"/>
                    <a:gd name="T98" fmla="*/ 608 w 1216"/>
                    <a:gd name="T99" fmla="*/ 1104 h 1392"/>
                    <a:gd name="T100" fmla="*/ 714 w 1216"/>
                    <a:gd name="T101" fmla="*/ 1124 h 1392"/>
                    <a:gd name="T102" fmla="*/ 866 w 1216"/>
                    <a:gd name="T103" fmla="*/ 1120 h 1392"/>
                    <a:gd name="T104" fmla="*/ 1044 w 1216"/>
                    <a:gd name="T105" fmla="*/ 966 h 1392"/>
                    <a:gd name="T106" fmla="*/ 1210 w 1216"/>
                    <a:gd name="T107" fmla="*/ 784 h 1392"/>
                    <a:gd name="T108" fmla="*/ 382 w 1216"/>
                    <a:gd name="T109" fmla="*/ 776 h 1392"/>
                    <a:gd name="T110" fmla="*/ 382 w 1216"/>
                    <a:gd name="T111" fmla="*/ 776 h 13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1216" h="1392">
                      <a:moveTo>
                        <a:pt x="1216" y="756"/>
                      </a:moveTo>
                      <a:lnTo>
                        <a:pt x="1216" y="756"/>
                      </a:lnTo>
                      <a:lnTo>
                        <a:pt x="1212" y="748"/>
                      </a:lnTo>
                      <a:lnTo>
                        <a:pt x="1212" y="748"/>
                      </a:lnTo>
                      <a:lnTo>
                        <a:pt x="1206" y="738"/>
                      </a:lnTo>
                      <a:lnTo>
                        <a:pt x="1200" y="730"/>
                      </a:lnTo>
                      <a:lnTo>
                        <a:pt x="1186" y="716"/>
                      </a:lnTo>
                      <a:lnTo>
                        <a:pt x="1174" y="708"/>
                      </a:lnTo>
                      <a:lnTo>
                        <a:pt x="1168" y="704"/>
                      </a:lnTo>
                      <a:lnTo>
                        <a:pt x="1084" y="676"/>
                      </a:lnTo>
                      <a:lnTo>
                        <a:pt x="976" y="664"/>
                      </a:lnTo>
                      <a:lnTo>
                        <a:pt x="850" y="674"/>
                      </a:lnTo>
                      <a:lnTo>
                        <a:pt x="742" y="698"/>
                      </a:lnTo>
                      <a:lnTo>
                        <a:pt x="582" y="748"/>
                      </a:lnTo>
                      <a:lnTo>
                        <a:pt x="476" y="796"/>
                      </a:lnTo>
                      <a:lnTo>
                        <a:pt x="410" y="830"/>
                      </a:lnTo>
                      <a:lnTo>
                        <a:pt x="388" y="842"/>
                      </a:lnTo>
                      <a:lnTo>
                        <a:pt x="388" y="842"/>
                      </a:lnTo>
                      <a:lnTo>
                        <a:pt x="392" y="836"/>
                      </a:lnTo>
                      <a:lnTo>
                        <a:pt x="392" y="836"/>
                      </a:lnTo>
                      <a:lnTo>
                        <a:pt x="394" y="828"/>
                      </a:lnTo>
                      <a:lnTo>
                        <a:pt x="394" y="814"/>
                      </a:lnTo>
                      <a:lnTo>
                        <a:pt x="394" y="814"/>
                      </a:lnTo>
                      <a:lnTo>
                        <a:pt x="400" y="812"/>
                      </a:lnTo>
                      <a:lnTo>
                        <a:pt x="404" y="808"/>
                      </a:lnTo>
                      <a:lnTo>
                        <a:pt x="404" y="808"/>
                      </a:lnTo>
                      <a:lnTo>
                        <a:pt x="408" y="802"/>
                      </a:lnTo>
                      <a:lnTo>
                        <a:pt x="408" y="796"/>
                      </a:lnTo>
                      <a:lnTo>
                        <a:pt x="404" y="790"/>
                      </a:lnTo>
                      <a:lnTo>
                        <a:pt x="400" y="784"/>
                      </a:lnTo>
                      <a:lnTo>
                        <a:pt x="400" y="784"/>
                      </a:lnTo>
                      <a:lnTo>
                        <a:pt x="398" y="784"/>
                      </a:lnTo>
                      <a:lnTo>
                        <a:pt x="402" y="782"/>
                      </a:lnTo>
                      <a:lnTo>
                        <a:pt x="398" y="780"/>
                      </a:lnTo>
                      <a:lnTo>
                        <a:pt x="396" y="778"/>
                      </a:lnTo>
                      <a:lnTo>
                        <a:pt x="396" y="776"/>
                      </a:lnTo>
                      <a:lnTo>
                        <a:pt x="394" y="770"/>
                      </a:lnTo>
                      <a:lnTo>
                        <a:pt x="392" y="772"/>
                      </a:lnTo>
                      <a:lnTo>
                        <a:pt x="392" y="770"/>
                      </a:lnTo>
                      <a:lnTo>
                        <a:pt x="390" y="770"/>
                      </a:lnTo>
                      <a:lnTo>
                        <a:pt x="386" y="766"/>
                      </a:lnTo>
                      <a:lnTo>
                        <a:pt x="384" y="770"/>
                      </a:lnTo>
                      <a:lnTo>
                        <a:pt x="382" y="768"/>
                      </a:lnTo>
                      <a:lnTo>
                        <a:pt x="380" y="766"/>
                      </a:lnTo>
                      <a:lnTo>
                        <a:pt x="378" y="772"/>
                      </a:lnTo>
                      <a:lnTo>
                        <a:pt x="378" y="772"/>
                      </a:lnTo>
                      <a:lnTo>
                        <a:pt x="378" y="772"/>
                      </a:lnTo>
                      <a:lnTo>
                        <a:pt x="374" y="768"/>
                      </a:lnTo>
                      <a:lnTo>
                        <a:pt x="374" y="768"/>
                      </a:lnTo>
                      <a:lnTo>
                        <a:pt x="368" y="764"/>
                      </a:lnTo>
                      <a:lnTo>
                        <a:pt x="362" y="764"/>
                      </a:lnTo>
                      <a:lnTo>
                        <a:pt x="356" y="768"/>
                      </a:lnTo>
                      <a:lnTo>
                        <a:pt x="352" y="772"/>
                      </a:lnTo>
                      <a:lnTo>
                        <a:pt x="352" y="772"/>
                      </a:lnTo>
                      <a:lnTo>
                        <a:pt x="348" y="776"/>
                      </a:lnTo>
                      <a:lnTo>
                        <a:pt x="348" y="782"/>
                      </a:lnTo>
                      <a:lnTo>
                        <a:pt x="348" y="782"/>
                      </a:lnTo>
                      <a:lnTo>
                        <a:pt x="336" y="786"/>
                      </a:lnTo>
                      <a:lnTo>
                        <a:pt x="328" y="792"/>
                      </a:lnTo>
                      <a:lnTo>
                        <a:pt x="330" y="774"/>
                      </a:lnTo>
                      <a:lnTo>
                        <a:pt x="336" y="700"/>
                      </a:lnTo>
                      <a:lnTo>
                        <a:pt x="340" y="586"/>
                      </a:lnTo>
                      <a:lnTo>
                        <a:pt x="328" y="418"/>
                      </a:lnTo>
                      <a:lnTo>
                        <a:pt x="310" y="308"/>
                      </a:lnTo>
                      <a:lnTo>
                        <a:pt x="274" y="186"/>
                      </a:lnTo>
                      <a:lnTo>
                        <a:pt x="222" y="92"/>
                      </a:lnTo>
                      <a:lnTo>
                        <a:pt x="164" y="22"/>
                      </a:lnTo>
                      <a:lnTo>
                        <a:pt x="164" y="22"/>
                      </a:lnTo>
                      <a:lnTo>
                        <a:pt x="152" y="14"/>
                      </a:lnTo>
                      <a:lnTo>
                        <a:pt x="136" y="6"/>
                      </a:lnTo>
                      <a:lnTo>
                        <a:pt x="118" y="0"/>
                      </a:lnTo>
                      <a:lnTo>
                        <a:pt x="90" y="0"/>
                      </a:lnTo>
                      <a:lnTo>
                        <a:pt x="90" y="0"/>
                      </a:lnTo>
                      <a:lnTo>
                        <a:pt x="82" y="4"/>
                      </a:lnTo>
                      <a:lnTo>
                        <a:pt x="78" y="10"/>
                      </a:lnTo>
                      <a:lnTo>
                        <a:pt x="76" y="14"/>
                      </a:lnTo>
                      <a:lnTo>
                        <a:pt x="58" y="38"/>
                      </a:lnTo>
                      <a:lnTo>
                        <a:pt x="24" y="100"/>
                      </a:lnTo>
                      <a:lnTo>
                        <a:pt x="0" y="158"/>
                      </a:lnTo>
                      <a:lnTo>
                        <a:pt x="0" y="650"/>
                      </a:lnTo>
                      <a:lnTo>
                        <a:pt x="76" y="712"/>
                      </a:lnTo>
                      <a:lnTo>
                        <a:pt x="76" y="712"/>
                      </a:lnTo>
                      <a:lnTo>
                        <a:pt x="36" y="700"/>
                      </a:lnTo>
                      <a:lnTo>
                        <a:pt x="0" y="692"/>
                      </a:lnTo>
                      <a:lnTo>
                        <a:pt x="0" y="1108"/>
                      </a:lnTo>
                      <a:lnTo>
                        <a:pt x="0" y="1108"/>
                      </a:lnTo>
                      <a:lnTo>
                        <a:pt x="22" y="1096"/>
                      </a:lnTo>
                      <a:lnTo>
                        <a:pt x="22" y="1096"/>
                      </a:lnTo>
                      <a:lnTo>
                        <a:pt x="52" y="1080"/>
                      </a:lnTo>
                      <a:lnTo>
                        <a:pt x="84" y="1060"/>
                      </a:lnTo>
                      <a:lnTo>
                        <a:pt x="120" y="1036"/>
                      </a:lnTo>
                      <a:lnTo>
                        <a:pt x="120" y="1036"/>
                      </a:lnTo>
                      <a:lnTo>
                        <a:pt x="166" y="996"/>
                      </a:lnTo>
                      <a:lnTo>
                        <a:pt x="206" y="962"/>
                      </a:lnTo>
                      <a:lnTo>
                        <a:pt x="244" y="932"/>
                      </a:lnTo>
                      <a:lnTo>
                        <a:pt x="228" y="952"/>
                      </a:lnTo>
                      <a:lnTo>
                        <a:pt x="198" y="990"/>
                      </a:lnTo>
                      <a:lnTo>
                        <a:pt x="190" y="1004"/>
                      </a:lnTo>
                      <a:lnTo>
                        <a:pt x="172" y="1016"/>
                      </a:lnTo>
                      <a:lnTo>
                        <a:pt x="154" y="1044"/>
                      </a:lnTo>
                      <a:lnTo>
                        <a:pt x="148" y="1052"/>
                      </a:lnTo>
                      <a:lnTo>
                        <a:pt x="122" y="1090"/>
                      </a:lnTo>
                      <a:lnTo>
                        <a:pt x="126" y="1096"/>
                      </a:lnTo>
                      <a:lnTo>
                        <a:pt x="122" y="1102"/>
                      </a:lnTo>
                      <a:lnTo>
                        <a:pt x="112" y="1104"/>
                      </a:lnTo>
                      <a:lnTo>
                        <a:pt x="102" y="1124"/>
                      </a:lnTo>
                      <a:lnTo>
                        <a:pt x="80" y="1154"/>
                      </a:lnTo>
                      <a:lnTo>
                        <a:pt x="76" y="1188"/>
                      </a:lnTo>
                      <a:lnTo>
                        <a:pt x="84" y="1216"/>
                      </a:lnTo>
                      <a:lnTo>
                        <a:pt x="98" y="1200"/>
                      </a:lnTo>
                      <a:lnTo>
                        <a:pt x="88" y="1218"/>
                      </a:lnTo>
                      <a:lnTo>
                        <a:pt x="118" y="1216"/>
                      </a:lnTo>
                      <a:lnTo>
                        <a:pt x="146" y="1198"/>
                      </a:lnTo>
                      <a:lnTo>
                        <a:pt x="166" y="1168"/>
                      </a:lnTo>
                      <a:lnTo>
                        <a:pt x="180" y="1150"/>
                      </a:lnTo>
                      <a:lnTo>
                        <a:pt x="178" y="1142"/>
                      </a:lnTo>
                      <a:lnTo>
                        <a:pt x="182" y="1136"/>
                      </a:lnTo>
                      <a:lnTo>
                        <a:pt x="190" y="1136"/>
                      </a:lnTo>
                      <a:lnTo>
                        <a:pt x="216" y="1098"/>
                      </a:lnTo>
                      <a:lnTo>
                        <a:pt x="222" y="1090"/>
                      </a:lnTo>
                      <a:lnTo>
                        <a:pt x="240" y="1062"/>
                      </a:lnTo>
                      <a:lnTo>
                        <a:pt x="246" y="1042"/>
                      </a:lnTo>
                      <a:lnTo>
                        <a:pt x="256" y="1030"/>
                      </a:lnTo>
                      <a:lnTo>
                        <a:pt x="278" y="988"/>
                      </a:lnTo>
                      <a:lnTo>
                        <a:pt x="292" y="964"/>
                      </a:lnTo>
                      <a:lnTo>
                        <a:pt x="292" y="964"/>
                      </a:lnTo>
                      <a:lnTo>
                        <a:pt x="296" y="960"/>
                      </a:lnTo>
                      <a:lnTo>
                        <a:pt x="296" y="960"/>
                      </a:lnTo>
                      <a:lnTo>
                        <a:pt x="284" y="1004"/>
                      </a:lnTo>
                      <a:lnTo>
                        <a:pt x="266" y="1058"/>
                      </a:lnTo>
                      <a:lnTo>
                        <a:pt x="244" y="1120"/>
                      </a:lnTo>
                      <a:lnTo>
                        <a:pt x="244" y="1120"/>
                      </a:lnTo>
                      <a:lnTo>
                        <a:pt x="236" y="1162"/>
                      </a:lnTo>
                      <a:lnTo>
                        <a:pt x="228" y="1200"/>
                      </a:lnTo>
                      <a:lnTo>
                        <a:pt x="224" y="1234"/>
                      </a:lnTo>
                      <a:lnTo>
                        <a:pt x="224" y="1234"/>
                      </a:lnTo>
                      <a:lnTo>
                        <a:pt x="222" y="1260"/>
                      </a:lnTo>
                      <a:lnTo>
                        <a:pt x="222" y="1278"/>
                      </a:lnTo>
                      <a:lnTo>
                        <a:pt x="224" y="1294"/>
                      </a:lnTo>
                      <a:lnTo>
                        <a:pt x="232" y="1330"/>
                      </a:lnTo>
                      <a:lnTo>
                        <a:pt x="238" y="1346"/>
                      </a:lnTo>
                      <a:lnTo>
                        <a:pt x="246" y="1354"/>
                      </a:lnTo>
                      <a:lnTo>
                        <a:pt x="246" y="1354"/>
                      </a:lnTo>
                      <a:lnTo>
                        <a:pt x="248" y="1354"/>
                      </a:lnTo>
                      <a:lnTo>
                        <a:pt x="252" y="1356"/>
                      </a:lnTo>
                      <a:lnTo>
                        <a:pt x="258" y="1360"/>
                      </a:lnTo>
                      <a:lnTo>
                        <a:pt x="262" y="1368"/>
                      </a:lnTo>
                      <a:lnTo>
                        <a:pt x="262" y="1368"/>
                      </a:lnTo>
                      <a:lnTo>
                        <a:pt x="264" y="1372"/>
                      </a:lnTo>
                      <a:lnTo>
                        <a:pt x="266" y="1378"/>
                      </a:lnTo>
                      <a:lnTo>
                        <a:pt x="274" y="1384"/>
                      </a:lnTo>
                      <a:lnTo>
                        <a:pt x="282" y="1390"/>
                      </a:lnTo>
                      <a:lnTo>
                        <a:pt x="306" y="1388"/>
                      </a:lnTo>
                      <a:lnTo>
                        <a:pt x="326" y="1386"/>
                      </a:lnTo>
                      <a:lnTo>
                        <a:pt x="326" y="1386"/>
                      </a:lnTo>
                      <a:lnTo>
                        <a:pt x="338" y="1388"/>
                      </a:lnTo>
                      <a:lnTo>
                        <a:pt x="358" y="1392"/>
                      </a:lnTo>
                      <a:lnTo>
                        <a:pt x="382" y="1392"/>
                      </a:lnTo>
                      <a:lnTo>
                        <a:pt x="382" y="1392"/>
                      </a:lnTo>
                      <a:lnTo>
                        <a:pt x="388" y="1390"/>
                      </a:lnTo>
                      <a:lnTo>
                        <a:pt x="388" y="1390"/>
                      </a:lnTo>
                      <a:lnTo>
                        <a:pt x="400" y="1386"/>
                      </a:lnTo>
                      <a:lnTo>
                        <a:pt x="408" y="1386"/>
                      </a:lnTo>
                      <a:lnTo>
                        <a:pt x="412" y="1386"/>
                      </a:lnTo>
                      <a:lnTo>
                        <a:pt x="416" y="1388"/>
                      </a:lnTo>
                      <a:lnTo>
                        <a:pt x="416" y="1388"/>
                      </a:lnTo>
                      <a:lnTo>
                        <a:pt x="422" y="1390"/>
                      </a:lnTo>
                      <a:lnTo>
                        <a:pt x="428" y="1392"/>
                      </a:lnTo>
                      <a:lnTo>
                        <a:pt x="446" y="1392"/>
                      </a:lnTo>
                      <a:lnTo>
                        <a:pt x="446" y="1392"/>
                      </a:lnTo>
                      <a:lnTo>
                        <a:pt x="450" y="1392"/>
                      </a:lnTo>
                      <a:lnTo>
                        <a:pt x="450" y="1392"/>
                      </a:lnTo>
                      <a:lnTo>
                        <a:pt x="464" y="1386"/>
                      </a:lnTo>
                      <a:lnTo>
                        <a:pt x="472" y="1382"/>
                      </a:lnTo>
                      <a:lnTo>
                        <a:pt x="472" y="1382"/>
                      </a:lnTo>
                      <a:lnTo>
                        <a:pt x="474" y="1380"/>
                      </a:lnTo>
                      <a:lnTo>
                        <a:pt x="476" y="1378"/>
                      </a:lnTo>
                      <a:lnTo>
                        <a:pt x="484" y="1378"/>
                      </a:lnTo>
                      <a:lnTo>
                        <a:pt x="496" y="1380"/>
                      </a:lnTo>
                      <a:lnTo>
                        <a:pt x="496" y="1380"/>
                      </a:lnTo>
                      <a:lnTo>
                        <a:pt x="504" y="1380"/>
                      </a:lnTo>
                      <a:lnTo>
                        <a:pt x="510" y="1380"/>
                      </a:lnTo>
                      <a:lnTo>
                        <a:pt x="520" y="1378"/>
                      </a:lnTo>
                      <a:lnTo>
                        <a:pt x="526" y="1374"/>
                      </a:lnTo>
                      <a:lnTo>
                        <a:pt x="528" y="1372"/>
                      </a:lnTo>
                      <a:lnTo>
                        <a:pt x="554" y="1350"/>
                      </a:lnTo>
                      <a:lnTo>
                        <a:pt x="582" y="1336"/>
                      </a:lnTo>
                      <a:lnTo>
                        <a:pt x="598" y="1314"/>
                      </a:lnTo>
                      <a:lnTo>
                        <a:pt x="598" y="1314"/>
                      </a:lnTo>
                      <a:lnTo>
                        <a:pt x="606" y="1306"/>
                      </a:lnTo>
                      <a:lnTo>
                        <a:pt x="612" y="1300"/>
                      </a:lnTo>
                      <a:lnTo>
                        <a:pt x="616" y="1292"/>
                      </a:lnTo>
                      <a:lnTo>
                        <a:pt x="616" y="1292"/>
                      </a:lnTo>
                      <a:lnTo>
                        <a:pt x="624" y="1270"/>
                      </a:lnTo>
                      <a:lnTo>
                        <a:pt x="628" y="1254"/>
                      </a:lnTo>
                      <a:lnTo>
                        <a:pt x="630" y="1178"/>
                      </a:lnTo>
                      <a:lnTo>
                        <a:pt x="630" y="1178"/>
                      </a:lnTo>
                      <a:lnTo>
                        <a:pt x="614" y="1116"/>
                      </a:lnTo>
                      <a:lnTo>
                        <a:pt x="614" y="1116"/>
                      </a:lnTo>
                      <a:lnTo>
                        <a:pt x="608" y="1104"/>
                      </a:lnTo>
                      <a:lnTo>
                        <a:pt x="594" y="1086"/>
                      </a:lnTo>
                      <a:lnTo>
                        <a:pt x="562" y="1042"/>
                      </a:lnTo>
                      <a:lnTo>
                        <a:pt x="678" y="1106"/>
                      </a:lnTo>
                      <a:lnTo>
                        <a:pt x="714" y="1124"/>
                      </a:lnTo>
                      <a:lnTo>
                        <a:pt x="750" y="1142"/>
                      </a:lnTo>
                      <a:lnTo>
                        <a:pt x="782" y="1146"/>
                      </a:lnTo>
                      <a:lnTo>
                        <a:pt x="822" y="1140"/>
                      </a:lnTo>
                      <a:lnTo>
                        <a:pt x="866" y="1120"/>
                      </a:lnTo>
                      <a:lnTo>
                        <a:pt x="910" y="1090"/>
                      </a:lnTo>
                      <a:lnTo>
                        <a:pt x="936" y="1070"/>
                      </a:lnTo>
                      <a:lnTo>
                        <a:pt x="1000" y="1006"/>
                      </a:lnTo>
                      <a:lnTo>
                        <a:pt x="1044" y="966"/>
                      </a:lnTo>
                      <a:lnTo>
                        <a:pt x="1148" y="864"/>
                      </a:lnTo>
                      <a:lnTo>
                        <a:pt x="1194" y="808"/>
                      </a:lnTo>
                      <a:lnTo>
                        <a:pt x="1210" y="784"/>
                      </a:lnTo>
                      <a:lnTo>
                        <a:pt x="1210" y="784"/>
                      </a:lnTo>
                      <a:lnTo>
                        <a:pt x="1212" y="782"/>
                      </a:lnTo>
                      <a:lnTo>
                        <a:pt x="1216" y="776"/>
                      </a:lnTo>
                      <a:lnTo>
                        <a:pt x="1216" y="756"/>
                      </a:lnTo>
                      <a:close/>
                      <a:moveTo>
                        <a:pt x="382" y="776"/>
                      </a:moveTo>
                      <a:lnTo>
                        <a:pt x="382" y="776"/>
                      </a:lnTo>
                      <a:lnTo>
                        <a:pt x="382" y="776"/>
                      </a:lnTo>
                      <a:lnTo>
                        <a:pt x="382" y="776"/>
                      </a:lnTo>
                      <a:lnTo>
                        <a:pt x="382" y="776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72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charset="0"/>
                  </a:endParaRPr>
                </a:p>
              </p:txBody>
            </p:sp>
          </p:grpSp>
          <p:grpSp>
            <p:nvGrpSpPr>
              <p:cNvPr id="29" name="Group 58"/>
              <p:cNvGrpSpPr>
                <a:grpSpLocks noChangeAspect="1"/>
              </p:cNvGrpSpPr>
              <p:nvPr/>
            </p:nvGrpSpPr>
            <p:grpSpPr>
              <a:xfrm>
                <a:off x="7366653" y="-16"/>
                <a:ext cx="1266631" cy="990597"/>
                <a:chOff x="5410249" y="5114925"/>
                <a:chExt cx="1558925" cy="1219200"/>
              </a:xfrm>
              <a:solidFill>
                <a:schemeClr val="bg2">
                  <a:lumMod val="50000"/>
                  <a:lumOff val="50000"/>
                  <a:alpha val="18000"/>
                </a:schemeClr>
              </a:solidFill>
            </p:grpSpPr>
            <p:sp>
              <p:nvSpPr>
                <p:cNvPr id="151" name="Freeform 63"/>
                <p:cNvSpPr>
                  <a:spLocks/>
                </p:cNvSpPr>
                <p:nvPr/>
              </p:nvSpPr>
              <p:spPr bwMode="auto">
                <a:xfrm>
                  <a:off x="5819775" y="5114925"/>
                  <a:ext cx="228600" cy="231775"/>
                </a:xfrm>
                <a:custGeom>
                  <a:avLst/>
                  <a:gdLst>
                    <a:gd name="T0" fmla="*/ 144 w 144"/>
                    <a:gd name="T1" fmla="*/ 146 h 146"/>
                    <a:gd name="T2" fmla="*/ 144 w 144"/>
                    <a:gd name="T3" fmla="*/ 146 h 146"/>
                    <a:gd name="T4" fmla="*/ 144 w 144"/>
                    <a:gd name="T5" fmla="*/ 146 h 146"/>
                    <a:gd name="T6" fmla="*/ 144 w 144"/>
                    <a:gd name="T7" fmla="*/ 146 h 146"/>
                    <a:gd name="T8" fmla="*/ 132 w 144"/>
                    <a:gd name="T9" fmla="*/ 132 h 146"/>
                    <a:gd name="T10" fmla="*/ 32 w 144"/>
                    <a:gd name="T11" fmla="*/ 22 h 146"/>
                    <a:gd name="T12" fmla="*/ 32 w 144"/>
                    <a:gd name="T13" fmla="*/ 22 h 146"/>
                    <a:gd name="T14" fmla="*/ 18 w 144"/>
                    <a:gd name="T15" fmla="*/ 4 h 146"/>
                    <a:gd name="T16" fmla="*/ 18 w 144"/>
                    <a:gd name="T17" fmla="*/ 4 h 146"/>
                    <a:gd name="T18" fmla="*/ 12 w 144"/>
                    <a:gd name="T19" fmla="*/ 2 h 146"/>
                    <a:gd name="T20" fmla="*/ 8 w 144"/>
                    <a:gd name="T21" fmla="*/ 0 h 146"/>
                    <a:gd name="T22" fmla="*/ 8 w 144"/>
                    <a:gd name="T23" fmla="*/ 0 h 146"/>
                    <a:gd name="T24" fmla="*/ 0 w 144"/>
                    <a:gd name="T25" fmla="*/ 0 h 146"/>
                    <a:gd name="T26" fmla="*/ 0 w 144"/>
                    <a:gd name="T27" fmla="*/ 0 h 146"/>
                    <a:gd name="T28" fmla="*/ 6 w 144"/>
                    <a:gd name="T29" fmla="*/ 4 h 146"/>
                    <a:gd name="T30" fmla="*/ 6 w 144"/>
                    <a:gd name="T31" fmla="*/ 4 h 146"/>
                    <a:gd name="T32" fmla="*/ 22 w 144"/>
                    <a:gd name="T33" fmla="*/ 18 h 146"/>
                    <a:gd name="T34" fmla="*/ 130 w 144"/>
                    <a:gd name="T35" fmla="*/ 136 h 146"/>
                    <a:gd name="T36" fmla="*/ 130 w 144"/>
                    <a:gd name="T37" fmla="*/ 136 h 146"/>
                    <a:gd name="T38" fmla="*/ 144 w 144"/>
                    <a:gd name="T39" fmla="*/ 146 h 146"/>
                    <a:gd name="T40" fmla="*/ 144 w 144"/>
                    <a:gd name="T41" fmla="*/ 146 h 1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44" h="146">
                      <a:moveTo>
                        <a:pt x="144" y="146"/>
                      </a:moveTo>
                      <a:lnTo>
                        <a:pt x="144" y="146"/>
                      </a:lnTo>
                      <a:lnTo>
                        <a:pt x="144" y="146"/>
                      </a:lnTo>
                      <a:lnTo>
                        <a:pt x="144" y="146"/>
                      </a:lnTo>
                      <a:lnTo>
                        <a:pt x="132" y="132"/>
                      </a:lnTo>
                      <a:lnTo>
                        <a:pt x="32" y="22"/>
                      </a:lnTo>
                      <a:lnTo>
                        <a:pt x="32" y="22"/>
                      </a:lnTo>
                      <a:lnTo>
                        <a:pt x="18" y="4"/>
                      </a:lnTo>
                      <a:lnTo>
                        <a:pt x="18" y="4"/>
                      </a:lnTo>
                      <a:lnTo>
                        <a:pt x="12" y="2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6" y="4"/>
                      </a:lnTo>
                      <a:lnTo>
                        <a:pt x="6" y="4"/>
                      </a:lnTo>
                      <a:lnTo>
                        <a:pt x="22" y="18"/>
                      </a:lnTo>
                      <a:lnTo>
                        <a:pt x="130" y="136"/>
                      </a:lnTo>
                      <a:lnTo>
                        <a:pt x="130" y="136"/>
                      </a:lnTo>
                      <a:lnTo>
                        <a:pt x="144" y="146"/>
                      </a:lnTo>
                      <a:lnTo>
                        <a:pt x="144" y="14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charset="0"/>
                  </a:endParaRPr>
                </a:p>
              </p:txBody>
            </p:sp>
            <p:sp>
              <p:nvSpPr>
                <p:cNvPr id="152" name="Freeform 64"/>
                <p:cNvSpPr>
                  <a:spLocks/>
                </p:cNvSpPr>
                <p:nvPr/>
              </p:nvSpPr>
              <p:spPr bwMode="auto">
                <a:xfrm>
                  <a:off x="6051550" y="5353050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charset="0"/>
                  </a:endParaRPr>
                </a:p>
              </p:txBody>
            </p:sp>
            <p:sp>
              <p:nvSpPr>
                <p:cNvPr id="153" name="Freeform 65"/>
                <p:cNvSpPr>
                  <a:spLocks/>
                </p:cNvSpPr>
                <p:nvPr/>
              </p:nvSpPr>
              <p:spPr bwMode="auto">
                <a:xfrm>
                  <a:off x="6061075" y="5114925"/>
                  <a:ext cx="104775" cy="228600"/>
                </a:xfrm>
                <a:custGeom>
                  <a:avLst/>
                  <a:gdLst>
                    <a:gd name="T0" fmla="*/ 2 w 66"/>
                    <a:gd name="T1" fmla="*/ 144 h 144"/>
                    <a:gd name="T2" fmla="*/ 2 w 66"/>
                    <a:gd name="T3" fmla="*/ 144 h 144"/>
                    <a:gd name="T4" fmla="*/ 10 w 66"/>
                    <a:gd name="T5" fmla="*/ 130 h 144"/>
                    <a:gd name="T6" fmla="*/ 62 w 66"/>
                    <a:gd name="T7" fmla="*/ 14 h 144"/>
                    <a:gd name="T8" fmla="*/ 62 w 66"/>
                    <a:gd name="T9" fmla="*/ 14 h 144"/>
                    <a:gd name="T10" fmla="*/ 66 w 66"/>
                    <a:gd name="T11" fmla="*/ 4 h 144"/>
                    <a:gd name="T12" fmla="*/ 66 w 66"/>
                    <a:gd name="T13" fmla="*/ 2 h 144"/>
                    <a:gd name="T14" fmla="*/ 66 w 66"/>
                    <a:gd name="T15" fmla="*/ 0 h 144"/>
                    <a:gd name="T16" fmla="*/ 66 w 66"/>
                    <a:gd name="T17" fmla="*/ 0 h 144"/>
                    <a:gd name="T18" fmla="*/ 62 w 66"/>
                    <a:gd name="T19" fmla="*/ 4 h 144"/>
                    <a:gd name="T20" fmla="*/ 56 w 66"/>
                    <a:gd name="T21" fmla="*/ 14 h 144"/>
                    <a:gd name="T22" fmla="*/ 6 w 66"/>
                    <a:gd name="T23" fmla="*/ 128 h 144"/>
                    <a:gd name="T24" fmla="*/ 6 w 66"/>
                    <a:gd name="T25" fmla="*/ 128 h 144"/>
                    <a:gd name="T26" fmla="*/ 0 w 66"/>
                    <a:gd name="T27" fmla="*/ 144 h 144"/>
                    <a:gd name="T28" fmla="*/ 0 w 66"/>
                    <a:gd name="T29" fmla="*/ 144 h 144"/>
                    <a:gd name="T30" fmla="*/ 0 w 66"/>
                    <a:gd name="T31" fmla="*/ 144 h 144"/>
                    <a:gd name="T32" fmla="*/ 0 w 66"/>
                    <a:gd name="T33" fmla="*/ 144 h 144"/>
                    <a:gd name="T34" fmla="*/ 2 w 66"/>
                    <a:gd name="T35" fmla="*/ 144 h 144"/>
                    <a:gd name="T36" fmla="*/ 2 w 66"/>
                    <a:gd name="T37" fmla="*/ 144 h 1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66" h="144">
                      <a:moveTo>
                        <a:pt x="2" y="144"/>
                      </a:moveTo>
                      <a:lnTo>
                        <a:pt x="2" y="144"/>
                      </a:lnTo>
                      <a:lnTo>
                        <a:pt x="10" y="130"/>
                      </a:lnTo>
                      <a:lnTo>
                        <a:pt x="62" y="14"/>
                      </a:lnTo>
                      <a:lnTo>
                        <a:pt x="62" y="14"/>
                      </a:lnTo>
                      <a:lnTo>
                        <a:pt x="66" y="4"/>
                      </a:lnTo>
                      <a:lnTo>
                        <a:pt x="66" y="2"/>
                      </a:lnTo>
                      <a:lnTo>
                        <a:pt x="66" y="0"/>
                      </a:lnTo>
                      <a:lnTo>
                        <a:pt x="66" y="0"/>
                      </a:lnTo>
                      <a:lnTo>
                        <a:pt x="62" y="4"/>
                      </a:lnTo>
                      <a:lnTo>
                        <a:pt x="56" y="14"/>
                      </a:lnTo>
                      <a:lnTo>
                        <a:pt x="6" y="128"/>
                      </a:lnTo>
                      <a:lnTo>
                        <a:pt x="6" y="128"/>
                      </a:lnTo>
                      <a:lnTo>
                        <a:pt x="0" y="144"/>
                      </a:lnTo>
                      <a:lnTo>
                        <a:pt x="0" y="144"/>
                      </a:lnTo>
                      <a:lnTo>
                        <a:pt x="0" y="144"/>
                      </a:lnTo>
                      <a:lnTo>
                        <a:pt x="0" y="144"/>
                      </a:lnTo>
                      <a:lnTo>
                        <a:pt x="2" y="144"/>
                      </a:lnTo>
                      <a:lnTo>
                        <a:pt x="2" y="14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charset="0"/>
                  </a:endParaRPr>
                </a:p>
              </p:txBody>
            </p:sp>
            <p:sp>
              <p:nvSpPr>
                <p:cNvPr id="154" name="Freeform 66"/>
                <p:cNvSpPr>
                  <a:spLocks noEditPoints="1"/>
                </p:cNvSpPr>
                <p:nvPr/>
              </p:nvSpPr>
              <p:spPr bwMode="auto">
                <a:xfrm>
                  <a:off x="5410249" y="5114925"/>
                  <a:ext cx="1558925" cy="1219200"/>
                </a:xfrm>
                <a:custGeom>
                  <a:avLst/>
                  <a:gdLst>
                    <a:gd name="T0" fmla="*/ 604 w 982"/>
                    <a:gd name="T1" fmla="*/ 146 h 768"/>
                    <a:gd name="T2" fmla="*/ 588 w 982"/>
                    <a:gd name="T3" fmla="*/ 156 h 768"/>
                    <a:gd name="T4" fmla="*/ 572 w 982"/>
                    <a:gd name="T5" fmla="*/ 144 h 768"/>
                    <a:gd name="T6" fmla="*/ 560 w 982"/>
                    <a:gd name="T7" fmla="*/ 146 h 768"/>
                    <a:gd name="T8" fmla="*/ 550 w 982"/>
                    <a:gd name="T9" fmla="*/ 152 h 768"/>
                    <a:gd name="T10" fmla="*/ 542 w 982"/>
                    <a:gd name="T11" fmla="*/ 182 h 768"/>
                    <a:gd name="T12" fmla="*/ 346 w 982"/>
                    <a:gd name="T13" fmla="*/ 0 h 768"/>
                    <a:gd name="T14" fmla="*/ 44 w 982"/>
                    <a:gd name="T15" fmla="*/ 62 h 768"/>
                    <a:gd name="T16" fmla="*/ 76 w 982"/>
                    <a:gd name="T17" fmla="*/ 92 h 768"/>
                    <a:gd name="T18" fmla="*/ 110 w 982"/>
                    <a:gd name="T19" fmla="*/ 124 h 768"/>
                    <a:gd name="T20" fmla="*/ 126 w 982"/>
                    <a:gd name="T21" fmla="*/ 160 h 768"/>
                    <a:gd name="T22" fmla="*/ 146 w 982"/>
                    <a:gd name="T23" fmla="*/ 188 h 768"/>
                    <a:gd name="T24" fmla="*/ 166 w 982"/>
                    <a:gd name="T25" fmla="*/ 220 h 768"/>
                    <a:gd name="T26" fmla="*/ 206 w 982"/>
                    <a:gd name="T27" fmla="*/ 270 h 768"/>
                    <a:gd name="T28" fmla="*/ 322 w 982"/>
                    <a:gd name="T29" fmla="*/ 280 h 768"/>
                    <a:gd name="T30" fmla="*/ 294 w 982"/>
                    <a:gd name="T31" fmla="*/ 348 h 768"/>
                    <a:gd name="T32" fmla="*/ 256 w 982"/>
                    <a:gd name="T33" fmla="*/ 484 h 768"/>
                    <a:gd name="T34" fmla="*/ 282 w 982"/>
                    <a:gd name="T35" fmla="*/ 514 h 768"/>
                    <a:gd name="T36" fmla="*/ 312 w 982"/>
                    <a:gd name="T37" fmla="*/ 550 h 768"/>
                    <a:gd name="T38" fmla="*/ 330 w 982"/>
                    <a:gd name="T39" fmla="*/ 570 h 768"/>
                    <a:gd name="T40" fmla="*/ 350 w 982"/>
                    <a:gd name="T41" fmla="*/ 598 h 768"/>
                    <a:gd name="T42" fmla="*/ 378 w 982"/>
                    <a:gd name="T43" fmla="*/ 616 h 768"/>
                    <a:gd name="T44" fmla="*/ 354 w 982"/>
                    <a:gd name="T45" fmla="*/ 684 h 768"/>
                    <a:gd name="T46" fmla="*/ 338 w 982"/>
                    <a:gd name="T47" fmla="*/ 754 h 768"/>
                    <a:gd name="T48" fmla="*/ 378 w 982"/>
                    <a:gd name="T49" fmla="*/ 758 h 768"/>
                    <a:gd name="T50" fmla="*/ 414 w 982"/>
                    <a:gd name="T51" fmla="*/ 660 h 768"/>
                    <a:gd name="T52" fmla="*/ 456 w 982"/>
                    <a:gd name="T53" fmla="*/ 662 h 768"/>
                    <a:gd name="T54" fmla="*/ 474 w 982"/>
                    <a:gd name="T55" fmla="*/ 652 h 768"/>
                    <a:gd name="T56" fmla="*/ 504 w 982"/>
                    <a:gd name="T57" fmla="*/ 652 h 768"/>
                    <a:gd name="T58" fmla="*/ 530 w 982"/>
                    <a:gd name="T59" fmla="*/ 582 h 768"/>
                    <a:gd name="T60" fmla="*/ 560 w 982"/>
                    <a:gd name="T61" fmla="*/ 332 h 768"/>
                    <a:gd name="T62" fmla="*/ 568 w 982"/>
                    <a:gd name="T63" fmla="*/ 306 h 768"/>
                    <a:gd name="T64" fmla="*/ 586 w 982"/>
                    <a:gd name="T65" fmla="*/ 428 h 768"/>
                    <a:gd name="T66" fmla="*/ 636 w 982"/>
                    <a:gd name="T67" fmla="*/ 484 h 768"/>
                    <a:gd name="T68" fmla="*/ 628 w 982"/>
                    <a:gd name="T69" fmla="*/ 376 h 768"/>
                    <a:gd name="T70" fmla="*/ 612 w 982"/>
                    <a:gd name="T71" fmla="*/ 288 h 768"/>
                    <a:gd name="T72" fmla="*/ 678 w 982"/>
                    <a:gd name="T73" fmla="*/ 454 h 768"/>
                    <a:gd name="T74" fmla="*/ 762 w 982"/>
                    <a:gd name="T75" fmla="*/ 592 h 768"/>
                    <a:gd name="T76" fmla="*/ 790 w 982"/>
                    <a:gd name="T77" fmla="*/ 602 h 768"/>
                    <a:gd name="T78" fmla="*/ 820 w 982"/>
                    <a:gd name="T79" fmla="*/ 598 h 768"/>
                    <a:gd name="T80" fmla="*/ 842 w 982"/>
                    <a:gd name="T81" fmla="*/ 590 h 768"/>
                    <a:gd name="T82" fmla="*/ 886 w 982"/>
                    <a:gd name="T83" fmla="*/ 598 h 768"/>
                    <a:gd name="T84" fmla="*/ 958 w 982"/>
                    <a:gd name="T85" fmla="*/ 668 h 768"/>
                    <a:gd name="T86" fmla="*/ 964 w 982"/>
                    <a:gd name="T87" fmla="*/ 616 h 768"/>
                    <a:gd name="T88" fmla="*/ 920 w 982"/>
                    <a:gd name="T89" fmla="*/ 576 h 768"/>
                    <a:gd name="T90" fmla="*/ 894 w 982"/>
                    <a:gd name="T91" fmla="*/ 516 h 768"/>
                    <a:gd name="T92" fmla="*/ 920 w 982"/>
                    <a:gd name="T93" fmla="*/ 500 h 768"/>
                    <a:gd name="T94" fmla="*/ 920 w 982"/>
                    <a:gd name="T95" fmla="*/ 460 h 768"/>
                    <a:gd name="T96" fmla="*/ 950 w 982"/>
                    <a:gd name="T97" fmla="*/ 436 h 768"/>
                    <a:gd name="T98" fmla="*/ 956 w 982"/>
                    <a:gd name="T99" fmla="*/ 388 h 768"/>
                    <a:gd name="T100" fmla="*/ 934 w 982"/>
                    <a:gd name="T101" fmla="*/ 318 h 768"/>
                    <a:gd name="T102" fmla="*/ 866 w 982"/>
                    <a:gd name="T103" fmla="*/ 238 h 768"/>
                    <a:gd name="T104" fmla="*/ 914 w 982"/>
                    <a:gd name="T105" fmla="*/ 178 h 768"/>
                    <a:gd name="T106" fmla="*/ 958 w 982"/>
                    <a:gd name="T107" fmla="*/ 118 h 768"/>
                    <a:gd name="T108" fmla="*/ 970 w 982"/>
                    <a:gd name="T109" fmla="*/ 78 h 768"/>
                    <a:gd name="T110" fmla="*/ 970 w 982"/>
                    <a:gd name="T111" fmla="*/ 38 h 768"/>
                    <a:gd name="T112" fmla="*/ 978 w 982"/>
                    <a:gd name="T113" fmla="*/ 14 h 768"/>
                    <a:gd name="T114" fmla="*/ 562 w 982"/>
                    <a:gd name="T115" fmla="*/ 150 h 7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982" h="768">
                      <a:moveTo>
                        <a:pt x="676" y="0"/>
                      </a:moveTo>
                      <a:lnTo>
                        <a:pt x="676" y="0"/>
                      </a:lnTo>
                      <a:lnTo>
                        <a:pt x="666" y="14"/>
                      </a:lnTo>
                      <a:lnTo>
                        <a:pt x="666" y="14"/>
                      </a:lnTo>
                      <a:lnTo>
                        <a:pt x="654" y="36"/>
                      </a:lnTo>
                      <a:lnTo>
                        <a:pt x="642" y="58"/>
                      </a:lnTo>
                      <a:lnTo>
                        <a:pt x="620" y="104"/>
                      </a:lnTo>
                      <a:lnTo>
                        <a:pt x="604" y="146"/>
                      </a:lnTo>
                      <a:lnTo>
                        <a:pt x="594" y="174"/>
                      </a:lnTo>
                      <a:lnTo>
                        <a:pt x="594" y="174"/>
                      </a:lnTo>
                      <a:lnTo>
                        <a:pt x="592" y="170"/>
                      </a:lnTo>
                      <a:lnTo>
                        <a:pt x="586" y="164"/>
                      </a:lnTo>
                      <a:lnTo>
                        <a:pt x="586" y="164"/>
                      </a:lnTo>
                      <a:lnTo>
                        <a:pt x="588" y="160"/>
                      </a:lnTo>
                      <a:lnTo>
                        <a:pt x="588" y="156"/>
                      </a:lnTo>
                      <a:lnTo>
                        <a:pt x="588" y="156"/>
                      </a:lnTo>
                      <a:lnTo>
                        <a:pt x="586" y="152"/>
                      </a:lnTo>
                      <a:lnTo>
                        <a:pt x="582" y="148"/>
                      </a:lnTo>
                      <a:lnTo>
                        <a:pt x="580" y="146"/>
                      </a:lnTo>
                      <a:lnTo>
                        <a:pt x="574" y="146"/>
                      </a:lnTo>
                      <a:lnTo>
                        <a:pt x="574" y="146"/>
                      </a:lnTo>
                      <a:lnTo>
                        <a:pt x="574" y="146"/>
                      </a:lnTo>
                      <a:lnTo>
                        <a:pt x="574" y="144"/>
                      </a:lnTo>
                      <a:lnTo>
                        <a:pt x="572" y="144"/>
                      </a:lnTo>
                      <a:lnTo>
                        <a:pt x="568" y="144"/>
                      </a:lnTo>
                      <a:lnTo>
                        <a:pt x="568" y="144"/>
                      </a:lnTo>
                      <a:lnTo>
                        <a:pt x="564" y="142"/>
                      </a:lnTo>
                      <a:lnTo>
                        <a:pt x="564" y="144"/>
                      </a:lnTo>
                      <a:lnTo>
                        <a:pt x="564" y="142"/>
                      </a:lnTo>
                      <a:lnTo>
                        <a:pt x="562" y="144"/>
                      </a:lnTo>
                      <a:lnTo>
                        <a:pt x="560" y="144"/>
                      </a:lnTo>
                      <a:lnTo>
                        <a:pt x="560" y="146"/>
                      </a:lnTo>
                      <a:lnTo>
                        <a:pt x="558" y="146"/>
                      </a:lnTo>
                      <a:lnTo>
                        <a:pt x="556" y="148"/>
                      </a:lnTo>
                      <a:lnTo>
                        <a:pt x="558" y="150"/>
                      </a:lnTo>
                      <a:lnTo>
                        <a:pt x="558" y="150"/>
                      </a:lnTo>
                      <a:lnTo>
                        <a:pt x="558" y="150"/>
                      </a:lnTo>
                      <a:lnTo>
                        <a:pt x="554" y="150"/>
                      </a:lnTo>
                      <a:lnTo>
                        <a:pt x="554" y="150"/>
                      </a:lnTo>
                      <a:lnTo>
                        <a:pt x="550" y="152"/>
                      </a:lnTo>
                      <a:lnTo>
                        <a:pt x="546" y="154"/>
                      </a:lnTo>
                      <a:lnTo>
                        <a:pt x="544" y="158"/>
                      </a:lnTo>
                      <a:lnTo>
                        <a:pt x="544" y="162"/>
                      </a:lnTo>
                      <a:lnTo>
                        <a:pt x="544" y="162"/>
                      </a:lnTo>
                      <a:lnTo>
                        <a:pt x="548" y="168"/>
                      </a:lnTo>
                      <a:lnTo>
                        <a:pt x="548" y="168"/>
                      </a:lnTo>
                      <a:lnTo>
                        <a:pt x="542" y="182"/>
                      </a:lnTo>
                      <a:lnTo>
                        <a:pt x="542" y="182"/>
                      </a:lnTo>
                      <a:lnTo>
                        <a:pt x="522" y="158"/>
                      </a:lnTo>
                      <a:lnTo>
                        <a:pt x="494" y="124"/>
                      </a:lnTo>
                      <a:lnTo>
                        <a:pt x="460" y="88"/>
                      </a:lnTo>
                      <a:lnTo>
                        <a:pt x="442" y="70"/>
                      </a:lnTo>
                      <a:lnTo>
                        <a:pt x="424" y="54"/>
                      </a:lnTo>
                      <a:lnTo>
                        <a:pt x="424" y="54"/>
                      </a:lnTo>
                      <a:lnTo>
                        <a:pt x="384" y="26"/>
                      </a:lnTo>
                      <a:lnTo>
                        <a:pt x="346" y="0"/>
                      </a:lnTo>
                      <a:lnTo>
                        <a:pt x="0" y="0"/>
                      </a:lnTo>
                      <a:lnTo>
                        <a:pt x="0" y="8"/>
                      </a:lnTo>
                      <a:lnTo>
                        <a:pt x="10" y="28"/>
                      </a:lnTo>
                      <a:lnTo>
                        <a:pt x="24" y="48"/>
                      </a:lnTo>
                      <a:lnTo>
                        <a:pt x="24" y="48"/>
                      </a:lnTo>
                      <a:lnTo>
                        <a:pt x="32" y="54"/>
                      </a:lnTo>
                      <a:lnTo>
                        <a:pt x="38" y="60"/>
                      </a:lnTo>
                      <a:lnTo>
                        <a:pt x="44" y="62"/>
                      </a:lnTo>
                      <a:lnTo>
                        <a:pt x="44" y="62"/>
                      </a:lnTo>
                      <a:lnTo>
                        <a:pt x="48" y="66"/>
                      </a:lnTo>
                      <a:lnTo>
                        <a:pt x="52" y="70"/>
                      </a:lnTo>
                      <a:lnTo>
                        <a:pt x="56" y="76"/>
                      </a:lnTo>
                      <a:lnTo>
                        <a:pt x="56" y="76"/>
                      </a:lnTo>
                      <a:lnTo>
                        <a:pt x="62" y="82"/>
                      </a:lnTo>
                      <a:lnTo>
                        <a:pt x="68" y="88"/>
                      </a:lnTo>
                      <a:lnTo>
                        <a:pt x="76" y="92"/>
                      </a:lnTo>
                      <a:lnTo>
                        <a:pt x="76" y="92"/>
                      </a:lnTo>
                      <a:lnTo>
                        <a:pt x="84" y="96"/>
                      </a:lnTo>
                      <a:lnTo>
                        <a:pt x="92" y="102"/>
                      </a:lnTo>
                      <a:lnTo>
                        <a:pt x="98" y="108"/>
                      </a:lnTo>
                      <a:lnTo>
                        <a:pt x="100" y="112"/>
                      </a:lnTo>
                      <a:lnTo>
                        <a:pt x="100" y="112"/>
                      </a:lnTo>
                      <a:lnTo>
                        <a:pt x="104" y="118"/>
                      </a:lnTo>
                      <a:lnTo>
                        <a:pt x="110" y="124"/>
                      </a:lnTo>
                      <a:lnTo>
                        <a:pt x="120" y="132"/>
                      </a:lnTo>
                      <a:lnTo>
                        <a:pt x="120" y="132"/>
                      </a:lnTo>
                      <a:lnTo>
                        <a:pt x="126" y="142"/>
                      </a:lnTo>
                      <a:lnTo>
                        <a:pt x="128" y="152"/>
                      </a:lnTo>
                      <a:lnTo>
                        <a:pt x="128" y="154"/>
                      </a:lnTo>
                      <a:lnTo>
                        <a:pt x="128" y="158"/>
                      </a:lnTo>
                      <a:lnTo>
                        <a:pt x="128" y="158"/>
                      </a:lnTo>
                      <a:lnTo>
                        <a:pt x="126" y="160"/>
                      </a:lnTo>
                      <a:lnTo>
                        <a:pt x="128" y="162"/>
                      </a:lnTo>
                      <a:lnTo>
                        <a:pt x="132" y="166"/>
                      </a:lnTo>
                      <a:lnTo>
                        <a:pt x="138" y="170"/>
                      </a:lnTo>
                      <a:lnTo>
                        <a:pt x="138" y="170"/>
                      </a:lnTo>
                      <a:lnTo>
                        <a:pt x="144" y="176"/>
                      </a:lnTo>
                      <a:lnTo>
                        <a:pt x="146" y="182"/>
                      </a:lnTo>
                      <a:lnTo>
                        <a:pt x="146" y="184"/>
                      </a:lnTo>
                      <a:lnTo>
                        <a:pt x="146" y="188"/>
                      </a:lnTo>
                      <a:lnTo>
                        <a:pt x="146" y="188"/>
                      </a:lnTo>
                      <a:lnTo>
                        <a:pt x="146" y="192"/>
                      </a:lnTo>
                      <a:lnTo>
                        <a:pt x="146" y="196"/>
                      </a:lnTo>
                      <a:lnTo>
                        <a:pt x="150" y="206"/>
                      </a:lnTo>
                      <a:lnTo>
                        <a:pt x="156" y="214"/>
                      </a:lnTo>
                      <a:lnTo>
                        <a:pt x="162" y="218"/>
                      </a:lnTo>
                      <a:lnTo>
                        <a:pt x="162" y="218"/>
                      </a:lnTo>
                      <a:lnTo>
                        <a:pt x="166" y="220"/>
                      </a:lnTo>
                      <a:lnTo>
                        <a:pt x="170" y="226"/>
                      </a:lnTo>
                      <a:lnTo>
                        <a:pt x="172" y="234"/>
                      </a:lnTo>
                      <a:lnTo>
                        <a:pt x="172" y="234"/>
                      </a:lnTo>
                      <a:lnTo>
                        <a:pt x="176" y="240"/>
                      </a:lnTo>
                      <a:lnTo>
                        <a:pt x="182" y="248"/>
                      </a:lnTo>
                      <a:lnTo>
                        <a:pt x="192" y="256"/>
                      </a:lnTo>
                      <a:lnTo>
                        <a:pt x="192" y="256"/>
                      </a:lnTo>
                      <a:lnTo>
                        <a:pt x="206" y="270"/>
                      </a:lnTo>
                      <a:lnTo>
                        <a:pt x="216" y="280"/>
                      </a:lnTo>
                      <a:lnTo>
                        <a:pt x="216" y="280"/>
                      </a:lnTo>
                      <a:lnTo>
                        <a:pt x="222" y="284"/>
                      </a:lnTo>
                      <a:lnTo>
                        <a:pt x="232" y="286"/>
                      </a:lnTo>
                      <a:lnTo>
                        <a:pt x="242" y="290"/>
                      </a:lnTo>
                      <a:lnTo>
                        <a:pt x="270" y="288"/>
                      </a:lnTo>
                      <a:lnTo>
                        <a:pt x="296" y="284"/>
                      </a:lnTo>
                      <a:lnTo>
                        <a:pt x="322" y="280"/>
                      </a:lnTo>
                      <a:lnTo>
                        <a:pt x="358" y="276"/>
                      </a:lnTo>
                      <a:lnTo>
                        <a:pt x="368" y="276"/>
                      </a:lnTo>
                      <a:lnTo>
                        <a:pt x="368" y="276"/>
                      </a:lnTo>
                      <a:lnTo>
                        <a:pt x="320" y="316"/>
                      </a:lnTo>
                      <a:lnTo>
                        <a:pt x="308" y="330"/>
                      </a:lnTo>
                      <a:lnTo>
                        <a:pt x="300" y="340"/>
                      </a:lnTo>
                      <a:lnTo>
                        <a:pt x="296" y="346"/>
                      </a:lnTo>
                      <a:lnTo>
                        <a:pt x="294" y="348"/>
                      </a:lnTo>
                      <a:lnTo>
                        <a:pt x="294" y="350"/>
                      </a:lnTo>
                      <a:lnTo>
                        <a:pt x="266" y="412"/>
                      </a:lnTo>
                      <a:lnTo>
                        <a:pt x="270" y="420"/>
                      </a:lnTo>
                      <a:lnTo>
                        <a:pt x="270" y="428"/>
                      </a:lnTo>
                      <a:lnTo>
                        <a:pt x="264" y="446"/>
                      </a:lnTo>
                      <a:lnTo>
                        <a:pt x="258" y="460"/>
                      </a:lnTo>
                      <a:lnTo>
                        <a:pt x="256" y="484"/>
                      </a:lnTo>
                      <a:lnTo>
                        <a:pt x="256" y="484"/>
                      </a:lnTo>
                      <a:lnTo>
                        <a:pt x="260" y="492"/>
                      </a:lnTo>
                      <a:lnTo>
                        <a:pt x="264" y="498"/>
                      </a:lnTo>
                      <a:lnTo>
                        <a:pt x="268" y="500"/>
                      </a:lnTo>
                      <a:lnTo>
                        <a:pt x="272" y="502"/>
                      </a:lnTo>
                      <a:lnTo>
                        <a:pt x="272" y="502"/>
                      </a:lnTo>
                      <a:lnTo>
                        <a:pt x="276" y="504"/>
                      </a:lnTo>
                      <a:lnTo>
                        <a:pt x="278" y="506"/>
                      </a:lnTo>
                      <a:lnTo>
                        <a:pt x="282" y="514"/>
                      </a:lnTo>
                      <a:lnTo>
                        <a:pt x="282" y="524"/>
                      </a:lnTo>
                      <a:lnTo>
                        <a:pt x="286" y="540"/>
                      </a:lnTo>
                      <a:lnTo>
                        <a:pt x="286" y="540"/>
                      </a:lnTo>
                      <a:lnTo>
                        <a:pt x="288" y="542"/>
                      </a:lnTo>
                      <a:lnTo>
                        <a:pt x="292" y="546"/>
                      </a:lnTo>
                      <a:lnTo>
                        <a:pt x="300" y="550"/>
                      </a:lnTo>
                      <a:lnTo>
                        <a:pt x="306" y="550"/>
                      </a:lnTo>
                      <a:lnTo>
                        <a:pt x="312" y="550"/>
                      </a:lnTo>
                      <a:lnTo>
                        <a:pt x="312" y="550"/>
                      </a:lnTo>
                      <a:lnTo>
                        <a:pt x="318" y="550"/>
                      </a:lnTo>
                      <a:lnTo>
                        <a:pt x="322" y="552"/>
                      </a:lnTo>
                      <a:lnTo>
                        <a:pt x="326" y="554"/>
                      </a:lnTo>
                      <a:lnTo>
                        <a:pt x="328" y="558"/>
                      </a:lnTo>
                      <a:lnTo>
                        <a:pt x="330" y="566"/>
                      </a:lnTo>
                      <a:lnTo>
                        <a:pt x="330" y="570"/>
                      </a:lnTo>
                      <a:lnTo>
                        <a:pt x="330" y="570"/>
                      </a:lnTo>
                      <a:lnTo>
                        <a:pt x="332" y="580"/>
                      </a:lnTo>
                      <a:lnTo>
                        <a:pt x="334" y="588"/>
                      </a:lnTo>
                      <a:lnTo>
                        <a:pt x="336" y="594"/>
                      </a:lnTo>
                      <a:lnTo>
                        <a:pt x="336" y="594"/>
                      </a:lnTo>
                      <a:lnTo>
                        <a:pt x="340" y="598"/>
                      </a:lnTo>
                      <a:lnTo>
                        <a:pt x="344" y="598"/>
                      </a:lnTo>
                      <a:lnTo>
                        <a:pt x="350" y="598"/>
                      </a:lnTo>
                      <a:lnTo>
                        <a:pt x="350" y="598"/>
                      </a:lnTo>
                      <a:lnTo>
                        <a:pt x="358" y="598"/>
                      </a:lnTo>
                      <a:lnTo>
                        <a:pt x="364" y="598"/>
                      </a:lnTo>
                      <a:lnTo>
                        <a:pt x="370" y="600"/>
                      </a:lnTo>
                      <a:lnTo>
                        <a:pt x="372" y="604"/>
                      </a:lnTo>
                      <a:lnTo>
                        <a:pt x="372" y="604"/>
                      </a:lnTo>
                      <a:lnTo>
                        <a:pt x="374" y="608"/>
                      </a:lnTo>
                      <a:lnTo>
                        <a:pt x="378" y="612"/>
                      </a:lnTo>
                      <a:lnTo>
                        <a:pt x="378" y="616"/>
                      </a:lnTo>
                      <a:lnTo>
                        <a:pt x="380" y="622"/>
                      </a:lnTo>
                      <a:lnTo>
                        <a:pt x="378" y="628"/>
                      </a:lnTo>
                      <a:lnTo>
                        <a:pt x="376" y="636"/>
                      </a:lnTo>
                      <a:lnTo>
                        <a:pt x="376" y="636"/>
                      </a:lnTo>
                      <a:lnTo>
                        <a:pt x="364" y="668"/>
                      </a:lnTo>
                      <a:lnTo>
                        <a:pt x="360" y="680"/>
                      </a:lnTo>
                      <a:lnTo>
                        <a:pt x="354" y="684"/>
                      </a:lnTo>
                      <a:lnTo>
                        <a:pt x="354" y="684"/>
                      </a:lnTo>
                      <a:lnTo>
                        <a:pt x="348" y="692"/>
                      </a:lnTo>
                      <a:lnTo>
                        <a:pt x="344" y="702"/>
                      </a:lnTo>
                      <a:lnTo>
                        <a:pt x="338" y="716"/>
                      </a:lnTo>
                      <a:lnTo>
                        <a:pt x="338" y="716"/>
                      </a:lnTo>
                      <a:lnTo>
                        <a:pt x="336" y="720"/>
                      </a:lnTo>
                      <a:lnTo>
                        <a:pt x="334" y="734"/>
                      </a:lnTo>
                      <a:lnTo>
                        <a:pt x="336" y="748"/>
                      </a:lnTo>
                      <a:lnTo>
                        <a:pt x="338" y="754"/>
                      </a:lnTo>
                      <a:lnTo>
                        <a:pt x="342" y="760"/>
                      </a:lnTo>
                      <a:lnTo>
                        <a:pt x="342" y="760"/>
                      </a:lnTo>
                      <a:lnTo>
                        <a:pt x="348" y="764"/>
                      </a:lnTo>
                      <a:lnTo>
                        <a:pt x="356" y="768"/>
                      </a:lnTo>
                      <a:lnTo>
                        <a:pt x="364" y="768"/>
                      </a:lnTo>
                      <a:lnTo>
                        <a:pt x="364" y="768"/>
                      </a:lnTo>
                      <a:lnTo>
                        <a:pt x="372" y="764"/>
                      </a:lnTo>
                      <a:lnTo>
                        <a:pt x="378" y="758"/>
                      </a:lnTo>
                      <a:lnTo>
                        <a:pt x="386" y="746"/>
                      </a:lnTo>
                      <a:lnTo>
                        <a:pt x="390" y="730"/>
                      </a:lnTo>
                      <a:lnTo>
                        <a:pt x="390" y="730"/>
                      </a:lnTo>
                      <a:lnTo>
                        <a:pt x="398" y="700"/>
                      </a:lnTo>
                      <a:lnTo>
                        <a:pt x="406" y="678"/>
                      </a:lnTo>
                      <a:lnTo>
                        <a:pt x="412" y="662"/>
                      </a:lnTo>
                      <a:lnTo>
                        <a:pt x="412" y="662"/>
                      </a:lnTo>
                      <a:lnTo>
                        <a:pt x="414" y="660"/>
                      </a:lnTo>
                      <a:lnTo>
                        <a:pt x="418" y="658"/>
                      </a:lnTo>
                      <a:lnTo>
                        <a:pt x="428" y="654"/>
                      </a:lnTo>
                      <a:lnTo>
                        <a:pt x="434" y="654"/>
                      </a:lnTo>
                      <a:lnTo>
                        <a:pt x="444" y="656"/>
                      </a:lnTo>
                      <a:lnTo>
                        <a:pt x="444" y="656"/>
                      </a:lnTo>
                      <a:lnTo>
                        <a:pt x="454" y="660"/>
                      </a:lnTo>
                      <a:lnTo>
                        <a:pt x="456" y="660"/>
                      </a:lnTo>
                      <a:lnTo>
                        <a:pt x="456" y="662"/>
                      </a:lnTo>
                      <a:lnTo>
                        <a:pt x="454" y="662"/>
                      </a:lnTo>
                      <a:lnTo>
                        <a:pt x="456" y="662"/>
                      </a:lnTo>
                      <a:lnTo>
                        <a:pt x="456" y="662"/>
                      </a:lnTo>
                      <a:lnTo>
                        <a:pt x="462" y="660"/>
                      </a:lnTo>
                      <a:lnTo>
                        <a:pt x="466" y="658"/>
                      </a:lnTo>
                      <a:lnTo>
                        <a:pt x="470" y="654"/>
                      </a:lnTo>
                      <a:lnTo>
                        <a:pt x="470" y="654"/>
                      </a:lnTo>
                      <a:lnTo>
                        <a:pt x="474" y="652"/>
                      </a:lnTo>
                      <a:lnTo>
                        <a:pt x="478" y="648"/>
                      </a:lnTo>
                      <a:lnTo>
                        <a:pt x="482" y="648"/>
                      </a:lnTo>
                      <a:lnTo>
                        <a:pt x="482" y="648"/>
                      </a:lnTo>
                      <a:lnTo>
                        <a:pt x="492" y="648"/>
                      </a:lnTo>
                      <a:lnTo>
                        <a:pt x="498" y="650"/>
                      </a:lnTo>
                      <a:lnTo>
                        <a:pt x="498" y="650"/>
                      </a:lnTo>
                      <a:lnTo>
                        <a:pt x="500" y="650"/>
                      </a:lnTo>
                      <a:lnTo>
                        <a:pt x="504" y="652"/>
                      </a:lnTo>
                      <a:lnTo>
                        <a:pt x="510" y="650"/>
                      </a:lnTo>
                      <a:lnTo>
                        <a:pt x="514" y="648"/>
                      </a:lnTo>
                      <a:lnTo>
                        <a:pt x="516" y="644"/>
                      </a:lnTo>
                      <a:lnTo>
                        <a:pt x="516" y="644"/>
                      </a:lnTo>
                      <a:lnTo>
                        <a:pt x="520" y="632"/>
                      </a:lnTo>
                      <a:lnTo>
                        <a:pt x="522" y="620"/>
                      </a:lnTo>
                      <a:lnTo>
                        <a:pt x="522" y="606"/>
                      </a:lnTo>
                      <a:lnTo>
                        <a:pt x="530" y="582"/>
                      </a:lnTo>
                      <a:lnTo>
                        <a:pt x="530" y="572"/>
                      </a:lnTo>
                      <a:lnTo>
                        <a:pt x="544" y="570"/>
                      </a:lnTo>
                      <a:lnTo>
                        <a:pt x="550" y="534"/>
                      </a:lnTo>
                      <a:lnTo>
                        <a:pt x="556" y="474"/>
                      </a:lnTo>
                      <a:lnTo>
                        <a:pt x="558" y="398"/>
                      </a:lnTo>
                      <a:lnTo>
                        <a:pt x="558" y="340"/>
                      </a:lnTo>
                      <a:lnTo>
                        <a:pt x="558" y="340"/>
                      </a:lnTo>
                      <a:lnTo>
                        <a:pt x="560" y="332"/>
                      </a:lnTo>
                      <a:lnTo>
                        <a:pt x="562" y="322"/>
                      </a:lnTo>
                      <a:lnTo>
                        <a:pt x="562" y="308"/>
                      </a:lnTo>
                      <a:lnTo>
                        <a:pt x="562" y="308"/>
                      </a:lnTo>
                      <a:lnTo>
                        <a:pt x="560" y="300"/>
                      </a:lnTo>
                      <a:lnTo>
                        <a:pt x="562" y="296"/>
                      </a:lnTo>
                      <a:lnTo>
                        <a:pt x="564" y="294"/>
                      </a:lnTo>
                      <a:lnTo>
                        <a:pt x="568" y="294"/>
                      </a:lnTo>
                      <a:lnTo>
                        <a:pt x="568" y="306"/>
                      </a:lnTo>
                      <a:lnTo>
                        <a:pt x="570" y="338"/>
                      </a:lnTo>
                      <a:lnTo>
                        <a:pt x="574" y="348"/>
                      </a:lnTo>
                      <a:lnTo>
                        <a:pt x="570" y="362"/>
                      </a:lnTo>
                      <a:lnTo>
                        <a:pt x="574" y="384"/>
                      </a:lnTo>
                      <a:lnTo>
                        <a:pt x="576" y="390"/>
                      </a:lnTo>
                      <a:lnTo>
                        <a:pt x="580" y="422"/>
                      </a:lnTo>
                      <a:lnTo>
                        <a:pt x="586" y="422"/>
                      </a:lnTo>
                      <a:lnTo>
                        <a:pt x="586" y="428"/>
                      </a:lnTo>
                      <a:lnTo>
                        <a:pt x="582" y="432"/>
                      </a:lnTo>
                      <a:lnTo>
                        <a:pt x="586" y="448"/>
                      </a:lnTo>
                      <a:lnTo>
                        <a:pt x="590" y="472"/>
                      </a:lnTo>
                      <a:lnTo>
                        <a:pt x="602" y="490"/>
                      </a:lnTo>
                      <a:lnTo>
                        <a:pt x="620" y="500"/>
                      </a:lnTo>
                      <a:lnTo>
                        <a:pt x="620" y="486"/>
                      </a:lnTo>
                      <a:lnTo>
                        <a:pt x="624" y="498"/>
                      </a:lnTo>
                      <a:lnTo>
                        <a:pt x="636" y="484"/>
                      </a:lnTo>
                      <a:lnTo>
                        <a:pt x="642" y="462"/>
                      </a:lnTo>
                      <a:lnTo>
                        <a:pt x="638" y="438"/>
                      </a:lnTo>
                      <a:lnTo>
                        <a:pt x="636" y="424"/>
                      </a:lnTo>
                      <a:lnTo>
                        <a:pt x="632" y="420"/>
                      </a:lnTo>
                      <a:lnTo>
                        <a:pt x="630" y="416"/>
                      </a:lnTo>
                      <a:lnTo>
                        <a:pt x="636" y="412"/>
                      </a:lnTo>
                      <a:lnTo>
                        <a:pt x="630" y="382"/>
                      </a:lnTo>
                      <a:lnTo>
                        <a:pt x="628" y="376"/>
                      </a:lnTo>
                      <a:lnTo>
                        <a:pt x="626" y="354"/>
                      </a:lnTo>
                      <a:lnTo>
                        <a:pt x="618" y="340"/>
                      </a:lnTo>
                      <a:lnTo>
                        <a:pt x="618" y="330"/>
                      </a:lnTo>
                      <a:lnTo>
                        <a:pt x="610" y="300"/>
                      </a:lnTo>
                      <a:lnTo>
                        <a:pt x="606" y="288"/>
                      </a:lnTo>
                      <a:lnTo>
                        <a:pt x="606" y="288"/>
                      </a:lnTo>
                      <a:lnTo>
                        <a:pt x="610" y="286"/>
                      </a:lnTo>
                      <a:lnTo>
                        <a:pt x="612" y="288"/>
                      </a:lnTo>
                      <a:lnTo>
                        <a:pt x="616" y="292"/>
                      </a:lnTo>
                      <a:lnTo>
                        <a:pt x="618" y="298"/>
                      </a:lnTo>
                      <a:lnTo>
                        <a:pt x="618" y="298"/>
                      </a:lnTo>
                      <a:lnTo>
                        <a:pt x="622" y="312"/>
                      </a:lnTo>
                      <a:lnTo>
                        <a:pt x="626" y="322"/>
                      </a:lnTo>
                      <a:lnTo>
                        <a:pt x="632" y="328"/>
                      </a:lnTo>
                      <a:lnTo>
                        <a:pt x="652" y="384"/>
                      </a:lnTo>
                      <a:lnTo>
                        <a:pt x="678" y="454"/>
                      </a:lnTo>
                      <a:lnTo>
                        <a:pt x="702" y="508"/>
                      </a:lnTo>
                      <a:lnTo>
                        <a:pt x="720" y="540"/>
                      </a:lnTo>
                      <a:lnTo>
                        <a:pt x="732" y="540"/>
                      </a:lnTo>
                      <a:lnTo>
                        <a:pt x="736" y="548"/>
                      </a:lnTo>
                      <a:lnTo>
                        <a:pt x="752" y="568"/>
                      </a:lnTo>
                      <a:lnTo>
                        <a:pt x="752" y="568"/>
                      </a:lnTo>
                      <a:lnTo>
                        <a:pt x="756" y="582"/>
                      </a:lnTo>
                      <a:lnTo>
                        <a:pt x="762" y="592"/>
                      </a:lnTo>
                      <a:lnTo>
                        <a:pt x="768" y="602"/>
                      </a:lnTo>
                      <a:lnTo>
                        <a:pt x="768" y="602"/>
                      </a:lnTo>
                      <a:lnTo>
                        <a:pt x="774" y="604"/>
                      </a:lnTo>
                      <a:lnTo>
                        <a:pt x="776" y="606"/>
                      </a:lnTo>
                      <a:lnTo>
                        <a:pt x="784" y="604"/>
                      </a:lnTo>
                      <a:lnTo>
                        <a:pt x="788" y="602"/>
                      </a:lnTo>
                      <a:lnTo>
                        <a:pt x="790" y="602"/>
                      </a:lnTo>
                      <a:lnTo>
                        <a:pt x="790" y="602"/>
                      </a:lnTo>
                      <a:lnTo>
                        <a:pt x="794" y="598"/>
                      </a:lnTo>
                      <a:lnTo>
                        <a:pt x="804" y="594"/>
                      </a:lnTo>
                      <a:lnTo>
                        <a:pt x="804" y="594"/>
                      </a:lnTo>
                      <a:lnTo>
                        <a:pt x="808" y="594"/>
                      </a:lnTo>
                      <a:lnTo>
                        <a:pt x="812" y="594"/>
                      </a:lnTo>
                      <a:lnTo>
                        <a:pt x="816" y="596"/>
                      </a:lnTo>
                      <a:lnTo>
                        <a:pt x="816" y="596"/>
                      </a:lnTo>
                      <a:lnTo>
                        <a:pt x="820" y="598"/>
                      </a:lnTo>
                      <a:lnTo>
                        <a:pt x="826" y="600"/>
                      </a:lnTo>
                      <a:lnTo>
                        <a:pt x="832" y="600"/>
                      </a:lnTo>
                      <a:lnTo>
                        <a:pt x="832" y="600"/>
                      </a:lnTo>
                      <a:lnTo>
                        <a:pt x="836" y="600"/>
                      </a:lnTo>
                      <a:lnTo>
                        <a:pt x="834" y="598"/>
                      </a:lnTo>
                      <a:lnTo>
                        <a:pt x="832" y="598"/>
                      </a:lnTo>
                      <a:lnTo>
                        <a:pt x="834" y="596"/>
                      </a:lnTo>
                      <a:lnTo>
                        <a:pt x="842" y="590"/>
                      </a:lnTo>
                      <a:lnTo>
                        <a:pt x="842" y="590"/>
                      </a:lnTo>
                      <a:lnTo>
                        <a:pt x="850" y="586"/>
                      </a:lnTo>
                      <a:lnTo>
                        <a:pt x="856" y="582"/>
                      </a:lnTo>
                      <a:lnTo>
                        <a:pt x="866" y="582"/>
                      </a:lnTo>
                      <a:lnTo>
                        <a:pt x="872" y="584"/>
                      </a:lnTo>
                      <a:lnTo>
                        <a:pt x="874" y="586"/>
                      </a:lnTo>
                      <a:lnTo>
                        <a:pt x="874" y="586"/>
                      </a:lnTo>
                      <a:lnTo>
                        <a:pt x="886" y="598"/>
                      </a:lnTo>
                      <a:lnTo>
                        <a:pt x="898" y="616"/>
                      </a:lnTo>
                      <a:lnTo>
                        <a:pt x="916" y="642"/>
                      </a:lnTo>
                      <a:lnTo>
                        <a:pt x="916" y="642"/>
                      </a:lnTo>
                      <a:lnTo>
                        <a:pt x="926" y="656"/>
                      </a:lnTo>
                      <a:lnTo>
                        <a:pt x="934" y="664"/>
                      </a:lnTo>
                      <a:lnTo>
                        <a:pt x="944" y="668"/>
                      </a:lnTo>
                      <a:lnTo>
                        <a:pt x="952" y="670"/>
                      </a:lnTo>
                      <a:lnTo>
                        <a:pt x="958" y="668"/>
                      </a:lnTo>
                      <a:lnTo>
                        <a:pt x="964" y="666"/>
                      </a:lnTo>
                      <a:lnTo>
                        <a:pt x="968" y="660"/>
                      </a:lnTo>
                      <a:lnTo>
                        <a:pt x="972" y="654"/>
                      </a:lnTo>
                      <a:lnTo>
                        <a:pt x="972" y="654"/>
                      </a:lnTo>
                      <a:lnTo>
                        <a:pt x="974" y="648"/>
                      </a:lnTo>
                      <a:lnTo>
                        <a:pt x="974" y="642"/>
                      </a:lnTo>
                      <a:lnTo>
                        <a:pt x="970" y="628"/>
                      </a:lnTo>
                      <a:lnTo>
                        <a:pt x="964" y="616"/>
                      </a:lnTo>
                      <a:lnTo>
                        <a:pt x="962" y="612"/>
                      </a:lnTo>
                      <a:lnTo>
                        <a:pt x="962" y="612"/>
                      </a:lnTo>
                      <a:lnTo>
                        <a:pt x="952" y="600"/>
                      </a:lnTo>
                      <a:lnTo>
                        <a:pt x="944" y="592"/>
                      </a:lnTo>
                      <a:lnTo>
                        <a:pt x="936" y="588"/>
                      </a:lnTo>
                      <a:lnTo>
                        <a:pt x="936" y="588"/>
                      </a:lnTo>
                      <a:lnTo>
                        <a:pt x="928" y="584"/>
                      </a:lnTo>
                      <a:lnTo>
                        <a:pt x="920" y="576"/>
                      </a:lnTo>
                      <a:lnTo>
                        <a:pt x="900" y="550"/>
                      </a:lnTo>
                      <a:lnTo>
                        <a:pt x="900" y="550"/>
                      </a:lnTo>
                      <a:lnTo>
                        <a:pt x="894" y="542"/>
                      </a:lnTo>
                      <a:lnTo>
                        <a:pt x="892" y="536"/>
                      </a:lnTo>
                      <a:lnTo>
                        <a:pt x="890" y="530"/>
                      </a:lnTo>
                      <a:lnTo>
                        <a:pt x="890" y="526"/>
                      </a:lnTo>
                      <a:lnTo>
                        <a:pt x="892" y="520"/>
                      </a:lnTo>
                      <a:lnTo>
                        <a:pt x="894" y="516"/>
                      </a:lnTo>
                      <a:lnTo>
                        <a:pt x="894" y="516"/>
                      </a:lnTo>
                      <a:lnTo>
                        <a:pt x="894" y="514"/>
                      </a:lnTo>
                      <a:lnTo>
                        <a:pt x="898" y="510"/>
                      </a:lnTo>
                      <a:lnTo>
                        <a:pt x="904" y="508"/>
                      </a:lnTo>
                      <a:lnTo>
                        <a:pt x="912" y="506"/>
                      </a:lnTo>
                      <a:lnTo>
                        <a:pt x="912" y="506"/>
                      </a:lnTo>
                      <a:lnTo>
                        <a:pt x="918" y="504"/>
                      </a:lnTo>
                      <a:lnTo>
                        <a:pt x="920" y="500"/>
                      </a:lnTo>
                      <a:lnTo>
                        <a:pt x="924" y="496"/>
                      </a:lnTo>
                      <a:lnTo>
                        <a:pt x="924" y="496"/>
                      </a:lnTo>
                      <a:lnTo>
                        <a:pt x="924" y="490"/>
                      </a:lnTo>
                      <a:lnTo>
                        <a:pt x="924" y="482"/>
                      </a:lnTo>
                      <a:lnTo>
                        <a:pt x="920" y="472"/>
                      </a:lnTo>
                      <a:lnTo>
                        <a:pt x="920" y="472"/>
                      </a:lnTo>
                      <a:lnTo>
                        <a:pt x="920" y="468"/>
                      </a:lnTo>
                      <a:lnTo>
                        <a:pt x="920" y="460"/>
                      </a:lnTo>
                      <a:lnTo>
                        <a:pt x="920" y="456"/>
                      </a:lnTo>
                      <a:lnTo>
                        <a:pt x="924" y="452"/>
                      </a:lnTo>
                      <a:lnTo>
                        <a:pt x="926" y="448"/>
                      </a:lnTo>
                      <a:lnTo>
                        <a:pt x="932" y="446"/>
                      </a:lnTo>
                      <a:lnTo>
                        <a:pt x="932" y="446"/>
                      </a:lnTo>
                      <a:lnTo>
                        <a:pt x="938" y="446"/>
                      </a:lnTo>
                      <a:lnTo>
                        <a:pt x="942" y="442"/>
                      </a:lnTo>
                      <a:lnTo>
                        <a:pt x="950" y="436"/>
                      </a:lnTo>
                      <a:lnTo>
                        <a:pt x="952" y="432"/>
                      </a:lnTo>
                      <a:lnTo>
                        <a:pt x="952" y="428"/>
                      </a:lnTo>
                      <a:lnTo>
                        <a:pt x="952" y="412"/>
                      </a:lnTo>
                      <a:lnTo>
                        <a:pt x="952" y="412"/>
                      </a:lnTo>
                      <a:lnTo>
                        <a:pt x="948" y="402"/>
                      </a:lnTo>
                      <a:lnTo>
                        <a:pt x="950" y="394"/>
                      </a:lnTo>
                      <a:lnTo>
                        <a:pt x="952" y="392"/>
                      </a:lnTo>
                      <a:lnTo>
                        <a:pt x="956" y="388"/>
                      </a:lnTo>
                      <a:lnTo>
                        <a:pt x="956" y="388"/>
                      </a:lnTo>
                      <a:lnTo>
                        <a:pt x="958" y="386"/>
                      </a:lnTo>
                      <a:lnTo>
                        <a:pt x="962" y="382"/>
                      </a:lnTo>
                      <a:lnTo>
                        <a:pt x="964" y="374"/>
                      </a:lnTo>
                      <a:lnTo>
                        <a:pt x="962" y="366"/>
                      </a:lnTo>
                      <a:lnTo>
                        <a:pt x="954" y="344"/>
                      </a:lnTo>
                      <a:lnTo>
                        <a:pt x="944" y="332"/>
                      </a:lnTo>
                      <a:lnTo>
                        <a:pt x="934" y="318"/>
                      </a:lnTo>
                      <a:lnTo>
                        <a:pt x="930" y="310"/>
                      </a:lnTo>
                      <a:lnTo>
                        <a:pt x="930" y="302"/>
                      </a:lnTo>
                      <a:lnTo>
                        <a:pt x="884" y="252"/>
                      </a:lnTo>
                      <a:lnTo>
                        <a:pt x="884" y="252"/>
                      </a:lnTo>
                      <a:lnTo>
                        <a:pt x="884" y="250"/>
                      </a:lnTo>
                      <a:lnTo>
                        <a:pt x="882" y="248"/>
                      </a:lnTo>
                      <a:lnTo>
                        <a:pt x="876" y="244"/>
                      </a:lnTo>
                      <a:lnTo>
                        <a:pt x="866" y="238"/>
                      </a:lnTo>
                      <a:lnTo>
                        <a:pt x="850" y="228"/>
                      </a:lnTo>
                      <a:lnTo>
                        <a:pt x="792" y="204"/>
                      </a:lnTo>
                      <a:lnTo>
                        <a:pt x="800" y="202"/>
                      </a:lnTo>
                      <a:lnTo>
                        <a:pt x="834" y="194"/>
                      </a:lnTo>
                      <a:lnTo>
                        <a:pt x="860" y="190"/>
                      </a:lnTo>
                      <a:lnTo>
                        <a:pt x="888" y="186"/>
                      </a:lnTo>
                      <a:lnTo>
                        <a:pt x="914" y="178"/>
                      </a:lnTo>
                      <a:lnTo>
                        <a:pt x="914" y="178"/>
                      </a:lnTo>
                      <a:lnTo>
                        <a:pt x="924" y="172"/>
                      </a:lnTo>
                      <a:lnTo>
                        <a:pt x="932" y="166"/>
                      </a:lnTo>
                      <a:lnTo>
                        <a:pt x="936" y="160"/>
                      </a:lnTo>
                      <a:lnTo>
                        <a:pt x="936" y="160"/>
                      </a:lnTo>
                      <a:lnTo>
                        <a:pt x="942" y="148"/>
                      </a:lnTo>
                      <a:lnTo>
                        <a:pt x="952" y="130"/>
                      </a:lnTo>
                      <a:lnTo>
                        <a:pt x="952" y="130"/>
                      </a:lnTo>
                      <a:lnTo>
                        <a:pt x="958" y="118"/>
                      </a:lnTo>
                      <a:lnTo>
                        <a:pt x="960" y="110"/>
                      </a:lnTo>
                      <a:lnTo>
                        <a:pt x="962" y="104"/>
                      </a:lnTo>
                      <a:lnTo>
                        <a:pt x="962" y="104"/>
                      </a:lnTo>
                      <a:lnTo>
                        <a:pt x="962" y="94"/>
                      </a:lnTo>
                      <a:lnTo>
                        <a:pt x="964" y="88"/>
                      </a:lnTo>
                      <a:lnTo>
                        <a:pt x="966" y="84"/>
                      </a:lnTo>
                      <a:lnTo>
                        <a:pt x="966" y="84"/>
                      </a:lnTo>
                      <a:lnTo>
                        <a:pt x="970" y="78"/>
                      </a:lnTo>
                      <a:lnTo>
                        <a:pt x="974" y="68"/>
                      </a:lnTo>
                      <a:lnTo>
                        <a:pt x="974" y="58"/>
                      </a:lnTo>
                      <a:lnTo>
                        <a:pt x="974" y="54"/>
                      </a:lnTo>
                      <a:lnTo>
                        <a:pt x="972" y="50"/>
                      </a:lnTo>
                      <a:lnTo>
                        <a:pt x="972" y="50"/>
                      </a:lnTo>
                      <a:lnTo>
                        <a:pt x="970" y="48"/>
                      </a:lnTo>
                      <a:lnTo>
                        <a:pt x="970" y="44"/>
                      </a:lnTo>
                      <a:lnTo>
                        <a:pt x="970" y="38"/>
                      </a:lnTo>
                      <a:lnTo>
                        <a:pt x="974" y="30"/>
                      </a:lnTo>
                      <a:lnTo>
                        <a:pt x="974" y="30"/>
                      </a:lnTo>
                      <a:lnTo>
                        <a:pt x="978" y="24"/>
                      </a:lnTo>
                      <a:lnTo>
                        <a:pt x="980" y="20"/>
                      </a:lnTo>
                      <a:lnTo>
                        <a:pt x="982" y="18"/>
                      </a:lnTo>
                      <a:lnTo>
                        <a:pt x="980" y="16"/>
                      </a:lnTo>
                      <a:lnTo>
                        <a:pt x="980" y="16"/>
                      </a:lnTo>
                      <a:lnTo>
                        <a:pt x="978" y="14"/>
                      </a:lnTo>
                      <a:lnTo>
                        <a:pt x="978" y="10"/>
                      </a:lnTo>
                      <a:lnTo>
                        <a:pt x="976" y="0"/>
                      </a:lnTo>
                      <a:lnTo>
                        <a:pt x="676" y="0"/>
                      </a:lnTo>
                      <a:close/>
                      <a:moveTo>
                        <a:pt x="562" y="150"/>
                      </a:moveTo>
                      <a:lnTo>
                        <a:pt x="562" y="150"/>
                      </a:lnTo>
                      <a:lnTo>
                        <a:pt x="562" y="150"/>
                      </a:lnTo>
                      <a:lnTo>
                        <a:pt x="562" y="150"/>
                      </a:lnTo>
                      <a:lnTo>
                        <a:pt x="562" y="150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72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/>
                <a:lstStyle/>
                <a:p>
                  <a:pPr defTabSz="457200">
                    <a:defRPr/>
                  </a:pPr>
                  <a:endParaRPr lang="en-US">
                    <a:latin typeface="+mn-lt"/>
                  </a:endParaRPr>
                </a:p>
              </p:txBody>
            </p:sp>
          </p:grpSp>
          <p:grpSp>
            <p:nvGrpSpPr>
              <p:cNvPr id="30" name="Group 63"/>
              <p:cNvGrpSpPr>
                <a:grpSpLocks noChangeAspect="1"/>
              </p:cNvGrpSpPr>
              <p:nvPr/>
            </p:nvGrpSpPr>
            <p:grpSpPr>
              <a:xfrm>
                <a:off x="8324137" y="990588"/>
                <a:ext cx="819855" cy="1066798"/>
                <a:chOff x="7315200" y="5334000"/>
                <a:chExt cx="1054100" cy="1371600"/>
              </a:xfrm>
              <a:solidFill>
                <a:schemeClr val="bg2">
                  <a:lumMod val="50000"/>
                  <a:lumOff val="50000"/>
                  <a:alpha val="18000"/>
                </a:schemeClr>
              </a:solidFill>
            </p:grpSpPr>
            <p:sp>
              <p:nvSpPr>
                <p:cNvPr id="147" name="Freeform 70"/>
                <p:cNvSpPr>
                  <a:spLocks/>
                </p:cNvSpPr>
                <p:nvPr/>
              </p:nvSpPr>
              <p:spPr bwMode="auto">
                <a:xfrm>
                  <a:off x="7810500" y="5715000"/>
                  <a:ext cx="241300" cy="158750"/>
                </a:xfrm>
                <a:custGeom>
                  <a:avLst/>
                  <a:gdLst>
                    <a:gd name="T0" fmla="*/ 152 w 152"/>
                    <a:gd name="T1" fmla="*/ 100 h 100"/>
                    <a:gd name="T2" fmla="*/ 152 w 152"/>
                    <a:gd name="T3" fmla="*/ 100 h 100"/>
                    <a:gd name="T4" fmla="*/ 152 w 152"/>
                    <a:gd name="T5" fmla="*/ 100 h 100"/>
                    <a:gd name="T6" fmla="*/ 152 w 152"/>
                    <a:gd name="T7" fmla="*/ 100 h 100"/>
                    <a:gd name="T8" fmla="*/ 138 w 152"/>
                    <a:gd name="T9" fmla="*/ 90 h 100"/>
                    <a:gd name="T10" fmla="*/ 34 w 152"/>
                    <a:gd name="T11" fmla="*/ 18 h 100"/>
                    <a:gd name="T12" fmla="*/ 34 w 152"/>
                    <a:gd name="T13" fmla="*/ 18 h 100"/>
                    <a:gd name="T14" fmla="*/ 16 w 152"/>
                    <a:gd name="T15" fmla="*/ 6 h 100"/>
                    <a:gd name="T16" fmla="*/ 16 w 152"/>
                    <a:gd name="T17" fmla="*/ 6 h 100"/>
                    <a:gd name="T18" fmla="*/ 10 w 152"/>
                    <a:gd name="T19" fmla="*/ 2 h 100"/>
                    <a:gd name="T20" fmla="*/ 4 w 152"/>
                    <a:gd name="T21" fmla="*/ 0 h 100"/>
                    <a:gd name="T22" fmla="*/ 4 w 152"/>
                    <a:gd name="T23" fmla="*/ 0 h 100"/>
                    <a:gd name="T24" fmla="*/ 0 w 152"/>
                    <a:gd name="T25" fmla="*/ 0 h 100"/>
                    <a:gd name="T26" fmla="*/ 0 w 152"/>
                    <a:gd name="T27" fmla="*/ 2 h 100"/>
                    <a:gd name="T28" fmla="*/ 0 w 152"/>
                    <a:gd name="T29" fmla="*/ 2 h 100"/>
                    <a:gd name="T30" fmla="*/ 4 w 152"/>
                    <a:gd name="T31" fmla="*/ 6 h 100"/>
                    <a:gd name="T32" fmla="*/ 8 w 152"/>
                    <a:gd name="T33" fmla="*/ 8 h 100"/>
                    <a:gd name="T34" fmla="*/ 8 w 152"/>
                    <a:gd name="T35" fmla="*/ 8 h 100"/>
                    <a:gd name="T36" fmla="*/ 24 w 152"/>
                    <a:gd name="T37" fmla="*/ 18 h 100"/>
                    <a:gd name="T38" fmla="*/ 138 w 152"/>
                    <a:gd name="T39" fmla="*/ 92 h 100"/>
                    <a:gd name="T40" fmla="*/ 138 w 152"/>
                    <a:gd name="T41" fmla="*/ 92 h 100"/>
                    <a:gd name="T42" fmla="*/ 152 w 152"/>
                    <a:gd name="T43" fmla="*/ 100 h 100"/>
                    <a:gd name="T44" fmla="*/ 152 w 152"/>
                    <a:gd name="T45" fmla="*/ 10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152" h="100">
                      <a:moveTo>
                        <a:pt x="152" y="100"/>
                      </a:moveTo>
                      <a:lnTo>
                        <a:pt x="152" y="100"/>
                      </a:lnTo>
                      <a:lnTo>
                        <a:pt x="152" y="100"/>
                      </a:lnTo>
                      <a:lnTo>
                        <a:pt x="152" y="100"/>
                      </a:lnTo>
                      <a:lnTo>
                        <a:pt x="138" y="90"/>
                      </a:lnTo>
                      <a:lnTo>
                        <a:pt x="34" y="18"/>
                      </a:lnTo>
                      <a:lnTo>
                        <a:pt x="34" y="18"/>
                      </a:lnTo>
                      <a:lnTo>
                        <a:pt x="16" y="6"/>
                      </a:lnTo>
                      <a:lnTo>
                        <a:pt x="16" y="6"/>
                      </a:lnTo>
                      <a:lnTo>
                        <a:pt x="10" y="2"/>
                      </a:ln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4" y="6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24" y="18"/>
                      </a:lnTo>
                      <a:lnTo>
                        <a:pt x="138" y="92"/>
                      </a:lnTo>
                      <a:lnTo>
                        <a:pt x="138" y="92"/>
                      </a:lnTo>
                      <a:lnTo>
                        <a:pt x="152" y="100"/>
                      </a:lnTo>
                      <a:lnTo>
                        <a:pt x="152" y="10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charset="0"/>
                  </a:endParaRPr>
                </a:p>
              </p:txBody>
            </p:sp>
            <p:sp>
              <p:nvSpPr>
                <p:cNvPr id="148" name="Freeform 71"/>
                <p:cNvSpPr>
                  <a:spLocks/>
                </p:cNvSpPr>
                <p:nvPr/>
              </p:nvSpPr>
              <p:spPr bwMode="auto">
                <a:xfrm>
                  <a:off x="8054975" y="5880100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charset="0"/>
                  </a:endParaRPr>
                </a:p>
              </p:txBody>
            </p:sp>
            <p:sp>
              <p:nvSpPr>
                <p:cNvPr id="149" name="Freeform 72"/>
                <p:cNvSpPr>
                  <a:spLocks/>
                </p:cNvSpPr>
                <p:nvPr/>
              </p:nvSpPr>
              <p:spPr bwMode="auto">
                <a:xfrm>
                  <a:off x="8064500" y="5584825"/>
                  <a:ext cx="53975" cy="285750"/>
                </a:xfrm>
                <a:custGeom>
                  <a:avLst/>
                  <a:gdLst>
                    <a:gd name="T0" fmla="*/ 0 w 34"/>
                    <a:gd name="T1" fmla="*/ 178 h 180"/>
                    <a:gd name="T2" fmla="*/ 0 w 34"/>
                    <a:gd name="T3" fmla="*/ 178 h 180"/>
                    <a:gd name="T4" fmla="*/ 4 w 34"/>
                    <a:gd name="T5" fmla="*/ 162 h 180"/>
                    <a:gd name="T6" fmla="*/ 28 w 34"/>
                    <a:gd name="T7" fmla="*/ 30 h 180"/>
                    <a:gd name="T8" fmla="*/ 28 w 34"/>
                    <a:gd name="T9" fmla="*/ 30 h 180"/>
                    <a:gd name="T10" fmla="*/ 34 w 34"/>
                    <a:gd name="T11" fmla="*/ 10 h 180"/>
                    <a:gd name="T12" fmla="*/ 34 w 34"/>
                    <a:gd name="T13" fmla="*/ 10 h 180"/>
                    <a:gd name="T14" fmla="*/ 34 w 34"/>
                    <a:gd name="T15" fmla="*/ 6 h 180"/>
                    <a:gd name="T16" fmla="*/ 34 w 34"/>
                    <a:gd name="T17" fmla="*/ 2 h 180"/>
                    <a:gd name="T18" fmla="*/ 34 w 34"/>
                    <a:gd name="T19" fmla="*/ 2 h 180"/>
                    <a:gd name="T20" fmla="*/ 32 w 34"/>
                    <a:gd name="T21" fmla="*/ 0 h 180"/>
                    <a:gd name="T22" fmla="*/ 30 w 34"/>
                    <a:gd name="T23" fmla="*/ 2 h 180"/>
                    <a:gd name="T24" fmla="*/ 30 w 34"/>
                    <a:gd name="T25" fmla="*/ 2 h 180"/>
                    <a:gd name="T26" fmla="*/ 28 w 34"/>
                    <a:gd name="T27" fmla="*/ 8 h 180"/>
                    <a:gd name="T28" fmla="*/ 26 w 34"/>
                    <a:gd name="T29" fmla="*/ 14 h 180"/>
                    <a:gd name="T30" fmla="*/ 26 w 34"/>
                    <a:gd name="T31" fmla="*/ 14 h 180"/>
                    <a:gd name="T32" fmla="*/ 22 w 34"/>
                    <a:gd name="T33" fmla="*/ 38 h 180"/>
                    <a:gd name="T34" fmla="*/ 2 w 34"/>
                    <a:gd name="T35" fmla="*/ 162 h 180"/>
                    <a:gd name="T36" fmla="*/ 2 w 34"/>
                    <a:gd name="T37" fmla="*/ 162 h 180"/>
                    <a:gd name="T38" fmla="*/ 0 w 34"/>
                    <a:gd name="T39" fmla="*/ 178 h 180"/>
                    <a:gd name="T40" fmla="*/ 0 w 34"/>
                    <a:gd name="T41" fmla="*/ 178 h 180"/>
                    <a:gd name="T42" fmla="*/ 0 w 34"/>
                    <a:gd name="T43" fmla="*/ 180 h 180"/>
                    <a:gd name="T44" fmla="*/ 0 w 34"/>
                    <a:gd name="T45" fmla="*/ 180 h 180"/>
                    <a:gd name="T46" fmla="*/ 0 w 34"/>
                    <a:gd name="T47" fmla="*/ 178 h 180"/>
                    <a:gd name="T48" fmla="*/ 0 w 34"/>
                    <a:gd name="T49" fmla="*/ 178 h 1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34" h="180">
                      <a:moveTo>
                        <a:pt x="0" y="178"/>
                      </a:moveTo>
                      <a:lnTo>
                        <a:pt x="0" y="178"/>
                      </a:lnTo>
                      <a:lnTo>
                        <a:pt x="4" y="162"/>
                      </a:lnTo>
                      <a:lnTo>
                        <a:pt x="28" y="30"/>
                      </a:lnTo>
                      <a:lnTo>
                        <a:pt x="28" y="30"/>
                      </a:lnTo>
                      <a:lnTo>
                        <a:pt x="34" y="10"/>
                      </a:lnTo>
                      <a:lnTo>
                        <a:pt x="34" y="10"/>
                      </a:lnTo>
                      <a:lnTo>
                        <a:pt x="34" y="6"/>
                      </a:lnTo>
                      <a:lnTo>
                        <a:pt x="34" y="2"/>
                      </a:lnTo>
                      <a:lnTo>
                        <a:pt x="34" y="2"/>
                      </a:lnTo>
                      <a:lnTo>
                        <a:pt x="32" y="0"/>
                      </a:lnTo>
                      <a:lnTo>
                        <a:pt x="30" y="2"/>
                      </a:lnTo>
                      <a:lnTo>
                        <a:pt x="30" y="2"/>
                      </a:lnTo>
                      <a:lnTo>
                        <a:pt x="28" y="8"/>
                      </a:lnTo>
                      <a:lnTo>
                        <a:pt x="26" y="14"/>
                      </a:lnTo>
                      <a:lnTo>
                        <a:pt x="26" y="14"/>
                      </a:lnTo>
                      <a:lnTo>
                        <a:pt x="22" y="38"/>
                      </a:lnTo>
                      <a:lnTo>
                        <a:pt x="2" y="162"/>
                      </a:lnTo>
                      <a:lnTo>
                        <a:pt x="2" y="162"/>
                      </a:lnTo>
                      <a:lnTo>
                        <a:pt x="0" y="178"/>
                      </a:lnTo>
                      <a:lnTo>
                        <a:pt x="0" y="178"/>
                      </a:lnTo>
                      <a:lnTo>
                        <a:pt x="0" y="180"/>
                      </a:lnTo>
                      <a:lnTo>
                        <a:pt x="0" y="180"/>
                      </a:lnTo>
                      <a:lnTo>
                        <a:pt x="0" y="178"/>
                      </a:lnTo>
                      <a:lnTo>
                        <a:pt x="0" y="1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charset="0"/>
                  </a:endParaRPr>
                </a:p>
              </p:txBody>
            </p:sp>
            <p:sp>
              <p:nvSpPr>
                <p:cNvPr id="150" name="Freeform 73"/>
                <p:cNvSpPr>
                  <a:spLocks noEditPoints="1"/>
                </p:cNvSpPr>
                <p:nvPr/>
              </p:nvSpPr>
              <p:spPr bwMode="auto">
                <a:xfrm>
                  <a:off x="7315200" y="5334000"/>
                  <a:ext cx="1054100" cy="1371600"/>
                </a:xfrm>
                <a:custGeom>
                  <a:avLst/>
                  <a:gdLst>
                    <a:gd name="T0" fmla="*/ 582 w 664"/>
                    <a:gd name="T1" fmla="*/ 488 h 864"/>
                    <a:gd name="T2" fmla="*/ 664 w 664"/>
                    <a:gd name="T3" fmla="*/ 356 h 864"/>
                    <a:gd name="T4" fmla="*/ 664 w 664"/>
                    <a:gd name="T5" fmla="*/ 0 h 864"/>
                    <a:gd name="T6" fmla="*/ 608 w 664"/>
                    <a:gd name="T7" fmla="*/ 50 h 864"/>
                    <a:gd name="T8" fmla="*/ 548 w 664"/>
                    <a:gd name="T9" fmla="*/ 146 h 864"/>
                    <a:gd name="T10" fmla="*/ 508 w 664"/>
                    <a:gd name="T11" fmla="*/ 294 h 864"/>
                    <a:gd name="T12" fmla="*/ 498 w 664"/>
                    <a:gd name="T13" fmla="*/ 358 h 864"/>
                    <a:gd name="T14" fmla="*/ 490 w 664"/>
                    <a:gd name="T15" fmla="*/ 342 h 864"/>
                    <a:gd name="T16" fmla="*/ 476 w 664"/>
                    <a:gd name="T17" fmla="*/ 338 h 864"/>
                    <a:gd name="T18" fmla="*/ 472 w 664"/>
                    <a:gd name="T19" fmla="*/ 338 h 864"/>
                    <a:gd name="T20" fmla="*/ 464 w 664"/>
                    <a:gd name="T21" fmla="*/ 338 h 864"/>
                    <a:gd name="T22" fmla="*/ 464 w 664"/>
                    <a:gd name="T23" fmla="*/ 344 h 864"/>
                    <a:gd name="T24" fmla="*/ 454 w 664"/>
                    <a:gd name="T25" fmla="*/ 350 h 864"/>
                    <a:gd name="T26" fmla="*/ 458 w 664"/>
                    <a:gd name="T27" fmla="*/ 362 h 864"/>
                    <a:gd name="T28" fmla="*/ 456 w 664"/>
                    <a:gd name="T29" fmla="*/ 376 h 864"/>
                    <a:gd name="T30" fmla="*/ 336 w 664"/>
                    <a:gd name="T31" fmla="*/ 294 h 864"/>
                    <a:gd name="T32" fmla="*/ 204 w 664"/>
                    <a:gd name="T33" fmla="*/ 246 h 864"/>
                    <a:gd name="T34" fmla="*/ 116 w 664"/>
                    <a:gd name="T35" fmla="*/ 242 h 864"/>
                    <a:gd name="T36" fmla="*/ 8 w 664"/>
                    <a:gd name="T37" fmla="*/ 282 h 864"/>
                    <a:gd name="T38" fmla="*/ 28 w 664"/>
                    <a:gd name="T39" fmla="*/ 358 h 864"/>
                    <a:gd name="T40" fmla="*/ 46 w 664"/>
                    <a:gd name="T41" fmla="*/ 368 h 864"/>
                    <a:gd name="T42" fmla="*/ 64 w 664"/>
                    <a:gd name="T43" fmla="*/ 380 h 864"/>
                    <a:gd name="T44" fmla="*/ 92 w 664"/>
                    <a:gd name="T45" fmla="*/ 390 h 864"/>
                    <a:gd name="T46" fmla="*/ 112 w 664"/>
                    <a:gd name="T47" fmla="*/ 406 h 864"/>
                    <a:gd name="T48" fmla="*/ 130 w 664"/>
                    <a:gd name="T49" fmla="*/ 430 h 864"/>
                    <a:gd name="T50" fmla="*/ 142 w 664"/>
                    <a:gd name="T51" fmla="*/ 438 h 864"/>
                    <a:gd name="T52" fmla="*/ 152 w 664"/>
                    <a:gd name="T53" fmla="*/ 456 h 864"/>
                    <a:gd name="T54" fmla="*/ 170 w 664"/>
                    <a:gd name="T55" fmla="*/ 474 h 864"/>
                    <a:gd name="T56" fmla="*/ 186 w 664"/>
                    <a:gd name="T57" fmla="*/ 490 h 864"/>
                    <a:gd name="T58" fmla="*/ 224 w 664"/>
                    <a:gd name="T59" fmla="*/ 516 h 864"/>
                    <a:gd name="T60" fmla="*/ 268 w 664"/>
                    <a:gd name="T61" fmla="*/ 512 h 864"/>
                    <a:gd name="T62" fmla="*/ 350 w 664"/>
                    <a:gd name="T63" fmla="*/ 482 h 864"/>
                    <a:gd name="T64" fmla="*/ 302 w 664"/>
                    <a:gd name="T65" fmla="*/ 566 h 864"/>
                    <a:gd name="T66" fmla="*/ 302 w 664"/>
                    <a:gd name="T67" fmla="*/ 586 h 864"/>
                    <a:gd name="T68" fmla="*/ 344 w 664"/>
                    <a:gd name="T69" fmla="*/ 630 h 864"/>
                    <a:gd name="T70" fmla="*/ 384 w 664"/>
                    <a:gd name="T71" fmla="*/ 646 h 864"/>
                    <a:gd name="T72" fmla="*/ 404 w 664"/>
                    <a:gd name="T73" fmla="*/ 662 h 864"/>
                    <a:gd name="T74" fmla="*/ 434 w 664"/>
                    <a:gd name="T75" fmla="*/ 676 h 864"/>
                    <a:gd name="T76" fmla="*/ 460 w 664"/>
                    <a:gd name="T77" fmla="*/ 704 h 864"/>
                    <a:gd name="T78" fmla="*/ 472 w 664"/>
                    <a:gd name="T79" fmla="*/ 740 h 864"/>
                    <a:gd name="T80" fmla="*/ 460 w 664"/>
                    <a:gd name="T81" fmla="*/ 788 h 864"/>
                    <a:gd name="T82" fmla="*/ 452 w 664"/>
                    <a:gd name="T83" fmla="*/ 824 h 864"/>
                    <a:gd name="T84" fmla="*/ 466 w 664"/>
                    <a:gd name="T85" fmla="*/ 864 h 864"/>
                    <a:gd name="T86" fmla="*/ 476 w 664"/>
                    <a:gd name="T87" fmla="*/ 860 h 864"/>
                    <a:gd name="T88" fmla="*/ 492 w 664"/>
                    <a:gd name="T89" fmla="*/ 792 h 864"/>
                    <a:gd name="T90" fmla="*/ 506 w 664"/>
                    <a:gd name="T91" fmla="*/ 770 h 864"/>
                    <a:gd name="T92" fmla="*/ 520 w 664"/>
                    <a:gd name="T93" fmla="*/ 726 h 864"/>
                    <a:gd name="T94" fmla="*/ 504 w 664"/>
                    <a:gd name="T95" fmla="*/ 578 h 864"/>
                    <a:gd name="T96" fmla="*/ 494 w 664"/>
                    <a:gd name="T97" fmla="*/ 502 h 864"/>
                    <a:gd name="T98" fmla="*/ 518 w 664"/>
                    <a:gd name="T99" fmla="*/ 508 h 864"/>
                    <a:gd name="T100" fmla="*/ 542 w 664"/>
                    <a:gd name="T101" fmla="*/ 568 h 864"/>
                    <a:gd name="T102" fmla="*/ 570 w 664"/>
                    <a:gd name="T103" fmla="*/ 620 h 864"/>
                    <a:gd name="T104" fmla="*/ 598 w 664"/>
                    <a:gd name="T105" fmla="*/ 590 h 864"/>
                    <a:gd name="T106" fmla="*/ 582 w 664"/>
                    <a:gd name="T107" fmla="*/ 548 h 864"/>
                    <a:gd name="T108" fmla="*/ 550 w 664"/>
                    <a:gd name="T109" fmla="*/ 484 h 864"/>
                    <a:gd name="T110" fmla="*/ 566 w 664"/>
                    <a:gd name="T111" fmla="*/ 472 h 864"/>
                    <a:gd name="T112" fmla="*/ 466 w 664"/>
                    <a:gd name="T113" fmla="*/ 344 h 8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664" h="864">
                      <a:moveTo>
                        <a:pt x="566" y="472"/>
                      </a:moveTo>
                      <a:lnTo>
                        <a:pt x="566" y="472"/>
                      </a:lnTo>
                      <a:lnTo>
                        <a:pt x="568" y="472"/>
                      </a:lnTo>
                      <a:lnTo>
                        <a:pt x="572" y="476"/>
                      </a:lnTo>
                      <a:lnTo>
                        <a:pt x="582" y="488"/>
                      </a:lnTo>
                      <a:lnTo>
                        <a:pt x="612" y="532"/>
                      </a:lnTo>
                      <a:lnTo>
                        <a:pt x="660" y="604"/>
                      </a:lnTo>
                      <a:lnTo>
                        <a:pt x="660" y="604"/>
                      </a:lnTo>
                      <a:lnTo>
                        <a:pt x="664" y="608"/>
                      </a:lnTo>
                      <a:lnTo>
                        <a:pt x="664" y="356"/>
                      </a:lnTo>
                      <a:lnTo>
                        <a:pt x="664" y="356"/>
                      </a:lnTo>
                      <a:lnTo>
                        <a:pt x="650" y="354"/>
                      </a:lnTo>
                      <a:lnTo>
                        <a:pt x="650" y="354"/>
                      </a:lnTo>
                      <a:lnTo>
                        <a:pt x="664" y="346"/>
                      </a:lnTo>
                      <a:lnTo>
                        <a:pt x="664" y="0"/>
                      </a:lnTo>
                      <a:lnTo>
                        <a:pt x="664" y="0"/>
                      </a:lnTo>
                      <a:lnTo>
                        <a:pt x="638" y="20"/>
                      </a:lnTo>
                      <a:lnTo>
                        <a:pt x="624" y="34"/>
                      </a:lnTo>
                      <a:lnTo>
                        <a:pt x="608" y="50"/>
                      </a:lnTo>
                      <a:lnTo>
                        <a:pt x="608" y="50"/>
                      </a:lnTo>
                      <a:lnTo>
                        <a:pt x="594" y="68"/>
                      </a:lnTo>
                      <a:lnTo>
                        <a:pt x="580" y="86"/>
                      </a:lnTo>
                      <a:lnTo>
                        <a:pt x="568" y="104"/>
                      </a:lnTo>
                      <a:lnTo>
                        <a:pt x="558" y="124"/>
                      </a:lnTo>
                      <a:lnTo>
                        <a:pt x="548" y="146"/>
                      </a:lnTo>
                      <a:lnTo>
                        <a:pt x="540" y="166"/>
                      </a:lnTo>
                      <a:lnTo>
                        <a:pt x="524" y="214"/>
                      </a:lnTo>
                      <a:lnTo>
                        <a:pt x="524" y="214"/>
                      </a:lnTo>
                      <a:lnTo>
                        <a:pt x="514" y="254"/>
                      </a:lnTo>
                      <a:lnTo>
                        <a:pt x="508" y="294"/>
                      </a:lnTo>
                      <a:lnTo>
                        <a:pt x="504" y="330"/>
                      </a:lnTo>
                      <a:lnTo>
                        <a:pt x="502" y="356"/>
                      </a:lnTo>
                      <a:lnTo>
                        <a:pt x="502" y="356"/>
                      </a:lnTo>
                      <a:lnTo>
                        <a:pt x="498" y="358"/>
                      </a:lnTo>
                      <a:lnTo>
                        <a:pt x="498" y="358"/>
                      </a:lnTo>
                      <a:lnTo>
                        <a:pt x="490" y="350"/>
                      </a:lnTo>
                      <a:lnTo>
                        <a:pt x="490" y="350"/>
                      </a:lnTo>
                      <a:lnTo>
                        <a:pt x="490" y="346"/>
                      </a:lnTo>
                      <a:lnTo>
                        <a:pt x="490" y="342"/>
                      </a:lnTo>
                      <a:lnTo>
                        <a:pt x="490" y="342"/>
                      </a:lnTo>
                      <a:lnTo>
                        <a:pt x="488" y="340"/>
                      </a:lnTo>
                      <a:lnTo>
                        <a:pt x="484" y="338"/>
                      </a:lnTo>
                      <a:lnTo>
                        <a:pt x="480" y="336"/>
                      </a:lnTo>
                      <a:lnTo>
                        <a:pt x="476" y="338"/>
                      </a:lnTo>
                      <a:lnTo>
                        <a:pt x="476" y="338"/>
                      </a:lnTo>
                      <a:lnTo>
                        <a:pt x="476" y="338"/>
                      </a:lnTo>
                      <a:lnTo>
                        <a:pt x="476" y="336"/>
                      </a:lnTo>
                      <a:lnTo>
                        <a:pt x="474" y="336"/>
                      </a:lnTo>
                      <a:lnTo>
                        <a:pt x="472" y="338"/>
                      </a:lnTo>
                      <a:lnTo>
                        <a:pt x="472" y="338"/>
                      </a:lnTo>
                      <a:lnTo>
                        <a:pt x="468" y="336"/>
                      </a:lnTo>
                      <a:lnTo>
                        <a:pt x="468" y="336"/>
                      </a:lnTo>
                      <a:lnTo>
                        <a:pt x="468" y="336"/>
                      </a:lnTo>
                      <a:lnTo>
                        <a:pt x="466" y="338"/>
                      </a:lnTo>
                      <a:lnTo>
                        <a:pt x="464" y="338"/>
                      </a:lnTo>
                      <a:lnTo>
                        <a:pt x="464" y="340"/>
                      </a:lnTo>
                      <a:lnTo>
                        <a:pt x="462" y="340"/>
                      </a:lnTo>
                      <a:lnTo>
                        <a:pt x="462" y="342"/>
                      </a:lnTo>
                      <a:lnTo>
                        <a:pt x="464" y="344"/>
                      </a:lnTo>
                      <a:lnTo>
                        <a:pt x="464" y="344"/>
                      </a:lnTo>
                      <a:lnTo>
                        <a:pt x="464" y="344"/>
                      </a:lnTo>
                      <a:lnTo>
                        <a:pt x="460" y="344"/>
                      </a:lnTo>
                      <a:lnTo>
                        <a:pt x="460" y="344"/>
                      </a:lnTo>
                      <a:lnTo>
                        <a:pt x="456" y="346"/>
                      </a:lnTo>
                      <a:lnTo>
                        <a:pt x="454" y="350"/>
                      </a:lnTo>
                      <a:lnTo>
                        <a:pt x="454" y="354"/>
                      </a:lnTo>
                      <a:lnTo>
                        <a:pt x="456" y="358"/>
                      </a:lnTo>
                      <a:lnTo>
                        <a:pt x="456" y="358"/>
                      </a:lnTo>
                      <a:lnTo>
                        <a:pt x="458" y="362"/>
                      </a:lnTo>
                      <a:lnTo>
                        <a:pt x="458" y="362"/>
                      </a:lnTo>
                      <a:lnTo>
                        <a:pt x="458" y="370"/>
                      </a:lnTo>
                      <a:lnTo>
                        <a:pt x="458" y="374"/>
                      </a:lnTo>
                      <a:lnTo>
                        <a:pt x="458" y="374"/>
                      </a:lnTo>
                      <a:lnTo>
                        <a:pt x="456" y="376"/>
                      </a:lnTo>
                      <a:lnTo>
                        <a:pt x="456" y="376"/>
                      </a:lnTo>
                      <a:lnTo>
                        <a:pt x="434" y="360"/>
                      </a:lnTo>
                      <a:lnTo>
                        <a:pt x="406" y="338"/>
                      </a:lnTo>
                      <a:lnTo>
                        <a:pt x="372" y="314"/>
                      </a:lnTo>
                      <a:lnTo>
                        <a:pt x="336" y="294"/>
                      </a:lnTo>
                      <a:lnTo>
                        <a:pt x="336" y="294"/>
                      </a:lnTo>
                      <a:lnTo>
                        <a:pt x="292" y="272"/>
                      </a:lnTo>
                      <a:lnTo>
                        <a:pt x="270" y="264"/>
                      </a:lnTo>
                      <a:lnTo>
                        <a:pt x="248" y="256"/>
                      </a:lnTo>
                      <a:lnTo>
                        <a:pt x="226" y="250"/>
                      </a:lnTo>
                      <a:lnTo>
                        <a:pt x="204" y="246"/>
                      </a:lnTo>
                      <a:lnTo>
                        <a:pt x="182" y="244"/>
                      </a:lnTo>
                      <a:lnTo>
                        <a:pt x="160" y="242"/>
                      </a:lnTo>
                      <a:lnTo>
                        <a:pt x="160" y="242"/>
                      </a:lnTo>
                      <a:lnTo>
                        <a:pt x="138" y="242"/>
                      </a:lnTo>
                      <a:lnTo>
                        <a:pt x="116" y="242"/>
                      </a:lnTo>
                      <a:lnTo>
                        <a:pt x="84" y="248"/>
                      </a:lnTo>
                      <a:lnTo>
                        <a:pt x="62" y="252"/>
                      </a:lnTo>
                      <a:lnTo>
                        <a:pt x="56" y="256"/>
                      </a:lnTo>
                      <a:lnTo>
                        <a:pt x="30" y="266"/>
                      </a:lnTo>
                      <a:lnTo>
                        <a:pt x="8" y="282"/>
                      </a:lnTo>
                      <a:lnTo>
                        <a:pt x="0" y="296"/>
                      </a:lnTo>
                      <a:lnTo>
                        <a:pt x="0" y="324"/>
                      </a:lnTo>
                      <a:lnTo>
                        <a:pt x="2" y="330"/>
                      </a:lnTo>
                      <a:lnTo>
                        <a:pt x="14" y="344"/>
                      </a:lnTo>
                      <a:lnTo>
                        <a:pt x="28" y="358"/>
                      </a:lnTo>
                      <a:lnTo>
                        <a:pt x="28" y="358"/>
                      </a:lnTo>
                      <a:lnTo>
                        <a:pt x="36" y="364"/>
                      </a:lnTo>
                      <a:lnTo>
                        <a:pt x="42" y="366"/>
                      </a:lnTo>
                      <a:lnTo>
                        <a:pt x="46" y="368"/>
                      </a:lnTo>
                      <a:lnTo>
                        <a:pt x="46" y="368"/>
                      </a:lnTo>
                      <a:lnTo>
                        <a:pt x="52" y="368"/>
                      </a:lnTo>
                      <a:lnTo>
                        <a:pt x="56" y="372"/>
                      </a:lnTo>
                      <a:lnTo>
                        <a:pt x="60" y="376"/>
                      </a:lnTo>
                      <a:lnTo>
                        <a:pt x="60" y="376"/>
                      </a:lnTo>
                      <a:lnTo>
                        <a:pt x="64" y="380"/>
                      </a:lnTo>
                      <a:lnTo>
                        <a:pt x="70" y="384"/>
                      </a:lnTo>
                      <a:lnTo>
                        <a:pt x="78" y="386"/>
                      </a:lnTo>
                      <a:lnTo>
                        <a:pt x="78" y="386"/>
                      </a:lnTo>
                      <a:lnTo>
                        <a:pt x="84" y="386"/>
                      </a:lnTo>
                      <a:lnTo>
                        <a:pt x="92" y="390"/>
                      </a:lnTo>
                      <a:lnTo>
                        <a:pt x="98" y="394"/>
                      </a:lnTo>
                      <a:lnTo>
                        <a:pt x="100" y="398"/>
                      </a:lnTo>
                      <a:lnTo>
                        <a:pt x="100" y="398"/>
                      </a:lnTo>
                      <a:lnTo>
                        <a:pt x="104" y="402"/>
                      </a:lnTo>
                      <a:lnTo>
                        <a:pt x="112" y="406"/>
                      </a:lnTo>
                      <a:lnTo>
                        <a:pt x="120" y="410"/>
                      </a:lnTo>
                      <a:lnTo>
                        <a:pt x="120" y="410"/>
                      </a:lnTo>
                      <a:lnTo>
                        <a:pt x="126" y="418"/>
                      </a:lnTo>
                      <a:lnTo>
                        <a:pt x="130" y="426"/>
                      </a:lnTo>
                      <a:lnTo>
                        <a:pt x="130" y="430"/>
                      </a:lnTo>
                      <a:lnTo>
                        <a:pt x="130" y="430"/>
                      </a:lnTo>
                      <a:lnTo>
                        <a:pt x="132" y="434"/>
                      </a:lnTo>
                      <a:lnTo>
                        <a:pt x="136" y="436"/>
                      </a:lnTo>
                      <a:lnTo>
                        <a:pt x="142" y="438"/>
                      </a:lnTo>
                      <a:lnTo>
                        <a:pt x="142" y="438"/>
                      </a:lnTo>
                      <a:lnTo>
                        <a:pt x="146" y="442"/>
                      </a:lnTo>
                      <a:lnTo>
                        <a:pt x="150" y="446"/>
                      </a:lnTo>
                      <a:lnTo>
                        <a:pt x="152" y="452"/>
                      </a:lnTo>
                      <a:lnTo>
                        <a:pt x="152" y="452"/>
                      </a:lnTo>
                      <a:lnTo>
                        <a:pt x="152" y="456"/>
                      </a:lnTo>
                      <a:lnTo>
                        <a:pt x="154" y="458"/>
                      </a:lnTo>
                      <a:lnTo>
                        <a:pt x="158" y="466"/>
                      </a:lnTo>
                      <a:lnTo>
                        <a:pt x="166" y="472"/>
                      </a:lnTo>
                      <a:lnTo>
                        <a:pt x="170" y="474"/>
                      </a:lnTo>
                      <a:lnTo>
                        <a:pt x="170" y="474"/>
                      </a:lnTo>
                      <a:lnTo>
                        <a:pt x="174" y="476"/>
                      </a:lnTo>
                      <a:lnTo>
                        <a:pt x="178" y="480"/>
                      </a:lnTo>
                      <a:lnTo>
                        <a:pt x="182" y="486"/>
                      </a:lnTo>
                      <a:lnTo>
                        <a:pt x="182" y="486"/>
                      </a:lnTo>
                      <a:lnTo>
                        <a:pt x="186" y="490"/>
                      </a:lnTo>
                      <a:lnTo>
                        <a:pt x="192" y="494"/>
                      </a:lnTo>
                      <a:lnTo>
                        <a:pt x="200" y="500"/>
                      </a:lnTo>
                      <a:lnTo>
                        <a:pt x="200" y="500"/>
                      </a:lnTo>
                      <a:lnTo>
                        <a:pt x="216" y="510"/>
                      </a:lnTo>
                      <a:lnTo>
                        <a:pt x="224" y="516"/>
                      </a:lnTo>
                      <a:lnTo>
                        <a:pt x="224" y="516"/>
                      </a:lnTo>
                      <a:lnTo>
                        <a:pt x="230" y="518"/>
                      </a:lnTo>
                      <a:lnTo>
                        <a:pt x="238" y="518"/>
                      </a:lnTo>
                      <a:lnTo>
                        <a:pt x="246" y="518"/>
                      </a:lnTo>
                      <a:lnTo>
                        <a:pt x="268" y="512"/>
                      </a:lnTo>
                      <a:lnTo>
                        <a:pt x="288" y="504"/>
                      </a:lnTo>
                      <a:lnTo>
                        <a:pt x="306" y="496"/>
                      </a:lnTo>
                      <a:lnTo>
                        <a:pt x="332" y="486"/>
                      </a:lnTo>
                      <a:lnTo>
                        <a:pt x="350" y="482"/>
                      </a:lnTo>
                      <a:lnTo>
                        <a:pt x="350" y="482"/>
                      </a:lnTo>
                      <a:lnTo>
                        <a:pt x="350" y="482"/>
                      </a:lnTo>
                      <a:lnTo>
                        <a:pt x="334" y="504"/>
                      </a:lnTo>
                      <a:lnTo>
                        <a:pt x="320" y="526"/>
                      </a:lnTo>
                      <a:lnTo>
                        <a:pt x="320" y="526"/>
                      </a:lnTo>
                      <a:lnTo>
                        <a:pt x="302" y="566"/>
                      </a:lnTo>
                      <a:lnTo>
                        <a:pt x="298" y="576"/>
                      </a:lnTo>
                      <a:lnTo>
                        <a:pt x="298" y="582"/>
                      </a:lnTo>
                      <a:lnTo>
                        <a:pt x="298" y="586"/>
                      </a:lnTo>
                      <a:lnTo>
                        <a:pt x="300" y="586"/>
                      </a:lnTo>
                      <a:lnTo>
                        <a:pt x="302" y="586"/>
                      </a:lnTo>
                      <a:lnTo>
                        <a:pt x="310" y="598"/>
                      </a:lnTo>
                      <a:lnTo>
                        <a:pt x="310" y="598"/>
                      </a:lnTo>
                      <a:lnTo>
                        <a:pt x="318" y="604"/>
                      </a:lnTo>
                      <a:lnTo>
                        <a:pt x="334" y="622"/>
                      </a:lnTo>
                      <a:lnTo>
                        <a:pt x="344" y="630"/>
                      </a:lnTo>
                      <a:lnTo>
                        <a:pt x="356" y="638"/>
                      </a:lnTo>
                      <a:lnTo>
                        <a:pt x="366" y="644"/>
                      </a:lnTo>
                      <a:lnTo>
                        <a:pt x="376" y="646"/>
                      </a:lnTo>
                      <a:lnTo>
                        <a:pt x="376" y="646"/>
                      </a:lnTo>
                      <a:lnTo>
                        <a:pt x="384" y="646"/>
                      </a:lnTo>
                      <a:lnTo>
                        <a:pt x="390" y="648"/>
                      </a:lnTo>
                      <a:lnTo>
                        <a:pt x="396" y="650"/>
                      </a:lnTo>
                      <a:lnTo>
                        <a:pt x="398" y="654"/>
                      </a:lnTo>
                      <a:lnTo>
                        <a:pt x="402" y="660"/>
                      </a:lnTo>
                      <a:lnTo>
                        <a:pt x="404" y="662"/>
                      </a:lnTo>
                      <a:lnTo>
                        <a:pt x="404" y="662"/>
                      </a:lnTo>
                      <a:lnTo>
                        <a:pt x="414" y="670"/>
                      </a:lnTo>
                      <a:lnTo>
                        <a:pt x="424" y="676"/>
                      </a:lnTo>
                      <a:lnTo>
                        <a:pt x="428" y="678"/>
                      </a:lnTo>
                      <a:lnTo>
                        <a:pt x="434" y="676"/>
                      </a:lnTo>
                      <a:lnTo>
                        <a:pt x="434" y="676"/>
                      </a:lnTo>
                      <a:lnTo>
                        <a:pt x="438" y="678"/>
                      </a:lnTo>
                      <a:lnTo>
                        <a:pt x="444" y="680"/>
                      </a:lnTo>
                      <a:lnTo>
                        <a:pt x="454" y="692"/>
                      </a:lnTo>
                      <a:lnTo>
                        <a:pt x="460" y="704"/>
                      </a:lnTo>
                      <a:lnTo>
                        <a:pt x="464" y="710"/>
                      </a:lnTo>
                      <a:lnTo>
                        <a:pt x="464" y="710"/>
                      </a:lnTo>
                      <a:lnTo>
                        <a:pt x="466" y="716"/>
                      </a:lnTo>
                      <a:lnTo>
                        <a:pt x="470" y="730"/>
                      </a:lnTo>
                      <a:lnTo>
                        <a:pt x="472" y="740"/>
                      </a:lnTo>
                      <a:lnTo>
                        <a:pt x="472" y="750"/>
                      </a:lnTo>
                      <a:lnTo>
                        <a:pt x="470" y="760"/>
                      </a:lnTo>
                      <a:lnTo>
                        <a:pt x="468" y="770"/>
                      </a:lnTo>
                      <a:lnTo>
                        <a:pt x="468" y="770"/>
                      </a:lnTo>
                      <a:lnTo>
                        <a:pt x="460" y="788"/>
                      </a:lnTo>
                      <a:lnTo>
                        <a:pt x="456" y="800"/>
                      </a:lnTo>
                      <a:lnTo>
                        <a:pt x="454" y="810"/>
                      </a:lnTo>
                      <a:lnTo>
                        <a:pt x="454" y="810"/>
                      </a:lnTo>
                      <a:lnTo>
                        <a:pt x="452" y="816"/>
                      </a:lnTo>
                      <a:lnTo>
                        <a:pt x="452" y="824"/>
                      </a:lnTo>
                      <a:lnTo>
                        <a:pt x="454" y="832"/>
                      </a:lnTo>
                      <a:lnTo>
                        <a:pt x="454" y="832"/>
                      </a:lnTo>
                      <a:lnTo>
                        <a:pt x="458" y="852"/>
                      </a:lnTo>
                      <a:lnTo>
                        <a:pt x="462" y="858"/>
                      </a:lnTo>
                      <a:lnTo>
                        <a:pt x="466" y="864"/>
                      </a:lnTo>
                      <a:lnTo>
                        <a:pt x="466" y="864"/>
                      </a:lnTo>
                      <a:lnTo>
                        <a:pt x="468" y="864"/>
                      </a:lnTo>
                      <a:lnTo>
                        <a:pt x="472" y="864"/>
                      </a:lnTo>
                      <a:lnTo>
                        <a:pt x="472" y="864"/>
                      </a:lnTo>
                      <a:lnTo>
                        <a:pt x="476" y="860"/>
                      </a:lnTo>
                      <a:lnTo>
                        <a:pt x="480" y="858"/>
                      </a:lnTo>
                      <a:lnTo>
                        <a:pt x="496" y="810"/>
                      </a:lnTo>
                      <a:lnTo>
                        <a:pt x="490" y="798"/>
                      </a:lnTo>
                      <a:lnTo>
                        <a:pt x="490" y="798"/>
                      </a:lnTo>
                      <a:lnTo>
                        <a:pt x="492" y="792"/>
                      </a:lnTo>
                      <a:lnTo>
                        <a:pt x="494" y="786"/>
                      </a:lnTo>
                      <a:lnTo>
                        <a:pt x="498" y="784"/>
                      </a:lnTo>
                      <a:lnTo>
                        <a:pt x="498" y="784"/>
                      </a:lnTo>
                      <a:lnTo>
                        <a:pt x="502" y="778"/>
                      </a:lnTo>
                      <a:lnTo>
                        <a:pt x="506" y="770"/>
                      </a:lnTo>
                      <a:lnTo>
                        <a:pt x="508" y="758"/>
                      </a:lnTo>
                      <a:lnTo>
                        <a:pt x="508" y="758"/>
                      </a:lnTo>
                      <a:lnTo>
                        <a:pt x="512" y="748"/>
                      </a:lnTo>
                      <a:lnTo>
                        <a:pt x="520" y="726"/>
                      </a:lnTo>
                      <a:lnTo>
                        <a:pt x="520" y="726"/>
                      </a:lnTo>
                      <a:lnTo>
                        <a:pt x="524" y="694"/>
                      </a:lnTo>
                      <a:lnTo>
                        <a:pt x="526" y="676"/>
                      </a:lnTo>
                      <a:lnTo>
                        <a:pt x="524" y="662"/>
                      </a:lnTo>
                      <a:lnTo>
                        <a:pt x="524" y="662"/>
                      </a:lnTo>
                      <a:lnTo>
                        <a:pt x="504" y="578"/>
                      </a:lnTo>
                      <a:lnTo>
                        <a:pt x="494" y="526"/>
                      </a:lnTo>
                      <a:lnTo>
                        <a:pt x="492" y="510"/>
                      </a:lnTo>
                      <a:lnTo>
                        <a:pt x="492" y="504"/>
                      </a:lnTo>
                      <a:lnTo>
                        <a:pt x="494" y="502"/>
                      </a:lnTo>
                      <a:lnTo>
                        <a:pt x="494" y="502"/>
                      </a:lnTo>
                      <a:lnTo>
                        <a:pt x="498" y="498"/>
                      </a:lnTo>
                      <a:lnTo>
                        <a:pt x="500" y="492"/>
                      </a:lnTo>
                      <a:lnTo>
                        <a:pt x="504" y="474"/>
                      </a:lnTo>
                      <a:lnTo>
                        <a:pt x="512" y="500"/>
                      </a:lnTo>
                      <a:lnTo>
                        <a:pt x="518" y="508"/>
                      </a:lnTo>
                      <a:lnTo>
                        <a:pt x="518" y="520"/>
                      </a:lnTo>
                      <a:lnTo>
                        <a:pt x="526" y="538"/>
                      </a:lnTo>
                      <a:lnTo>
                        <a:pt x="528" y="542"/>
                      </a:lnTo>
                      <a:lnTo>
                        <a:pt x="538" y="568"/>
                      </a:lnTo>
                      <a:lnTo>
                        <a:pt x="542" y="568"/>
                      </a:lnTo>
                      <a:lnTo>
                        <a:pt x="544" y="572"/>
                      </a:lnTo>
                      <a:lnTo>
                        <a:pt x="542" y="576"/>
                      </a:lnTo>
                      <a:lnTo>
                        <a:pt x="548" y="588"/>
                      </a:lnTo>
                      <a:lnTo>
                        <a:pt x="556" y="608"/>
                      </a:lnTo>
                      <a:lnTo>
                        <a:pt x="570" y="620"/>
                      </a:lnTo>
                      <a:lnTo>
                        <a:pt x="588" y="626"/>
                      </a:lnTo>
                      <a:lnTo>
                        <a:pt x="584" y="614"/>
                      </a:lnTo>
                      <a:lnTo>
                        <a:pt x="590" y="624"/>
                      </a:lnTo>
                      <a:lnTo>
                        <a:pt x="598" y="608"/>
                      </a:lnTo>
                      <a:lnTo>
                        <a:pt x="598" y="590"/>
                      </a:lnTo>
                      <a:lnTo>
                        <a:pt x="590" y="570"/>
                      </a:lnTo>
                      <a:lnTo>
                        <a:pt x="586" y="558"/>
                      </a:lnTo>
                      <a:lnTo>
                        <a:pt x="580" y="556"/>
                      </a:lnTo>
                      <a:lnTo>
                        <a:pt x="580" y="552"/>
                      </a:lnTo>
                      <a:lnTo>
                        <a:pt x="582" y="548"/>
                      </a:lnTo>
                      <a:lnTo>
                        <a:pt x="572" y="524"/>
                      </a:lnTo>
                      <a:lnTo>
                        <a:pt x="570" y="520"/>
                      </a:lnTo>
                      <a:lnTo>
                        <a:pt x="562" y="502"/>
                      </a:lnTo>
                      <a:lnTo>
                        <a:pt x="554" y="492"/>
                      </a:lnTo>
                      <a:lnTo>
                        <a:pt x="550" y="484"/>
                      </a:lnTo>
                      <a:lnTo>
                        <a:pt x="538" y="460"/>
                      </a:lnTo>
                      <a:lnTo>
                        <a:pt x="538" y="460"/>
                      </a:lnTo>
                      <a:lnTo>
                        <a:pt x="554" y="470"/>
                      </a:lnTo>
                      <a:lnTo>
                        <a:pt x="560" y="472"/>
                      </a:lnTo>
                      <a:lnTo>
                        <a:pt x="566" y="472"/>
                      </a:lnTo>
                      <a:lnTo>
                        <a:pt x="566" y="472"/>
                      </a:lnTo>
                      <a:close/>
                      <a:moveTo>
                        <a:pt x="466" y="344"/>
                      </a:moveTo>
                      <a:lnTo>
                        <a:pt x="466" y="344"/>
                      </a:lnTo>
                      <a:lnTo>
                        <a:pt x="466" y="344"/>
                      </a:lnTo>
                      <a:lnTo>
                        <a:pt x="466" y="344"/>
                      </a:lnTo>
                      <a:lnTo>
                        <a:pt x="466" y="344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72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/>
                <a:lstStyle/>
                <a:p>
                  <a:pPr defTabSz="457200">
                    <a:defRPr/>
                  </a:pPr>
                  <a:endParaRPr lang="en-US">
                    <a:latin typeface="+mn-lt"/>
                  </a:endParaRPr>
                </a:p>
              </p:txBody>
            </p:sp>
          </p:grpSp>
        </p:grpSp>
      </p:grpSp>
      <p:sp>
        <p:nvSpPr>
          <p:cNvPr id="17411" name="Title Placeholder 1"/>
          <p:cNvSpPr>
            <a:spLocks noGrp="1"/>
          </p:cNvSpPr>
          <p:nvPr>
            <p:ph type="title"/>
          </p:nvPr>
        </p:nvSpPr>
        <p:spPr bwMode="auto">
          <a:xfrm>
            <a:off x="1093789" y="676278"/>
            <a:ext cx="7718425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7412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093789" y="1806575"/>
            <a:ext cx="7718425" cy="4052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973756" y="5951541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79527" y="5951541"/>
            <a:ext cx="5694231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0845" y="5951541"/>
            <a:ext cx="65868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defRPr>
            </a:lvl1pPr>
          </a:lstStyle>
          <a:p>
            <a:pPr>
              <a:defRPr/>
            </a:pPr>
            <a:fld id="{83183CCC-CCCB-48E0-A770-0CEB3671F64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4074" r:id="rId1"/>
    <p:sldLayoutId id="2147484075" r:id="rId2"/>
    <p:sldLayoutId id="2147484076" r:id="rId3"/>
    <p:sldLayoutId id="2147484077" r:id="rId4"/>
    <p:sldLayoutId id="2147484078" r:id="rId5"/>
    <p:sldLayoutId id="2147484079" r:id="rId6"/>
    <p:sldLayoutId id="2147484080" r:id="rId7"/>
    <p:sldLayoutId id="2147484081" r:id="rId8"/>
    <p:sldLayoutId id="2147484082" r:id="rId9"/>
    <p:sldLayoutId id="2147484083" r:id="rId10"/>
    <p:sldLayoutId id="2147484084" r:id="rId11"/>
    <p:sldLayoutId id="2147484085" r:id="rId12"/>
    <p:sldLayoutId id="2147484086" r:id="rId13"/>
    <p:sldLayoutId id="2147484087" r:id="rId14"/>
  </p:sldLayoutIdLst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3200" kern="1200">
          <a:solidFill>
            <a:srgbClr val="404040"/>
          </a:solidFill>
          <a:latin typeface="+mj-lt"/>
          <a:ea typeface="Trebuchet MS" pitchFamily="34" charset="0"/>
          <a:cs typeface="Trebuchet MS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3200">
          <a:solidFill>
            <a:srgbClr val="404040"/>
          </a:solidFill>
          <a:latin typeface="Verdana" pitchFamily="34" charset="0"/>
          <a:ea typeface="Trebuchet MS" pitchFamily="34" charset="0"/>
          <a:cs typeface="Trebuchet MS" pitchFamily="34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3200">
          <a:solidFill>
            <a:srgbClr val="404040"/>
          </a:solidFill>
          <a:latin typeface="Verdana" pitchFamily="34" charset="0"/>
          <a:ea typeface="Trebuchet MS" pitchFamily="34" charset="0"/>
          <a:cs typeface="Trebuchet MS" pitchFamily="34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3200">
          <a:solidFill>
            <a:srgbClr val="404040"/>
          </a:solidFill>
          <a:latin typeface="Verdana" pitchFamily="34" charset="0"/>
          <a:ea typeface="Trebuchet MS" pitchFamily="34" charset="0"/>
          <a:cs typeface="Trebuchet MS" pitchFamily="34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3200">
          <a:solidFill>
            <a:srgbClr val="404040"/>
          </a:solidFill>
          <a:latin typeface="Verdana" pitchFamily="34" charset="0"/>
          <a:ea typeface="Trebuchet MS" pitchFamily="34" charset="0"/>
          <a:cs typeface="Trebuchet MS" pitchFamily="34" charset="0"/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ts val="600"/>
        </a:spcAft>
        <a:buClr>
          <a:srgbClr val="404040"/>
        </a:buClr>
        <a:buFont typeface="Wingdings 2" pitchFamily="18" charset="2"/>
        <a:buChar char=""/>
        <a:defRPr sz="3200" kern="1200">
          <a:solidFill>
            <a:srgbClr val="404040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ts val="600"/>
        </a:spcAft>
        <a:buClr>
          <a:srgbClr val="404040"/>
        </a:buClr>
        <a:buFont typeface="Wingdings 2" pitchFamily="18" charset="2"/>
        <a:buChar char=""/>
        <a:defRPr sz="1600" kern="1200">
          <a:solidFill>
            <a:srgbClr val="404040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ts val="600"/>
        </a:spcAft>
        <a:buClr>
          <a:srgbClr val="404040"/>
        </a:buClr>
        <a:buFont typeface="Wingdings 2" pitchFamily="18" charset="2"/>
        <a:buChar char=""/>
        <a:defRPr sz="1400" kern="1200">
          <a:solidFill>
            <a:srgbClr val="404040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ts val="600"/>
        </a:spcAft>
        <a:buClr>
          <a:srgbClr val="404040"/>
        </a:buClr>
        <a:buFont typeface="Wingdings 2" pitchFamily="18" charset="2"/>
        <a:buChar char=""/>
        <a:defRPr sz="1200" kern="1200">
          <a:solidFill>
            <a:srgbClr val="404040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ts val="600"/>
        </a:spcAft>
        <a:buClr>
          <a:srgbClr val="404040"/>
        </a:buClr>
        <a:buFont typeface="Wingdings 2" pitchFamily="18" charset="2"/>
        <a:buChar char=""/>
        <a:defRPr sz="1200" kern="1200">
          <a:solidFill>
            <a:srgbClr val="404040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95300" y="274638"/>
            <a:ext cx="8915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95300" y="1600203"/>
            <a:ext cx="89154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95300" y="6245225"/>
            <a:ext cx="23114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400">
                <a:solidFill>
                  <a:srgbClr val="000000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384550" y="6245225"/>
            <a:ext cx="31369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solidFill>
                  <a:srgbClr val="000000"/>
                </a:solidFill>
                <a:latin typeface="Arial" charset="0"/>
              </a:defRPr>
            </a:lvl1pPr>
          </a:lstStyle>
          <a:p>
            <a:pPr>
              <a:defRPr/>
            </a:pPr>
            <a:r>
              <a:rPr lang="en-US"/>
              <a:t>dr. Aisah Dahlan (021) 7666085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99300" y="6245225"/>
            <a:ext cx="23114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solidFill>
                  <a:srgbClr val="000000"/>
                </a:solidFill>
                <a:latin typeface="Arial" charset="0"/>
              </a:defRPr>
            </a:lvl1pPr>
          </a:lstStyle>
          <a:p>
            <a:pPr>
              <a:defRPr/>
            </a:pPr>
            <a:fld id="{63625142-563F-4AA7-92D6-037AA81508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89" r:id="rId1"/>
    <p:sldLayoutId id="2147484090" r:id="rId2"/>
    <p:sldLayoutId id="2147484091" r:id="rId3"/>
    <p:sldLayoutId id="2147484092" r:id="rId4"/>
    <p:sldLayoutId id="2147484093" r:id="rId5"/>
    <p:sldLayoutId id="2147484094" r:id="rId6"/>
    <p:sldLayoutId id="2147484095" r:id="rId7"/>
    <p:sldLayoutId id="2147484096" r:id="rId8"/>
    <p:sldLayoutId id="2147484097" r:id="rId9"/>
    <p:sldLayoutId id="2147484098" r:id="rId10"/>
    <p:sldLayoutId id="2147484099" r:id="rId11"/>
    <p:sldLayoutId id="2147484100" r:id="rId12"/>
    <p:sldLayoutId id="2147484101" r:id="rId13"/>
    <p:sldLayoutId id="2147484102" r:id="rId14"/>
    <p:sldLayoutId id="2147484103" r:id="rId15"/>
    <p:sldLayoutId id="2147484104" r:id="rId16"/>
    <p:sldLayoutId id="2147484105" r:id="rId17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95300" y="274639"/>
            <a:ext cx="8915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95300" y="1600204"/>
            <a:ext cx="89154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95300" y="6245228"/>
            <a:ext cx="23114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400">
                <a:solidFill>
                  <a:srgbClr val="000000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384550" y="6245228"/>
            <a:ext cx="31369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solidFill>
                  <a:srgbClr val="000000"/>
                </a:solidFill>
                <a:latin typeface="Arial" charset="0"/>
              </a:defRPr>
            </a:lvl1pPr>
          </a:lstStyle>
          <a:p>
            <a:pPr>
              <a:defRPr/>
            </a:pPr>
            <a:r>
              <a:rPr lang="en-US"/>
              <a:t>dr. Aisah Dahlan (021) 7666085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99300" y="6245228"/>
            <a:ext cx="23114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solidFill>
                  <a:srgbClr val="000000"/>
                </a:solidFill>
                <a:latin typeface="Arial" charset="0"/>
              </a:defRPr>
            </a:lvl1pPr>
          </a:lstStyle>
          <a:p>
            <a:pPr>
              <a:defRPr/>
            </a:pPr>
            <a:fld id="{2F3E2383-9125-499B-90DA-9163316AA62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07" r:id="rId1"/>
    <p:sldLayoutId id="2147484108" r:id="rId2"/>
    <p:sldLayoutId id="2147484109" r:id="rId3"/>
    <p:sldLayoutId id="2147484110" r:id="rId4"/>
    <p:sldLayoutId id="2147484111" r:id="rId5"/>
    <p:sldLayoutId id="2147484112" r:id="rId6"/>
    <p:sldLayoutId id="2147484113" r:id="rId7"/>
    <p:sldLayoutId id="2147484114" r:id="rId8"/>
    <p:sldLayoutId id="2147484115" r:id="rId9"/>
    <p:sldLayoutId id="2147484116" r:id="rId10"/>
    <p:sldLayoutId id="2147484117" r:id="rId11"/>
    <p:sldLayoutId id="2147484118" r:id="rId12"/>
    <p:sldLayoutId id="2147484119" r:id="rId13"/>
    <p:sldLayoutId id="2147484120" r:id="rId14"/>
    <p:sldLayoutId id="2147484121" r:id="rId15"/>
    <p:sldLayoutId id="2147484122" r:id="rId16"/>
    <p:sldLayoutId id="2147484123" r:id="rId17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Placeholder 1"/>
          <p:cNvSpPr>
            <a:spLocks noGrp="1"/>
          </p:cNvSpPr>
          <p:nvPr>
            <p:ph type="title"/>
          </p:nvPr>
        </p:nvSpPr>
        <p:spPr bwMode="auto">
          <a:xfrm>
            <a:off x="495300" y="274638"/>
            <a:ext cx="8915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9219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95300" y="1600203"/>
            <a:ext cx="89154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95300" y="6356353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cs typeface="Arial" pitchFamily="34" charset="0"/>
              </a:defRPr>
            </a:lvl1pPr>
          </a:lstStyle>
          <a:p>
            <a:pPr>
              <a:defRPr/>
            </a:pPr>
            <a:fld id="{50B64455-CE00-4E15-AB5A-7942345FD8F1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1/16/2016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84550" y="6356353"/>
            <a:ext cx="313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cs typeface="Arial" pitchFamily="34" charset="0"/>
              </a:defRPr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99300" y="6356353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cs typeface="Arial" pitchFamily="34" charset="0"/>
              </a:defRPr>
            </a:lvl1pPr>
          </a:lstStyle>
          <a:p>
            <a:pPr>
              <a:defRPr/>
            </a:pPr>
            <a:fld id="{E0D9BB24-C94D-45E4-871B-172556ECF6F7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5183179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25" r:id="rId1"/>
    <p:sldLayoutId id="2147484126" r:id="rId2"/>
    <p:sldLayoutId id="2147484127" r:id="rId3"/>
    <p:sldLayoutId id="2147484128" r:id="rId4"/>
    <p:sldLayoutId id="2147484129" r:id="rId5"/>
    <p:sldLayoutId id="2147484130" r:id="rId6"/>
    <p:sldLayoutId id="2147484131" r:id="rId7"/>
    <p:sldLayoutId id="2147484132" r:id="rId8"/>
    <p:sldLayoutId id="2147484133" r:id="rId9"/>
    <p:sldLayoutId id="2147484134" r:id="rId10"/>
    <p:sldLayoutId id="2147484135" r:id="rId11"/>
    <p:sldLayoutId id="2147484136" r:id="rId12"/>
    <p:sldLayoutId id="2147484137" r:id="rId13"/>
    <p:sldLayoutId id="2147484138" r:id="rId14"/>
  </p:sldLayoutIdLst>
  <p:timing>
    <p:tnLst>
      <p:par>
        <p:cTn id="1" dur="indefinite" restart="never" nodeType="tmRoot"/>
      </p:par>
    </p:tnLst>
  </p:timing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Placeholder 1"/>
          <p:cNvSpPr>
            <a:spLocks noGrp="1"/>
          </p:cNvSpPr>
          <p:nvPr>
            <p:ph type="title"/>
          </p:nvPr>
        </p:nvSpPr>
        <p:spPr bwMode="auto">
          <a:xfrm>
            <a:off x="495300" y="274638"/>
            <a:ext cx="8915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9219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95300" y="1600203"/>
            <a:ext cx="89154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95300" y="6356353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cs typeface="Arial" pitchFamily="34" charset="0"/>
              </a:defRPr>
            </a:lvl1pPr>
          </a:lstStyle>
          <a:p>
            <a:pPr>
              <a:defRPr/>
            </a:pPr>
            <a:fld id="{50B64455-CE00-4E15-AB5A-7942345FD8F1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1/16/2016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84550" y="6356353"/>
            <a:ext cx="313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cs typeface="Arial" pitchFamily="34" charset="0"/>
              </a:defRPr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99300" y="6356353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cs typeface="Arial" pitchFamily="34" charset="0"/>
              </a:defRPr>
            </a:lvl1pPr>
          </a:lstStyle>
          <a:p>
            <a:pPr>
              <a:defRPr/>
            </a:pPr>
            <a:fld id="{E0D9BB24-C94D-45E4-871B-172556ECF6F7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9125518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40" r:id="rId1"/>
    <p:sldLayoutId id="2147484141" r:id="rId2"/>
    <p:sldLayoutId id="2147484142" r:id="rId3"/>
    <p:sldLayoutId id="2147484143" r:id="rId4"/>
    <p:sldLayoutId id="2147484144" r:id="rId5"/>
    <p:sldLayoutId id="2147484145" r:id="rId6"/>
    <p:sldLayoutId id="2147484146" r:id="rId7"/>
    <p:sldLayoutId id="2147484147" r:id="rId8"/>
    <p:sldLayoutId id="2147484148" r:id="rId9"/>
    <p:sldLayoutId id="2147484149" r:id="rId10"/>
    <p:sldLayoutId id="2147484150" r:id="rId11"/>
    <p:sldLayoutId id="2147484151" r:id="rId12"/>
    <p:sldLayoutId id="2147484152" r:id="rId13"/>
    <p:sldLayoutId id="2147484153" r:id="rId14"/>
  </p:sldLayoutIdLst>
  <p:timing>
    <p:tnLst>
      <p:par>
        <p:cTn id="1" dur="indefinite" restart="never" nodeType="tmRoot"/>
      </p:par>
    </p:tnLst>
  </p:timing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Placeholder 1"/>
          <p:cNvSpPr>
            <a:spLocks noGrp="1"/>
          </p:cNvSpPr>
          <p:nvPr>
            <p:ph type="title"/>
          </p:nvPr>
        </p:nvSpPr>
        <p:spPr bwMode="auto">
          <a:xfrm>
            <a:off x="495300" y="274638"/>
            <a:ext cx="8915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9219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95300" y="1600203"/>
            <a:ext cx="89154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95300" y="6356353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cs typeface="Arial" pitchFamily="34" charset="0"/>
              </a:defRPr>
            </a:lvl1pPr>
          </a:lstStyle>
          <a:p>
            <a:pPr>
              <a:defRPr/>
            </a:pPr>
            <a:fld id="{50B64455-CE00-4E15-AB5A-7942345FD8F1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1/16/2016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84550" y="6356353"/>
            <a:ext cx="313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cs typeface="Arial" pitchFamily="34" charset="0"/>
              </a:defRPr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99300" y="6356353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cs typeface="Arial" pitchFamily="34" charset="0"/>
              </a:defRPr>
            </a:lvl1pPr>
          </a:lstStyle>
          <a:p>
            <a:pPr>
              <a:defRPr/>
            </a:pPr>
            <a:fld id="{E0D9BB24-C94D-45E4-871B-172556ECF6F7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4763201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73" r:id="rId1"/>
    <p:sldLayoutId id="2147484174" r:id="rId2"/>
    <p:sldLayoutId id="2147484175" r:id="rId3"/>
    <p:sldLayoutId id="2147484176" r:id="rId4"/>
    <p:sldLayoutId id="2147484177" r:id="rId5"/>
    <p:sldLayoutId id="2147484178" r:id="rId6"/>
    <p:sldLayoutId id="2147484179" r:id="rId7"/>
    <p:sldLayoutId id="2147484180" r:id="rId8"/>
    <p:sldLayoutId id="2147484181" r:id="rId9"/>
    <p:sldLayoutId id="2147484182" r:id="rId10"/>
    <p:sldLayoutId id="2147484183" r:id="rId11"/>
    <p:sldLayoutId id="2147484185" r:id="rId12"/>
  </p:sldLayoutIdLst>
  <p:timing>
    <p:tnLst>
      <p:par>
        <p:cTn id="1" dur="indefinite" restart="never" nodeType="tmRoot"/>
      </p:par>
    </p:tnLst>
  </p:timing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600206"/>
            <a:ext cx="89154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95300" y="6356359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84550" y="6356359"/>
            <a:ext cx="313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99300" y="6356359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28603036-375B-4F63-A60E-63B5834C9B3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11" r:id="rId1"/>
    <p:sldLayoutId id="2147484212" r:id="rId2"/>
    <p:sldLayoutId id="2147484213" r:id="rId3"/>
    <p:sldLayoutId id="2147484214" r:id="rId4"/>
    <p:sldLayoutId id="2147484215" r:id="rId5"/>
    <p:sldLayoutId id="2147484216" r:id="rId6"/>
    <p:sldLayoutId id="2147484217" r:id="rId7"/>
    <p:sldLayoutId id="2147484218" r:id="rId8"/>
    <p:sldLayoutId id="2147484219" r:id="rId9"/>
    <p:sldLayoutId id="2147484220" r:id="rId10"/>
    <p:sldLayoutId id="214748422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95300" y="274638"/>
            <a:ext cx="8915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95300" y="1600203"/>
            <a:ext cx="89154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95300" y="6245225"/>
            <a:ext cx="23114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400">
                <a:solidFill>
                  <a:srgbClr val="000000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384550" y="6245225"/>
            <a:ext cx="31369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solidFill>
                  <a:srgbClr val="000000"/>
                </a:solidFill>
                <a:latin typeface="Arial" charset="0"/>
              </a:defRPr>
            </a:lvl1pPr>
          </a:lstStyle>
          <a:p>
            <a:pPr>
              <a:defRPr/>
            </a:pPr>
            <a:r>
              <a:rPr lang="en-US"/>
              <a:t>dr. Aisah Dahlan (021) 7666085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99300" y="6245225"/>
            <a:ext cx="23114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solidFill>
                  <a:srgbClr val="000000"/>
                </a:solidFill>
                <a:latin typeface="Arial" charset="0"/>
              </a:defRPr>
            </a:lvl1pPr>
          </a:lstStyle>
          <a:p>
            <a:pPr>
              <a:defRPr/>
            </a:pPr>
            <a:fld id="{2F3E2383-9125-499B-90DA-9163316AA62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  <p:sldLayoutId id="2147483701" r:id="rId13"/>
    <p:sldLayoutId id="2147483702" r:id="rId14"/>
    <p:sldLayoutId id="2147483703" r:id="rId15"/>
    <p:sldLayoutId id="2147483704" r:id="rId16"/>
    <p:sldLayoutId id="2147483705" r:id="rId17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34"/>
          <p:cNvGrpSpPr>
            <a:grpSpLocks/>
          </p:cNvGrpSpPr>
          <p:nvPr/>
        </p:nvGrpSpPr>
        <p:grpSpPr bwMode="auto">
          <a:xfrm>
            <a:off x="0" y="0"/>
            <a:ext cx="10022946" cy="6858000"/>
            <a:chOff x="-9" y="-16"/>
            <a:chExt cx="9252346" cy="6858038"/>
          </a:xfrm>
        </p:grpSpPr>
        <p:grpSp>
          <p:nvGrpSpPr>
            <p:cNvPr id="3" name="Group 638"/>
            <p:cNvGrpSpPr>
              <a:grpSpLocks/>
            </p:cNvGrpSpPr>
            <p:nvPr/>
          </p:nvGrpSpPr>
          <p:grpSpPr bwMode="auto">
            <a:xfrm>
              <a:off x="8528" y="419213"/>
              <a:ext cx="9073251" cy="5913938"/>
              <a:chOff x="8528" y="419213"/>
              <a:chExt cx="9073251" cy="5913938"/>
            </a:xfrm>
          </p:grpSpPr>
          <p:grpSp>
            <p:nvGrpSpPr>
              <p:cNvPr id="7" name="Group 121"/>
              <p:cNvGrpSpPr>
                <a:grpSpLocks noChangeAspect="1"/>
              </p:cNvGrpSpPr>
              <p:nvPr/>
            </p:nvGrpSpPr>
            <p:grpSpPr>
              <a:xfrm rot="2429339">
                <a:off x="8528" y="447135"/>
                <a:ext cx="1128260" cy="875915"/>
                <a:chOff x="-162267" y="4120976"/>
                <a:chExt cx="3435350" cy="2667000"/>
              </a:xfrm>
              <a:solidFill>
                <a:schemeClr val="bg2">
                  <a:lumMod val="60000"/>
                  <a:lumOff val="40000"/>
                  <a:alpha val="1000"/>
                </a:schemeClr>
              </a:solidFill>
            </p:grpSpPr>
            <p:sp>
              <p:nvSpPr>
                <p:cNvPr id="250" name="Freeform 72"/>
                <p:cNvSpPr>
                  <a:spLocks/>
                </p:cNvSpPr>
                <p:nvPr/>
              </p:nvSpPr>
              <p:spPr bwMode="auto">
                <a:xfrm>
                  <a:off x="1644650" y="4162425"/>
                  <a:ext cx="441325" cy="657225"/>
                </a:xfrm>
                <a:custGeom>
                  <a:avLst/>
                  <a:gdLst/>
                  <a:ahLst/>
                  <a:cxnLst>
                    <a:cxn ang="0">
                      <a:pos x="276" y="414"/>
                    </a:cxn>
                    <a:cxn ang="0">
                      <a:pos x="276" y="414"/>
                    </a:cxn>
                    <a:cxn ang="0">
                      <a:pos x="278" y="414"/>
                    </a:cxn>
                    <a:cxn ang="0">
                      <a:pos x="278" y="412"/>
                    </a:cxn>
                    <a:cxn ang="0">
                      <a:pos x="278" y="412"/>
                    </a:cxn>
                    <a:cxn ang="0">
                      <a:pos x="270" y="396"/>
                    </a:cxn>
                    <a:cxn ang="0">
                      <a:pos x="54" y="60"/>
                    </a:cxn>
                    <a:cxn ang="0">
                      <a:pos x="54" y="60"/>
                    </a:cxn>
                    <a:cxn ang="0">
                      <a:pos x="38" y="32"/>
                    </a:cxn>
                    <a:cxn ang="0">
                      <a:pos x="36" y="28"/>
                    </a:cxn>
                    <a:cxn ang="0">
                      <a:pos x="36" y="28"/>
                    </a:cxn>
                    <a:cxn ang="0">
                      <a:pos x="26" y="14"/>
                    </a:cxn>
                    <a:cxn ang="0">
                      <a:pos x="14" y="4"/>
                    </a:cxn>
                    <a:cxn ang="0">
                      <a:pos x="10" y="2"/>
                    </a:cxn>
                    <a:cxn ang="0">
                      <a:pos x="10" y="2"/>
                    </a:cxn>
                    <a:cxn ang="0">
                      <a:pos x="6" y="0"/>
                    </a:cxn>
                    <a:cxn ang="0">
                      <a:pos x="2" y="0"/>
                    </a:cxn>
                    <a:cxn ang="0">
                      <a:pos x="0" y="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4" y="18"/>
                    </a:cxn>
                    <a:cxn ang="0">
                      <a:pos x="12" y="28"/>
                    </a:cxn>
                    <a:cxn ang="0">
                      <a:pos x="12" y="28"/>
                    </a:cxn>
                    <a:cxn ang="0">
                      <a:pos x="22" y="36"/>
                    </a:cxn>
                    <a:cxn ang="0">
                      <a:pos x="30" y="48"/>
                    </a:cxn>
                    <a:cxn ang="0">
                      <a:pos x="264" y="402"/>
                    </a:cxn>
                    <a:cxn ang="0">
                      <a:pos x="264" y="402"/>
                    </a:cxn>
                    <a:cxn ang="0">
                      <a:pos x="270" y="410"/>
                    </a:cxn>
                    <a:cxn ang="0">
                      <a:pos x="276" y="414"/>
                    </a:cxn>
                    <a:cxn ang="0">
                      <a:pos x="276" y="414"/>
                    </a:cxn>
                  </a:cxnLst>
                  <a:rect l="0" t="0" r="r" b="b"/>
                  <a:pathLst>
                    <a:path w="278" h="414">
                      <a:moveTo>
                        <a:pt x="276" y="414"/>
                      </a:moveTo>
                      <a:lnTo>
                        <a:pt x="276" y="414"/>
                      </a:lnTo>
                      <a:lnTo>
                        <a:pt x="278" y="414"/>
                      </a:lnTo>
                      <a:lnTo>
                        <a:pt x="278" y="412"/>
                      </a:lnTo>
                      <a:lnTo>
                        <a:pt x="278" y="412"/>
                      </a:lnTo>
                      <a:lnTo>
                        <a:pt x="270" y="396"/>
                      </a:lnTo>
                      <a:lnTo>
                        <a:pt x="54" y="60"/>
                      </a:lnTo>
                      <a:lnTo>
                        <a:pt x="54" y="60"/>
                      </a:lnTo>
                      <a:lnTo>
                        <a:pt x="38" y="32"/>
                      </a:lnTo>
                      <a:lnTo>
                        <a:pt x="36" y="28"/>
                      </a:lnTo>
                      <a:lnTo>
                        <a:pt x="36" y="28"/>
                      </a:lnTo>
                      <a:lnTo>
                        <a:pt x="26" y="14"/>
                      </a:lnTo>
                      <a:lnTo>
                        <a:pt x="14" y="4"/>
                      </a:lnTo>
                      <a:lnTo>
                        <a:pt x="10" y="2"/>
                      </a:lnTo>
                      <a:lnTo>
                        <a:pt x="10" y="2"/>
                      </a:lnTo>
                      <a:lnTo>
                        <a:pt x="6" y="0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4" y="18"/>
                      </a:lnTo>
                      <a:lnTo>
                        <a:pt x="12" y="28"/>
                      </a:lnTo>
                      <a:lnTo>
                        <a:pt x="12" y="28"/>
                      </a:lnTo>
                      <a:lnTo>
                        <a:pt x="22" y="36"/>
                      </a:lnTo>
                      <a:lnTo>
                        <a:pt x="30" y="48"/>
                      </a:lnTo>
                      <a:lnTo>
                        <a:pt x="264" y="402"/>
                      </a:lnTo>
                      <a:lnTo>
                        <a:pt x="264" y="402"/>
                      </a:lnTo>
                      <a:lnTo>
                        <a:pt x="270" y="410"/>
                      </a:lnTo>
                      <a:lnTo>
                        <a:pt x="276" y="414"/>
                      </a:lnTo>
                      <a:lnTo>
                        <a:pt x="276" y="41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51" name="Freeform 73"/>
                <p:cNvSpPr>
                  <a:spLocks/>
                </p:cNvSpPr>
                <p:nvPr/>
              </p:nvSpPr>
              <p:spPr bwMode="auto">
                <a:xfrm>
                  <a:off x="2089150" y="4835525"/>
                  <a:ext cx="1588" cy="3175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2"/>
                    </a:cxn>
                    <a:cxn ang="0">
                      <a:pos x="0" y="2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h="2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52" name="Freeform 74"/>
                <p:cNvSpPr>
                  <a:spLocks/>
                </p:cNvSpPr>
                <p:nvPr/>
              </p:nvSpPr>
              <p:spPr bwMode="auto">
                <a:xfrm>
                  <a:off x="2117725" y="4162425"/>
                  <a:ext cx="444500" cy="657225"/>
                </a:xfrm>
                <a:custGeom>
                  <a:avLst/>
                  <a:gdLst/>
                  <a:ahLst/>
                  <a:cxnLst>
                    <a:cxn ang="0">
                      <a:pos x="4" y="414"/>
                    </a:cxn>
                    <a:cxn ang="0">
                      <a:pos x="4" y="414"/>
                    </a:cxn>
                    <a:cxn ang="0">
                      <a:pos x="8" y="410"/>
                    </a:cxn>
                    <a:cxn ang="0">
                      <a:pos x="16" y="402"/>
                    </a:cxn>
                    <a:cxn ang="0">
                      <a:pos x="248" y="48"/>
                    </a:cxn>
                    <a:cxn ang="0">
                      <a:pos x="248" y="48"/>
                    </a:cxn>
                    <a:cxn ang="0">
                      <a:pos x="258" y="36"/>
                    </a:cxn>
                    <a:cxn ang="0">
                      <a:pos x="266" y="28"/>
                    </a:cxn>
                    <a:cxn ang="0">
                      <a:pos x="266" y="28"/>
                    </a:cxn>
                    <a:cxn ang="0">
                      <a:pos x="274" y="18"/>
                    </a:cxn>
                    <a:cxn ang="0">
                      <a:pos x="280" y="6"/>
                    </a:cxn>
                    <a:cxn ang="0">
                      <a:pos x="280" y="6"/>
                    </a:cxn>
                    <a:cxn ang="0">
                      <a:pos x="280" y="2"/>
                    </a:cxn>
                    <a:cxn ang="0">
                      <a:pos x="278" y="0"/>
                    </a:cxn>
                    <a:cxn ang="0">
                      <a:pos x="274" y="0"/>
                    </a:cxn>
                    <a:cxn ang="0">
                      <a:pos x="268" y="2"/>
                    </a:cxn>
                    <a:cxn ang="0">
                      <a:pos x="266" y="4"/>
                    </a:cxn>
                    <a:cxn ang="0">
                      <a:pos x="266" y="4"/>
                    </a:cxn>
                    <a:cxn ang="0">
                      <a:pos x="254" y="14"/>
                    </a:cxn>
                    <a:cxn ang="0">
                      <a:pos x="244" y="28"/>
                    </a:cxn>
                    <a:cxn ang="0">
                      <a:pos x="240" y="32"/>
                    </a:cxn>
                    <a:cxn ang="0">
                      <a:pos x="240" y="32"/>
                    </a:cxn>
                    <a:cxn ang="0">
                      <a:pos x="224" y="60"/>
                    </a:cxn>
                    <a:cxn ang="0">
                      <a:pos x="10" y="396"/>
                    </a:cxn>
                    <a:cxn ang="0">
                      <a:pos x="10" y="396"/>
                    </a:cxn>
                    <a:cxn ang="0">
                      <a:pos x="0" y="412"/>
                    </a:cxn>
                    <a:cxn ang="0">
                      <a:pos x="0" y="412"/>
                    </a:cxn>
                    <a:cxn ang="0">
                      <a:pos x="0" y="414"/>
                    </a:cxn>
                    <a:cxn ang="0">
                      <a:pos x="0" y="414"/>
                    </a:cxn>
                    <a:cxn ang="0">
                      <a:pos x="4" y="414"/>
                    </a:cxn>
                    <a:cxn ang="0">
                      <a:pos x="4" y="414"/>
                    </a:cxn>
                  </a:cxnLst>
                  <a:rect l="0" t="0" r="r" b="b"/>
                  <a:pathLst>
                    <a:path w="280" h="414">
                      <a:moveTo>
                        <a:pt x="4" y="414"/>
                      </a:moveTo>
                      <a:lnTo>
                        <a:pt x="4" y="414"/>
                      </a:lnTo>
                      <a:lnTo>
                        <a:pt x="8" y="410"/>
                      </a:lnTo>
                      <a:lnTo>
                        <a:pt x="16" y="402"/>
                      </a:lnTo>
                      <a:lnTo>
                        <a:pt x="248" y="48"/>
                      </a:lnTo>
                      <a:lnTo>
                        <a:pt x="248" y="48"/>
                      </a:lnTo>
                      <a:lnTo>
                        <a:pt x="258" y="36"/>
                      </a:lnTo>
                      <a:lnTo>
                        <a:pt x="266" y="28"/>
                      </a:lnTo>
                      <a:lnTo>
                        <a:pt x="266" y="28"/>
                      </a:lnTo>
                      <a:lnTo>
                        <a:pt x="274" y="18"/>
                      </a:lnTo>
                      <a:lnTo>
                        <a:pt x="280" y="6"/>
                      </a:lnTo>
                      <a:lnTo>
                        <a:pt x="280" y="6"/>
                      </a:lnTo>
                      <a:lnTo>
                        <a:pt x="280" y="2"/>
                      </a:lnTo>
                      <a:lnTo>
                        <a:pt x="278" y="0"/>
                      </a:lnTo>
                      <a:lnTo>
                        <a:pt x="274" y="0"/>
                      </a:lnTo>
                      <a:lnTo>
                        <a:pt x="268" y="2"/>
                      </a:lnTo>
                      <a:lnTo>
                        <a:pt x="266" y="4"/>
                      </a:lnTo>
                      <a:lnTo>
                        <a:pt x="266" y="4"/>
                      </a:lnTo>
                      <a:lnTo>
                        <a:pt x="254" y="14"/>
                      </a:lnTo>
                      <a:lnTo>
                        <a:pt x="244" y="28"/>
                      </a:lnTo>
                      <a:lnTo>
                        <a:pt x="240" y="32"/>
                      </a:lnTo>
                      <a:lnTo>
                        <a:pt x="240" y="32"/>
                      </a:lnTo>
                      <a:lnTo>
                        <a:pt x="224" y="60"/>
                      </a:lnTo>
                      <a:lnTo>
                        <a:pt x="10" y="396"/>
                      </a:lnTo>
                      <a:lnTo>
                        <a:pt x="10" y="396"/>
                      </a:lnTo>
                      <a:lnTo>
                        <a:pt x="0" y="412"/>
                      </a:lnTo>
                      <a:lnTo>
                        <a:pt x="0" y="412"/>
                      </a:lnTo>
                      <a:lnTo>
                        <a:pt x="0" y="414"/>
                      </a:lnTo>
                      <a:lnTo>
                        <a:pt x="0" y="414"/>
                      </a:lnTo>
                      <a:lnTo>
                        <a:pt x="4" y="414"/>
                      </a:lnTo>
                      <a:lnTo>
                        <a:pt x="4" y="41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53" name="Freeform 75"/>
                <p:cNvSpPr>
                  <a:spLocks noEditPoints="1"/>
                </p:cNvSpPr>
                <p:nvPr/>
              </p:nvSpPr>
              <p:spPr bwMode="auto">
                <a:xfrm>
                  <a:off x="-162267" y="4120976"/>
                  <a:ext cx="3435350" cy="2667000"/>
                </a:xfrm>
                <a:custGeom>
                  <a:avLst/>
                  <a:gdLst/>
                  <a:ahLst/>
                  <a:cxnLst>
                    <a:cxn ang="0">
                      <a:pos x="2160" y="44"/>
                    </a:cxn>
                    <a:cxn ang="0">
                      <a:pos x="2102" y="6"/>
                    </a:cxn>
                    <a:cxn ang="0">
                      <a:pos x="1752" y="118"/>
                    </a:cxn>
                    <a:cxn ang="0">
                      <a:pos x="1142" y="870"/>
                    </a:cxn>
                    <a:cxn ang="0">
                      <a:pos x="1126" y="832"/>
                    </a:cxn>
                    <a:cxn ang="0">
                      <a:pos x="1126" y="794"/>
                    </a:cxn>
                    <a:cxn ang="0">
                      <a:pos x="1100" y="780"/>
                    </a:cxn>
                    <a:cxn ang="0">
                      <a:pos x="1080" y="778"/>
                    </a:cxn>
                    <a:cxn ang="0">
                      <a:pos x="1068" y="788"/>
                    </a:cxn>
                    <a:cxn ang="0">
                      <a:pos x="1034" y="802"/>
                    </a:cxn>
                    <a:cxn ang="0">
                      <a:pos x="1024" y="846"/>
                    </a:cxn>
                    <a:cxn ang="0">
                      <a:pos x="690" y="370"/>
                    </a:cxn>
                    <a:cxn ang="0">
                      <a:pos x="118" y="0"/>
                    </a:cxn>
                    <a:cxn ang="0">
                      <a:pos x="32" y="18"/>
                    </a:cxn>
                    <a:cxn ang="0">
                      <a:pos x="2" y="64"/>
                    </a:cxn>
                    <a:cxn ang="0">
                      <a:pos x="108" y="686"/>
                    </a:cxn>
                    <a:cxn ang="0">
                      <a:pos x="348" y="952"/>
                    </a:cxn>
                    <a:cxn ang="0">
                      <a:pos x="504" y="1020"/>
                    </a:cxn>
                    <a:cxn ang="0">
                      <a:pos x="346" y="1198"/>
                    </a:cxn>
                    <a:cxn ang="0">
                      <a:pos x="330" y="1284"/>
                    </a:cxn>
                    <a:cxn ang="0">
                      <a:pos x="372" y="1442"/>
                    </a:cxn>
                    <a:cxn ang="0">
                      <a:pos x="406" y="1476"/>
                    </a:cxn>
                    <a:cxn ang="0">
                      <a:pos x="436" y="1500"/>
                    </a:cxn>
                    <a:cxn ang="0">
                      <a:pos x="478" y="1550"/>
                    </a:cxn>
                    <a:cxn ang="0">
                      <a:pos x="516" y="1562"/>
                    </a:cxn>
                    <a:cxn ang="0">
                      <a:pos x="558" y="1608"/>
                    </a:cxn>
                    <a:cxn ang="0">
                      <a:pos x="622" y="1636"/>
                    </a:cxn>
                    <a:cxn ang="0">
                      <a:pos x="708" y="1676"/>
                    </a:cxn>
                    <a:cxn ang="0">
                      <a:pos x="742" y="1660"/>
                    </a:cxn>
                    <a:cxn ang="0">
                      <a:pos x="836" y="1606"/>
                    </a:cxn>
                    <a:cxn ang="0">
                      <a:pos x="892" y="1528"/>
                    </a:cxn>
                    <a:cxn ang="0">
                      <a:pos x="1012" y="1188"/>
                    </a:cxn>
                    <a:cxn ang="0">
                      <a:pos x="1016" y="1342"/>
                    </a:cxn>
                    <a:cxn ang="0">
                      <a:pos x="1018" y="1494"/>
                    </a:cxn>
                    <a:cxn ang="0">
                      <a:pos x="1120" y="1598"/>
                    </a:cxn>
                    <a:cxn ang="0">
                      <a:pos x="1146" y="1430"/>
                    </a:cxn>
                    <a:cxn ang="0">
                      <a:pos x="1128" y="1158"/>
                    </a:cxn>
                    <a:cxn ang="0">
                      <a:pos x="1150" y="1176"/>
                    </a:cxn>
                    <a:cxn ang="0">
                      <a:pos x="1274" y="1528"/>
                    </a:cxn>
                    <a:cxn ang="0">
                      <a:pos x="1370" y="1646"/>
                    </a:cxn>
                    <a:cxn ang="0">
                      <a:pos x="1424" y="1660"/>
                    </a:cxn>
                    <a:cxn ang="0">
                      <a:pos x="1458" y="1676"/>
                    </a:cxn>
                    <a:cxn ang="0">
                      <a:pos x="1544" y="1636"/>
                    </a:cxn>
                    <a:cxn ang="0">
                      <a:pos x="1608" y="1608"/>
                    </a:cxn>
                    <a:cxn ang="0">
                      <a:pos x="1650" y="1562"/>
                    </a:cxn>
                    <a:cxn ang="0">
                      <a:pos x="1688" y="1550"/>
                    </a:cxn>
                    <a:cxn ang="0">
                      <a:pos x="1730" y="1500"/>
                    </a:cxn>
                    <a:cxn ang="0">
                      <a:pos x="1760" y="1476"/>
                    </a:cxn>
                    <a:cxn ang="0">
                      <a:pos x="1794" y="1442"/>
                    </a:cxn>
                    <a:cxn ang="0">
                      <a:pos x="1836" y="1284"/>
                    </a:cxn>
                    <a:cxn ang="0">
                      <a:pos x="1820" y="1198"/>
                    </a:cxn>
                    <a:cxn ang="0">
                      <a:pos x="1662" y="1020"/>
                    </a:cxn>
                    <a:cxn ang="0">
                      <a:pos x="1882" y="942"/>
                    </a:cxn>
                    <a:cxn ang="0">
                      <a:pos x="2086" y="544"/>
                    </a:cxn>
                    <a:cxn ang="0">
                      <a:pos x="1076" y="792"/>
                    </a:cxn>
                  </a:cxnLst>
                  <a:rect l="0" t="0" r="r" b="b"/>
                  <a:pathLst>
                    <a:path w="2164" h="1680">
                      <a:moveTo>
                        <a:pt x="2162" y="70"/>
                      </a:moveTo>
                      <a:lnTo>
                        <a:pt x="2162" y="70"/>
                      </a:lnTo>
                      <a:lnTo>
                        <a:pt x="2164" y="64"/>
                      </a:lnTo>
                      <a:lnTo>
                        <a:pt x="2164" y="60"/>
                      </a:lnTo>
                      <a:lnTo>
                        <a:pt x="2164" y="52"/>
                      </a:lnTo>
                      <a:lnTo>
                        <a:pt x="2160" y="44"/>
                      </a:lnTo>
                      <a:lnTo>
                        <a:pt x="2156" y="36"/>
                      </a:lnTo>
                      <a:lnTo>
                        <a:pt x="2146" y="28"/>
                      </a:lnTo>
                      <a:lnTo>
                        <a:pt x="2134" y="18"/>
                      </a:lnTo>
                      <a:lnTo>
                        <a:pt x="2134" y="18"/>
                      </a:lnTo>
                      <a:lnTo>
                        <a:pt x="2118" y="12"/>
                      </a:lnTo>
                      <a:lnTo>
                        <a:pt x="2102" y="6"/>
                      </a:lnTo>
                      <a:lnTo>
                        <a:pt x="2086" y="4"/>
                      </a:lnTo>
                      <a:lnTo>
                        <a:pt x="2072" y="2"/>
                      </a:lnTo>
                      <a:lnTo>
                        <a:pt x="2048" y="0"/>
                      </a:lnTo>
                      <a:lnTo>
                        <a:pt x="2038" y="0"/>
                      </a:lnTo>
                      <a:lnTo>
                        <a:pt x="1904" y="40"/>
                      </a:lnTo>
                      <a:lnTo>
                        <a:pt x="1752" y="118"/>
                      </a:lnTo>
                      <a:lnTo>
                        <a:pt x="1598" y="244"/>
                      </a:lnTo>
                      <a:lnTo>
                        <a:pt x="1476" y="370"/>
                      </a:lnTo>
                      <a:lnTo>
                        <a:pt x="1312" y="580"/>
                      </a:lnTo>
                      <a:lnTo>
                        <a:pt x="1216" y="732"/>
                      </a:lnTo>
                      <a:lnTo>
                        <a:pt x="1160" y="836"/>
                      </a:lnTo>
                      <a:lnTo>
                        <a:pt x="1142" y="870"/>
                      </a:lnTo>
                      <a:lnTo>
                        <a:pt x="1142" y="870"/>
                      </a:lnTo>
                      <a:lnTo>
                        <a:pt x="1142" y="860"/>
                      </a:lnTo>
                      <a:lnTo>
                        <a:pt x="1142" y="860"/>
                      </a:lnTo>
                      <a:lnTo>
                        <a:pt x="1142" y="856"/>
                      </a:lnTo>
                      <a:lnTo>
                        <a:pt x="1138" y="848"/>
                      </a:lnTo>
                      <a:lnTo>
                        <a:pt x="1126" y="832"/>
                      </a:lnTo>
                      <a:lnTo>
                        <a:pt x="1126" y="832"/>
                      </a:lnTo>
                      <a:lnTo>
                        <a:pt x="1132" y="822"/>
                      </a:lnTo>
                      <a:lnTo>
                        <a:pt x="1134" y="812"/>
                      </a:lnTo>
                      <a:lnTo>
                        <a:pt x="1134" y="812"/>
                      </a:lnTo>
                      <a:lnTo>
                        <a:pt x="1132" y="802"/>
                      </a:lnTo>
                      <a:lnTo>
                        <a:pt x="1126" y="794"/>
                      </a:lnTo>
                      <a:lnTo>
                        <a:pt x="1118" y="788"/>
                      </a:lnTo>
                      <a:lnTo>
                        <a:pt x="1108" y="786"/>
                      </a:lnTo>
                      <a:lnTo>
                        <a:pt x="1108" y="786"/>
                      </a:lnTo>
                      <a:lnTo>
                        <a:pt x="1104" y="786"/>
                      </a:lnTo>
                      <a:lnTo>
                        <a:pt x="1108" y="780"/>
                      </a:lnTo>
                      <a:lnTo>
                        <a:pt x="1100" y="780"/>
                      </a:lnTo>
                      <a:lnTo>
                        <a:pt x="1094" y="780"/>
                      </a:lnTo>
                      <a:lnTo>
                        <a:pt x="1094" y="780"/>
                      </a:lnTo>
                      <a:lnTo>
                        <a:pt x="1086" y="774"/>
                      </a:lnTo>
                      <a:lnTo>
                        <a:pt x="1086" y="776"/>
                      </a:lnTo>
                      <a:lnTo>
                        <a:pt x="1084" y="774"/>
                      </a:lnTo>
                      <a:lnTo>
                        <a:pt x="1080" y="778"/>
                      </a:lnTo>
                      <a:lnTo>
                        <a:pt x="1074" y="776"/>
                      </a:lnTo>
                      <a:lnTo>
                        <a:pt x="1074" y="780"/>
                      </a:lnTo>
                      <a:lnTo>
                        <a:pt x="1068" y="780"/>
                      </a:lnTo>
                      <a:lnTo>
                        <a:pt x="1064" y="780"/>
                      </a:lnTo>
                      <a:lnTo>
                        <a:pt x="1068" y="788"/>
                      </a:lnTo>
                      <a:lnTo>
                        <a:pt x="1068" y="788"/>
                      </a:lnTo>
                      <a:lnTo>
                        <a:pt x="1068" y="788"/>
                      </a:lnTo>
                      <a:lnTo>
                        <a:pt x="1058" y="786"/>
                      </a:lnTo>
                      <a:lnTo>
                        <a:pt x="1058" y="786"/>
                      </a:lnTo>
                      <a:lnTo>
                        <a:pt x="1048" y="788"/>
                      </a:lnTo>
                      <a:lnTo>
                        <a:pt x="1040" y="794"/>
                      </a:lnTo>
                      <a:lnTo>
                        <a:pt x="1034" y="802"/>
                      </a:lnTo>
                      <a:lnTo>
                        <a:pt x="1032" y="812"/>
                      </a:lnTo>
                      <a:lnTo>
                        <a:pt x="1032" y="812"/>
                      </a:lnTo>
                      <a:lnTo>
                        <a:pt x="1034" y="820"/>
                      </a:lnTo>
                      <a:lnTo>
                        <a:pt x="1036" y="828"/>
                      </a:lnTo>
                      <a:lnTo>
                        <a:pt x="1036" y="828"/>
                      </a:lnTo>
                      <a:lnTo>
                        <a:pt x="1024" y="846"/>
                      </a:lnTo>
                      <a:lnTo>
                        <a:pt x="1020" y="854"/>
                      </a:lnTo>
                      <a:lnTo>
                        <a:pt x="1018" y="860"/>
                      </a:lnTo>
                      <a:lnTo>
                        <a:pt x="1006" y="836"/>
                      </a:lnTo>
                      <a:lnTo>
                        <a:pt x="950" y="732"/>
                      </a:lnTo>
                      <a:lnTo>
                        <a:pt x="854" y="580"/>
                      </a:lnTo>
                      <a:lnTo>
                        <a:pt x="690" y="370"/>
                      </a:lnTo>
                      <a:lnTo>
                        <a:pt x="568" y="244"/>
                      </a:lnTo>
                      <a:lnTo>
                        <a:pt x="412" y="118"/>
                      </a:lnTo>
                      <a:lnTo>
                        <a:pt x="262" y="40"/>
                      </a:lnTo>
                      <a:lnTo>
                        <a:pt x="128" y="0"/>
                      </a:lnTo>
                      <a:lnTo>
                        <a:pt x="128" y="0"/>
                      </a:lnTo>
                      <a:lnTo>
                        <a:pt x="118" y="0"/>
                      </a:lnTo>
                      <a:lnTo>
                        <a:pt x="94" y="2"/>
                      </a:lnTo>
                      <a:lnTo>
                        <a:pt x="80" y="4"/>
                      </a:lnTo>
                      <a:lnTo>
                        <a:pt x="64" y="6"/>
                      </a:lnTo>
                      <a:lnTo>
                        <a:pt x="48" y="12"/>
                      </a:lnTo>
                      <a:lnTo>
                        <a:pt x="32" y="18"/>
                      </a:lnTo>
                      <a:lnTo>
                        <a:pt x="32" y="18"/>
                      </a:lnTo>
                      <a:lnTo>
                        <a:pt x="20" y="28"/>
                      </a:lnTo>
                      <a:lnTo>
                        <a:pt x="10" y="36"/>
                      </a:lnTo>
                      <a:lnTo>
                        <a:pt x="6" y="44"/>
                      </a:lnTo>
                      <a:lnTo>
                        <a:pt x="2" y="52"/>
                      </a:lnTo>
                      <a:lnTo>
                        <a:pt x="2" y="60"/>
                      </a:lnTo>
                      <a:lnTo>
                        <a:pt x="2" y="64"/>
                      </a:lnTo>
                      <a:lnTo>
                        <a:pt x="4" y="70"/>
                      </a:lnTo>
                      <a:lnTo>
                        <a:pt x="0" y="114"/>
                      </a:lnTo>
                      <a:lnTo>
                        <a:pt x="12" y="226"/>
                      </a:lnTo>
                      <a:lnTo>
                        <a:pt x="58" y="452"/>
                      </a:lnTo>
                      <a:lnTo>
                        <a:pt x="80" y="544"/>
                      </a:lnTo>
                      <a:lnTo>
                        <a:pt x="108" y="686"/>
                      </a:lnTo>
                      <a:lnTo>
                        <a:pt x="122" y="734"/>
                      </a:lnTo>
                      <a:lnTo>
                        <a:pt x="154" y="810"/>
                      </a:lnTo>
                      <a:lnTo>
                        <a:pt x="196" y="876"/>
                      </a:lnTo>
                      <a:lnTo>
                        <a:pt x="240" y="918"/>
                      </a:lnTo>
                      <a:lnTo>
                        <a:pt x="284" y="942"/>
                      </a:lnTo>
                      <a:lnTo>
                        <a:pt x="348" y="952"/>
                      </a:lnTo>
                      <a:lnTo>
                        <a:pt x="410" y="960"/>
                      </a:lnTo>
                      <a:lnTo>
                        <a:pt x="622" y="978"/>
                      </a:lnTo>
                      <a:lnTo>
                        <a:pt x="622" y="978"/>
                      </a:lnTo>
                      <a:lnTo>
                        <a:pt x="580" y="992"/>
                      </a:lnTo>
                      <a:lnTo>
                        <a:pt x="538" y="1006"/>
                      </a:lnTo>
                      <a:lnTo>
                        <a:pt x="504" y="1020"/>
                      </a:lnTo>
                      <a:lnTo>
                        <a:pt x="486" y="1028"/>
                      </a:lnTo>
                      <a:lnTo>
                        <a:pt x="486" y="1028"/>
                      </a:lnTo>
                      <a:lnTo>
                        <a:pt x="444" y="1066"/>
                      </a:lnTo>
                      <a:lnTo>
                        <a:pt x="410" y="1098"/>
                      </a:lnTo>
                      <a:lnTo>
                        <a:pt x="346" y="1198"/>
                      </a:lnTo>
                      <a:lnTo>
                        <a:pt x="346" y="1198"/>
                      </a:lnTo>
                      <a:lnTo>
                        <a:pt x="338" y="1222"/>
                      </a:lnTo>
                      <a:lnTo>
                        <a:pt x="330" y="1242"/>
                      </a:lnTo>
                      <a:lnTo>
                        <a:pt x="326" y="1256"/>
                      </a:lnTo>
                      <a:lnTo>
                        <a:pt x="326" y="1256"/>
                      </a:lnTo>
                      <a:lnTo>
                        <a:pt x="326" y="1270"/>
                      </a:lnTo>
                      <a:lnTo>
                        <a:pt x="330" y="1284"/>
                      </a:lnTo>
                      <a:lnTo>
                        <a:pt x="334" y="1302"/>
                      </a:lnTo>
                      <a:lnTo>
                        <a:pt x="334" y="1346"/>
                      </a:lnTo>
                      <a:lnTo>
                        <a:pt x="358" y="1386"/>
                      </a:lnTo>
                      <a:lnTo>
                        <a:pt x="370" y="1438"/>
                      </a:lnTo>
                      <a:lnTo>
                        <a:pt x="370" y="1438"/>
                      </a:lnTo>
                      <a:lnTo>
                        <a:pt x="372" y="1442"/>
                      </a:lnTo>
                      <a:lnTo>
                        <a:pt x="376" y="1454"/>
                      </a:lnTo>
                      <a:lnTo>
                        <a:pt x="380" y="1460"/>
                      </a:lnTo>
                      <a:lnTo>
                        <a:pt x="386" y="1466"/>
                      </a:lnTo>
                      <a:lnTo>
                        <a:pt x="396" y="1472"/>
                      </a:lnTo>
                      <a:lnTo>
                        <a:pt x="406" y="1476"/>
                      </a:lnTo>
                      <a:lnTo>
                        <a:pt x="406" y="1476"/>
                      </a:lnTo>
                      <a:lnTo>
                        <a:pt x="418" y="1480"/>
                      </a:lnTo>
                      <a:lnTo>
                        <a:pt x="424" y="1484"/>
                      </a:lnTo>
                      <a:lnTo>
                        <a:pt x="430" y="1488"/>
                      </a:lnTo>
                      <a:lnTo>
                        <a:pt x="434" y="1492"/>
                      </a:lnTo>
                      <a:lnTo>
                        <a:pt x="436" y="1498"/>
                      </a:lnTo>
                      <a:lnTo>
                        <a:pt x="436" y="1500"/>
                      </a:lnTo>
                      <a:lnTo>
                        <a:pt x="436" y="1500"/>
                      </a:lnTo>
                      <a:lnTo>
                        <a:pt x="444" y="1514"/>
                      </a:lnTo>
                      <a:lnTo>
                        <a:pt x="458" y="1534"/>
                      </a:lnTo>
                      <a:lnTo>
                        <a:pt x="458" y="1534"/>
                      </a:lnTo>
                      <a:lnTo>
                        <a:pt x="466" y="1540"/>
                      </a:lnTo>
                      <a:lnTo>
                        <a:pt x="478" y="1550"/>
                      </a:lnTo>
                      <a:lnTo>
                        <a:pt x="490" y="1556"/>
                      </a:lnTo>
                      <a:lnTo>
                        <a:pt x="498" y="1558"/>
                      </a:lnTo>
                      <a:lnTo>
                        <a:pt x="504" y="1558"/>
                      </a:lnTo>
                      <a:lnTo>
                        <a:pt x="504" y="1558"/>
                      </a:lnTo>
                      <a:lnTo>
                        <a:pt x="510" y="1558"/>
                      </a:lnTo>
                      <a:lnTo>
                        <a:pt x="516" y="1562"/>
                      </a:lnTo>
                      <a:lnTo>
                        <a:pt x="528" y="1572"/>
                      </a:lnTo>
                      <a:lnTo>
                        <a:pt x="536" y="1582"/>
                      </a:lnTo>
                      <a:lnTo>
                        <a:pt x="540" y="1588"/>
                      </a:lnTo>
                      <a:lnTo>
                        <a:pt x="540" y="1588"/>
                      </a:lnTo>
                      <a:lnTo>
                        <a:pt x="548" y="1598"/>
                      </a:lnTo>
                      <a:lnTo>
                        <a:pt x="558" y="1608"/>
                      </a:lnTo>
                      <a:lnTo>
                        <a:pt x="564" y="1612"/>
                      </a:lnTo>
                      <a:lnTo>
                        <a:pt x="570" y="1614"/>
                      </a:lnTo>
                      <a:lnTo>
                        <a:pt x="570" y="1614"/>
                      </a:lnTo>
                      <a:lnTo>
                        <a:pt x="586" y="1618"/>
                      </a:lnTo>
                      <a:lnTo>
                        <a:pt x="602" y="1626"/>
                      </a:lnTo>
                      <a:lnTo>
                        <a:pt x="622" y="1636"/>
                      </a:lnTo>
                      <a:lnTo>
                        <a:pt x="648" y="1656"/>
                      </a:lnTo>
                      <a:lnTo>
                        <a:pt x="676" y="1678"/>
                      </a:lnTo>
                      <a:lnTo>
                        <a:pt x="676" y="1678"/>
                      </a:lnTo>
                      <a:lnTo>
                        <a:pt x="682" y="1678"/>
                      </a:lnTo>
                      <a:lnTo>
                        <a:pt x="694" y="1680"/>
                      </a:lnTo>
                      <a:lnTo>
                        <a:pt x="708" y="1676"/>
                      </a:lnTo>
                      <a:lnTo>
                        <a:pt x="716" y="1674"/>
                      </a:lnTo>
                      <a:lnTo>
                        <a:pt x="724" y="1670"/>
                      </a:lnTo>
                      <a:lnTo>
                        <a:pt x="724" y="1670"/>
                      </a:lnTo>
                      <a:lnTo>
                        <a:pt x="730" y="1664"/>
                      </a:lnTo>
                      <a:lnTo>
                        <a:pt x="736" y="1662"/>
                      </a:lnTo>
                      <a:lnTo>
                        <a:pt x="742" y="1660"/>
                      </a:lnTo>
                      <a:lnTo>
                        <a:pt x="746" y="1660"/>
                      </a:lnTo>
                      <a:lnTo>
                        <a:pt x="754" y="1664"/>
                      </a:lnTo>
                      <a:lnTo>
                        <a:pt x="756" y="1664"/>
                      </a:lnTo>
                      <a:lnTo>
                        <a:pt x="772" y="1662"/>
                      </a:lnTo>
                      <a:lnTo>
                        <a:pt x="796" y="1646"/>
                      </a:lnTo>
                      <a:lnTo>
                        <a:pt x="836" y="1606"/>
                      </a:lnTo>
                      <a:lnTo>
                        <a:pt x="836" y="1606"/>
                      </a:lnTo>
                      <a:lnTo>
                        <a:pt x="840" y="1602"/>
                      </a:lnTo>
                      <a:lnTo>
                        <a:pt x="852" y="1588"/>
                      </a:lnTo>
                      <a:lnTo>
                        <a:pt x="870" y="1564"/>
                      </a:lnTo>
                      <a:lnTo>
                        <a:pt x="892" y="1528"/>
                      </a:lnTo>
                      <a:lnTo>
                        <a:pt x="892" y="1528"/>
                      </a:lnTo>
                      <a:lnTo>
                        <a:pt x="914" y="1478"/>
                      </a:lnTo>
                      <a:lnTo>
                        <a:pt x="938" y="1424"/>
                      </a:lnTo>
                      <a:lnTo>
                        <a:pt x="964" y="1362"/>
                      </a:lnTo>
                      <a:lnTo>
                        <a:pt x="964" y="1362"/>
                      </a:lnTo>
                      <a:lnTo>
                        <a:pt x="988" y="1268"/>
                      </a:lnTo>
                      <a:lnTo>
                        <a:pt x="1012" y="1188"/>
                      </a:lnTo>
                      <a:lnTo>
                        <a:pt x="1034" y="1116"/>
                      </a:lnTo>
                      <a:lnTo>
                        <a:pt x="1032" y="1158"/>
                      </a:lnTo>
                      <a:lnTo>
                        <a:pt x="1024" y="1232"/>
                      </a:lnTo>
                      <a:lnTo>
                        <a:pt x="1026" y="1256"/>
                      </a:lnTo>
                      <a:lnTo>
                        <a:pt x="1016" y="1290"/>
                      </a:lnTo>
                      <a:lnTo>
                        <a:pt x="1016" y="1342"/>
                      </a:lnTo>
                      <a:lnTo>
                        <a:pt x="1016" y="1356"/>
                      </a:lnTo>
                      <a:lnTo>
                        <a:pt x="1016" y="1430"/>
                      </a:lnTo>
                      <a:lnTo>
                        <a:pt x="1026" y="1436"/>
                      </a:lnTo>
                      <a:lnTo>
                        <a:pt x="1026" y="1446"/>
                      </a:lnTo>
                      <a:lnTo>
                        <a:pt x="1016" y="1458"/>
                      </a:lnTo>
                      <a:lnTo>
                        <a:pt x="1018" y="1494"/>
                      </a:lnTo>
                      <a:lnTo>
                        <a:pt x="1018" y="1552"/>
                      </a:lnTo>
                      <a:lnTo>
                        <a:pt x="1040" y="1598"/>
                      </a:lnTo>
                      <a:lnTo>
                        <a:pt x="1076" y="1628"/>
                      </a:lnTo>
                      <a:lnTo>
                        <a:pt x="1080" y="1596"/>
                      </a:lnTo>
                      <a:lnTo>
                        <a:pt x="1084" y="1628"/>
                      </a:lnTo>
                      <a:lnTo>
                        <a:pt x="1120" y="1598"/>
                      </a:lnTo>
                      <a:lnTo>
                        <a:pt x="1142" y="1552"/>
                      </a:lnTo>
                      <a:lnTo>
                        <a:pt x="1142" y="1494"/>
                      </a:lnTo>
                      <a:lnTo>
                        <a:pt x="1146" y="1458"/>
                      </a:lnTo>
                      <a:lnTo>
                        <a:pt x="1134" y="1446"/>
                      </a:lnTo>
                      <a:lnTo>
                        <a:pt x="1134" y="1436"/>
                      </a:lnTo>
                      <a:lnTo>
                        <a:pt x="1146" y="1430"/>
                      </a:lnTo>
                      <a:lnTo>
                        <a:pt x="1146" y="1356"/>
                      </a:lnTo>
                      <a:lnTo>
                        <a:pt x="1146" y="1342"/>
                      </a:lnTo>
                      <a:lnTo>
                        <a:pt x="1146" y="1290"/>
                      </a:lnTo>
                      <a:lnTo>
                        <a:pt x="1134" y="1256"/>
                      </a:lnTo>
                      <a:lnTo>
                        <a:pt x="1136" y="1232"/>
                      </a:lnTo>
                      <a:lnTo>
                        <a:pt x="1128" y="1158"/>
                      </a:lnTo>
                      <a:lnTo>
                        <a:pt x="1126" y="1116"/>
                      </a:lnTo>
                      <a:lnTo>
                        <a:pt x="1126" y="1116"/>
                      </a:lnTo>
                      <a:lnTo>
                        <a:pt x="1126" y="1106"/>
                      </a:lnTo>
                      <a:lnTo>
                        <a:pt x="1126" y="1106"/>
                      </a:lnTo>
                      <a:lnTo>
                        <a:pt x="1138" y="1136"/>
                      </a:lnTo>
                      <a:lnTo>
                        <a:pt x="1150" y="1176"/>
                      </a:lnTo>
                      <a:lnTo>
                        <a:pt x="1174" y="1260"/>
                      </a:lnTo>
                      <a:lnTo>
                        <a:pt x="1202" y="1362"/>
                      </a:lnTo>
                      <a:lnTo>
                        <a:pt x="1202" y="1362"/>
                      </a:lnTo>
                      <a:lnTo>
                        <a:pt x="1228" y="1424"/>
                      </a:lnTo>
                      <a:lnTo>
                        <a:pt x="1250" y="1478"/>
                      </a:lnTo>
                      <a:lnTo>
                        <a:pt x="1274" y="1528"/>
                      </a:lnTo>
                      <a:lnTo>
                        <a:pt x="1274" y="1528"/>
                      </a:lnTo>
                      <a:lnTo>
                        <a:pt x="1296" y="1564"/>
                      </a:lnTo>
                      <a:lnTo>
                        <a:pt x="1312" y="1588"/>
                      </a:lnTo>
                      <a:lnTo>
                        <a:pt x="1326" y="1602"/>
                      </a:lnTo>
                      <a:lnTo>
                        <a:pt x="1330" y="1606"/>
                      </a:lnTo>
                      <a:lnTo>
                        <a:pt x="1370" y="1646"/>
                      </a:lnTo>
                      <a:lnTo>
                        <a:pt x="1394" y="1662"/>
                      </a:lnTo>
                      <a:lnTo>
                        <a:pt x="1410" y="1664"/>
                      </a:lnTo>
                      <a:lnTo>
                        <a:pt x="1410" y="1664"/>
                      </a:lnTo>
                      <a:lnTo>
                        <a:pt x="1412" y="1664"/>
                      </a:lnTo>
                      <a:lnTo>
                        <a:pt x="1420" y="1660"/>
                      </a:lnTo>
                      <a:lnTo>
                        <a:pt x="1424" y="1660"/>
                      </a:lnTo>
                      <a:lnTo>
                        <a:pt x="1430" y="1662"/>
                      </a:lnTo>
                      <a:lnTo>
                        <a:pt x="1436" y="1664"/>
                      </a:lnTo>
                      <a:lnTo>
                        <a:pt x="1442" y="1670"/>
                      </a:lnTo>
                      <a:lnTo>
                        <a:pt x="1442" y="1670"/>
                      </a:lnTo>
                      <a:lnTo>
                        <a:pt x="1450" y="1674"/>
                      </a:lnTo>
                      <a:lnTo>
                        <a:pt x="1458" y="1676"/>
                      </a:lnTo>
                      <a:lnTo>
                        <a:pt x="1472" y="1680"/>
                      </a:lnTo>
                      <a:lnTo>
                        <a:pt x="1484" y="1678"/>
                      </a:lnTo>
                      <a:lnTo>
                        <a:pt x="1490" y="1678"/>
                      </a:lnTo>
                      <a:lnTo>
                        <a:pt x="1518" y="1656"/>
                      </a:lnTo>
                      <a:lnTo>
                        <a:pt x="1544" y="1636"/>
                      </a:lnTo>
                      <a:lnTo>
                        <a:pt x="1544" y="1636"/>
                      </a:lnTo>
                      <a:lnTo>
                        <a:pt x="1564" y="1626"/>
                      </a:lnTo>
                      <a:lnTo>
                        <a:pt x="1580" y="1618"/>
                      </a:lnTo>
                      <a:lnTo>
                        <a:pt x="1596" y="1614"/>
                      </a:lnTo>
                      <a:lnTo>
                        <a:pt x="1596" y="1614"/>
                      </a:lnTo>
                      <a:lnTo>
                        <a:pt x="1602" y="1612"/>
                      </a:lnTo>
                      <a:lnTo>
                        <a:pt x="1608" y="1608"/>
                      </a:lnTo>
                      <a:lnTo>
                        <a:pt x="1618" y="1598"/>
                      </a:lnTo>
                      <a:lnTo>
                        <a:pt x="1626" y="1588"/>
                      </a:lnTo>
                      <a:lnTo>
                        <a:pt x="1626" y="1588"/>
                      </a:lnTo>
                      <a:lnTo>
                        <a:pt x="1630" y="1582"/>
                      </a:lnTo>
                      <a:lnTo>
                        <a:pt x="1638" y="1572"/>
                      </a:lnTo>
                      <a:lnTo>
                        <a:pt x="1650" y="1562"/>
                      </a:lnTo>
                      <a:lnTo>
                        <a:pt x="1656" y="1558"/>
                      </a:lnTo>
                      <a:lnTo>
                        <a:pt x="1662" y="1558"/>
                      </a:lnTo>
                      <a:lnTo>
                        <a:pt x="1662" y="1558"/>
                      </a:lnTo>
                      <a:lnTo>
                        <a:pt x="1668" y="1558"/>
                      </a:lnTo>
                      <a:lnTo>
                        <a:pt x="1674" y="1556"/>
                      </a:lnTo>
                      <a:lnTo>
                        <a:pt x="1688" y="1550"/>
                      </a:lnTo>
                      <a:lnTo>
                        <a:pt x="1700" y="1540"/>
                      </a:lnTo>
                      <a:lnTo>
                        <a:pt x="1708" y="1534"/>
                      </a:lnTo>
                      <a:lnTo>
                        <a:pt x="1708" y="1534"/>
                      </a:lnTo>
                      <a:lnTo>
                        <a:pt x="1722" y="1514"/>
                      </a:lnTo>
                      <a:lnTo>
                        <a:pt x="1730" y="1500"/>
                      </a:lnTo>
                      <a:lnTo>
                        <a:pt x="1730" y="1500"/>
                      </a:lnTo>
                      <a:lnTo>
                        <a:pt x="1730" y="1498"/>
                      </a:lnTo>
                      <a:lnTo>
                        <a:pt x="1732" y="1492"/>
                      </a:lnTo>
                      <a:lnTo>
                        <a:pt x="1736" y="1488"/>
                      </a:lnTo>
                      <a:lnTo>
                        <a:pt x="1740" y="1484"/>
                      </a:lnTo>
                      <a:lnTo>
                        <a:pt x="1748" y="1480"/>
                      </a:lnTo>
                      <a:lnTo>
                        <a:pt x="1760" y="1476"/>
                      </a:lnTo>
                      <a:lnTo>
                        <a:pt x="1760" y="1476"/>
                      </a:lnTo>
                      <a:lnTo>
                        <a:pt x="1770" y="1472"/>
                      </a:lnTo>
                      <a:lnTo>
                        <a:pt x="1780" y="1466"/>
                      </a:lnTo>
                      <a:lnTo>
                        <a:pt x="1786" y="1460"/>
                      </a:lnTo>
                      <a:lnTo>
                        <a:pt x="1790" y="1454"/>
                      </a:lnTo>
                      <a:lnTo>
                        <a:pt x="1794" y="1442"/>
                      </a:lnTo>
                      <a:lnTo>
                        <a:pt x="1794" y="1438"/>
                      </a:lnTo>
                      <a:lnTo>
                        <a:pt x="1808" y="1386"/>
                      </a:lnTo>
                      <a:lnTo>
                        <a:pt x="1832" y="1346"/>
                      </a:lnTo>
                      <a:lnTo>
                        <a:pt x="1832" y="1302"/>
                      </a:lnTo>
                      <a:lnTo>
                        <a:pt x="1832" y="1302"/>
                      </a:lnTo>
                      <a:lnTo>
                        <a:pt x="1836" y="1284"/>
                      </a:lnTo>
                      <a:lnTo>
                        <a:pt x="1840" y="1270"/>
                      </a:lnTo>
                      <a:lnTo>
                        <a:pt x="1840" y="1256"/>
                      </a:lnTo>
                      <a:lnTo>
                        <a:pt x="1840" y="1256"/>
                      </a:lnTo>
                      <a:lnTo>
                        <a:pt x="1836" y="1242"/>
                      </a:lnTo>
                      <a:lnTo>
                        <a:pt x="1828" y="1222"/>
                      </a:lnTo>
                      <a:lnTo>
                        <a:pt x="1820" y="1198"/>
                      </a:lnTo>
                      <a:lnTo>
                        <a:pt x="1756" y="1098"/>
                      </a:lnTo>
                      <a:lnTo>
                        <a:pt x="1756" y="1098"/>
                      </a:lnTo>
                      <a:lnTo>
                        <a:pt x="1722" y="1066"/>
                      </a:lnTo>
                      <a:lnTo>
                        <a:pt x="1680" y="1028"/>
                      </a:lnTo>
                      <a:lnTo>
                        <a:pt x="1680" y="1028"/>
                      </a:lnTo>
                      <a:lnTo>
                        <a:pt x="1662" y="1020"/>
                      </a:lnTo>
                      <a:lnTo>
                        <a:pt x="1628" y="1006"/>
                      </a:lnTo>
                      <a:lnTo>
                        <a:pt x="1586" y="992"/>
                      </a:lnTo>
                      <a:lnTo>
                        <a:pt x="1544" y="978"/>
                      </a:lnTo>
                      <a:lnTo>
                        <a:pt x="1756" y="960"/>
                      </a:lnTo>
                      <a:lnTo>
                        <a:pt x="1818" y="952"/>
                      </a:lnTo>
                      <a:lnTo>
                        <a:pt x="1882" y="942"/>
                      </a:lnTo>
                      <a:lnTo>
                        <a:pt x="1926" y="918"/>
                      </a:lnTo>
                      <a:lnTo>
                        <a:pt x="1970" y="876"/>
                      </a:lnTo>
                      <a:lnTo>
                        <a:pt x="2012" y="810"/>
                      </a:lnTo>
                      <a:lnTo>
                        <a:pt x="2044" y="734"/>
                      </a:lnTo>
                      <a:lnTo>
                        <a:pt x="2058" y="686"/>
                      </a:lnTo>
                      <a:lnTo>
                        <a:pt x="2086" y="544"/>
                      </a:lnTo>
                      <a:lnTo>
                        <a:pt x="2108" y="452"/>
                      </a:lnTo>
                      <a:lnTo>
                        <a:pt x="2154" y="226"/>
                      </a:lnTo>
                      <a:lnTo>
                        <a:pt x="2164" y="114"/>
                      </a:lnTo>
                      <a:lnTo>
                        <a:pt x="2162" y="70"/>
                      </a:lnTo>
                      <a:close/>
                      <a:moveTo>
                        <a:pt x="1076" y="792"/>
                      </a:moveTo>
                      <a:lnTo>
                        <a:pt x="1076" y="792"/>
                      </a:lnTo>
                      <a:lnTo>
                        <a:pt x="1076" y="790"/>
                      </a:lnTo>
                      <a:lnTo>
                        <a:pt x="1076" y="790"/>
                      </a:lnTo>
                      <a:lnTo>
                        <a:pt x="1076" y="792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effectLst>
                  <a:glow rad="177800">
                    <a:schemeClr val="bg2">
                      <a:lumMod val="60000"/>
                      <a:lumOff val="40000"/>
                      <a:alpha val="11000"/>
                    </a:schemeClr>
                  </a:glow>
                  <a:softEdge rad="25400"/>
                </a:effectLst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</p:grpSp>
          <p:grpSp>
            <p:nvGrpSpPr>
              <p:cNvPr id="8" name="Group 142"/>
              <p:cNvGrpSpPr>
                <a:grpSpLocks noChangeAspect="1"/>
              </p:cNvGrpSpPr>
              <p:nvPr/>
            </p:nvGrpSpPr>
            <p:grpSpPr>
              <a:xfrm rot="19493664">
                <a:off x="353923" y="1671596"/>
                <a:ext cx="992740" cy="814144"/>
                <a:chOff x="381000" y="304800"/>
                <a:chExt cx="3317876" cy="2720975"/>
              </a:xfrm>
              <a:solidFill>
                <a:schemeClr val="bg2">
                  <a:lumMod val="60000"/>
                  <a:lumOff val="40000"/>
                  <a:alpha val="1000"/>
                </a:schemeClr>
              </a:solidFill>
            </p:grpSpPr>
            <p:sp>
              <p:nvSpPr>
                <p:cNvPr id="246" name="Freeform 79"/>
                <p:cNvSpPr>
                  <a:spLocks/>
                </p:cNvSpPr>
                <p:nvPr/>
              </p:nvSpPr>
              <p:spPr bwMode="auto">
                <a:xfrm>
                  <a:off x="1660525" y="654050"/>
                  <a:ext cx="368300" cy="546100"/>
                </a:xfrm>
                <a:custGeom>
                  <a:avLst/>
                  <a:gdLst/>
                  <a:ahLst/>
                  <a:cxnLst>
                    <a:cxn ang="0">
                      <a:pos x="230" y="344"/>
                    </a:cxn>
                    <a:cxn ang="0">
                      <a:pos x="230" y="344"/>
                    </a:cxn>
                    <a:cxn ang="0">
                      <a:pos x="232" y="344"/>
                    </a:cxn>
                    <a:cxn ang="0">
                      <a:pos x="232" y="342"/>
                    </a:cxn>
                    <a:cxn ang="0">
                      <a:pos x="232" y="342"/>
                    </a:cxn>
                    <a:cxn ang="0">
                      <a:pos x="224" y="328"/>
                    </a:cxn>
                    <a:cxn ang="0">
                      <a:pos x="48" y="50"/>
                    </a:cxn>
                    <a:cxn ang="0">
                      <a:pos x="48" y="50"/>
                    </a:cxn>
                    <a:cxn ang="0">
                      <a:pos x="30" y="24"/>
                    </a:cxn>
                    <a:cxn ang="0">
                      <a:pos x="30" y="24"/>
                    </a:cxn>
                    <a:cxn ang="0">
                      <a:pos x="22" y="12"/>
                    </a:cxn>
                    <a:cxn ang="0">
                      <a:pos x="10" y="2"/>
                    </a:cxn>
                    <a:cxn ang="0">
                      <a:pos x="10" y="2"/>
                    </a:cxn>
                    <a:cxn ang="0">
                      <a:pos x="6" y="0"/>
                    </a:cxn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4"/>
                    </a:cxn>
                    <a:cxn ang="0">
                      <a:pos x="0" y="4"/>
                    </a:cxn>
                    <a:cxn ang="0">
                      <a:pos x="4" y="14"/>
                    </a:cxn>
                    <a:cxn ang="0">
                      <a:pos x="10" y="22"/>
                    </a:cxn>
                    <a:cxn ang="0">
                      <a:pos x="10" y="22"/>
                    </a:cxn>
                    <a:cxn ang="0">
                      <a:pos x="18" y="30"/>
                    </a:cxn>
                    <a:cxn ang="0">
                      <a:pos x="26" y="42"/>
                    </a:cxn>
                    <a:cxn ang="0">
                      <a:pos x="218" y="332"/>
                    </a:cxn>
                    <a:cxn ang="0">
                      <a:pos x="218" y="332"/>
                    </a:cxn>
                    <a:cxn ang="0">
                      <a:pos x="226" y="340"/>
                    </a:cxn>
                    <a:cxn ang="0">
                      <a:pos x="230" y="344"/>
                    </a:cxn>
                    <a:cxn ang="0">
                      <a:pos x="230" y="344"/>
                    </a:cxn>
                  </a:cxnLst>
                  <a:rect l="0" t="0" r="r" b="b"/>
                  <a:pathLst>
                    <a:path w="232" h="344">
                      <a:moveTo>
                        <a:pt x="230" y="344"/>
                      </a:moveTo>
                      <a:lnTo>
                        <a:pt x="230" y="344"/>
                      </a:lnTo>
                      <a:lnTo>
                        <a:pt x="232" y="344"/>
                      </a:lnTo>
                      <a:lnTo>
                        <a:pt x="232" y="342"/>
                      </a:lnTo>
                      <a:lnTo>
                        <a:pt x="232" y="342"/>
                      </a:lnTo>
                      <a:lnTo>
                        <a:pt x="224" y="328"/>
                      </a:lnTo>
                      <a:lnTo>
                        <a:pt x="48" y="50"/>
                      </a:lnTo>
                      <a:lnTo>
                        <a:pt x="48" y="50"/>
                      </a:lnTo>
                      <a:lnTo>
                        <a:pt x="30" y="24"/>
                      </a:lnTo>
                      <a:lnTo>
                        <a:pt x="30" y="24"/>
                      </a:lnTo>
                      <a:lnTo>
                        <a:pt x="22" y="12"/>
                      </a:lnTo>
                      <a:lnTo>
                        <a:pt x="10" y="2"/>
                      </a:lnTo>
                      <a:lnTo>
                        <a:pt x="10" y="2"/>
                      </a:lnTo>
                      <a:lnTo>
                        <a:pt x="6" y="0"/>
                      </a:lnTo>
                      <a:lnTo>
                        <a:pt x="2" y="0"/>
                      </a:lnTo>
                      <a:lnTo>
                        <a:pt x="0" y="0"/>
                      </a:lnTo>
                      <a:lnTo>
                        <a:pt x="0" y="4"/>
                      </a:lnTo>
                      <a:lnTo>
                        <a:pt x="0" y="4"/>
                      </a:lnTo>
                      <a:lnTo>
                        <a:pt x="4" y="14"/>
                      </a:lnTo>
                      <a:lnTo>
                        <a:pt x="10" y="22"/>
                      </a:lnTo>
                      <a:lnTo>
                        <a:pt x="10" y="22"/>
                      </a:lnTo>
                      <a:lnTo>
                        <a:pt x="18" y="30"/>
                      </a:lnTo>
                      <a:lnTo>
                        <a:pt x="26" y="42"/>
                      </a:lnTo>
                      <a:lnTo>
                        <a:pt x="218" y="332"/>
                      </a:lnTo>
                      <a:lnTo>
                        <a:pt x="218" y="332"/>
                      </a:lnTo>
                      <a:lnTo>
                        <a:pt x="226" y="340"/>
                      </a:lnTo>
                      <a:lnTo>
                        <a:pt x="230" y="344"/>
                      </a:lnTo>
                      <a:lnTo>
                        <a:pt x="230" y="34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47" name="Freeform 80"/>
                <p:cNvSpPr>
                  <a:spLocks/>
                </p:cNvSpPr>
                <p:nvPr/>
              </p:nvSpPr>
              <p:spPr bwMode="auto">
                <a:xfrm>
                  <a:off x="2032000" y="1216025"/>
                  <a:ext cx="1588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48" name="Freeform 81"/>
                <p:cNvSpPr>
                  <a:spLocks/>
                </p:cNvSpPr>
                <p:nvPr/>
              </p:nvSpPr>
              <p:spPr bwMode="auto">
                <a:xfrm>
                  <a:off x="2057401" y="654050"/>
                  <a:ext cx="368300" cy="546100"/>
                </a:xfrm>
                <a:custGeom>
                  <a:avLst/>
                  <a:gdLst/>
                  <a:ahLst/>
                  <a:cxnLst>
                    <a:cxn ang="0">
                      <a:pos x="2" y="344"/>
                    </a:cxn>
                    <a:cxn ang="0">
                      <a:pos x="2" y="344"/>
                    </a:cxn>
                    <a:cxn ang="0">
                      <a:pos x="6" y="340"/>
                    </a:cxn>
                    <a:cxn ang="0">
                      <a:pos x="14" y="332"/>
                    </a:cxn>
                    <a:cxn ang="0">
                      <a:pos x="206" y="42"/>
                    </a:cxn>
                    <a:cxn ang="0">
                      <a:pos x="206" y="42"/>
                    </a:cxn>
                    <a:cxn ang="0">
                      <a:pos x="214" y="30"/>
                    </a:cxn>
                    <a:cxn ang="0">
                      <a:pos x="222" y="22"/>
                    </a:cxn>
                    <a:cxn ang="0">
                      <a:pos x="222" y="22"/>
                    </a:cxn>
                    <a:cxn ang="0">
                      <a:pos x="228" y="14"/>
                    </a:cxn>
                    <a:cxn ang="0">
                      <a:pos x="232" y="4"/>
                    </a:cxn>
                    <a:cxn ang="0">
                      <a:pos x="232" y="4"/>
                    </a:cxn>
                    <a:cxn ang="0">
                      <a:pos x="232" y="0"/>
                    </a:cxn>
                    <a:cxn ang="0">
                      <a:pos x="230" y="0"/>
                    </a:cxn>
                    <a:cxn ang="0">
                      <a:pos x="226" y="0"/>
                    </a:cxn>
                    <a:cxn ang="0">
                      <a:pos x="222" y="2"/>
                    </a:cxn>
                    <a:cxn ang="0">
                      <a:pos x="222" y="2"/>
                    </a:cxn>
                    <a:cxn ang="0">
                      <a:pos x="210" y="12"/>
                    </a:cxn>
                    <a:cxn ang="0">
                      <a:pos x="202" y="24"/>
                    </a:cxn>
                    <a:cxn ang="0">
                      <a:pos x="202" y="24"/>
                    </a:cxn>
                    <a:cxn ang="0">
                      <a:pos x="184" y="50"/>
                    </a:cxn>
                    <a:cxn ang="0">
                      <a:pos x="8" y="328"/>
                    </a:cxn>
                    <a:cxn ang="0">
                      <a:pos x="8" y="328"/>
                    </a:cxn>
                    <a:cxn ang="0">
                      <a:pos x="0" y="342"/>
                    </a:cxn>
                    <a:cxn ang="0">
                      <a:pos x="0" y="342"/>
                    </a:cxn>
                    <a:cxn ang="0">
                      <a:pos x="0" y="344"/>
                    </a:cxn>
                    <a:cxn ang="0">
                      <a:pos x="0" y="344"/>
                    </a:cxn>
                    <a:cxn ang="0">
                      <a:pos x="2" y="344"/>
                    </a:cxn>
                    <a:cxn ang="0">
                      <a:pos x="2" y="344"/>
                    </a:cxn>
                  </a:cxnLst>
                  <a:rect l="0" t="0" r="r" b="b"/>
                  <a:pathLst>
                    <a:path w="232" h="344">
                      <a:moveTo>
                        <a:pt x="2" y="344"/>
                      </a:moveTo>
                      <a:lnTo>
                        <a:pt x="2" y="344"/>
                      </a:lnTo>
                      <a:lnTo>
                        <a:pt x="6" y="340"/>
                      </a:lnTo>
                      <a:lnTo>
                        <a:pt x="14" y="332"/>
                      </a:lnTo>
                      <a:lnTo>
                        <a:pt x="206" y="42"/>
                      </a:lnTo>
                      <a:lnTo>
                        <a:pt x="206" y="42"/>
                      </a:lnTo>
                      <a:lnTo>
                        <a:pt x="214" y="30"/>
                      </a:lnTo>
                      <a:lnTo>
                        <a:pt x="222" y="22"/>
                      </a:lnTo>
                      <a:lnTo>
                        <a:pt x="222" y="22"/>
                      </a:lnTo>
                      <a:lnTo>
                        <a:pt x="228" y="14"/>
                      </a:lnTo>
                      <a:lnTo>
                        <a:pt x="232" y="4"/>
                      </a:lnTo>
                      <a:lnTo>
                        <a:pt x="232" y="4"/>
                      </a:lnTo>
                      <a:lnTo>
                        <a:pt x="232" y="0"/>
                      </a:lnTo>
                      <a:lnTo>
                        <a:pt x="230" y="0"/>
                      </a:lnTo>
                      <a:lnTo>
                        <a:pt x="226" y="0"/>
                      </a:lnTo>
                      <a:lnTo>
                        <a:pt x="222" y="2"/>
                      </a:lnTo>
                      <a:lnTo>
                        <a:pt x="222" y="2"/>
                      </a:lnTo>
                      <a:lnTo>
                        <a:pt x="210" y="12"/>
                      </a:lnTo>
                      <a:lnTo>
                        <a:pt x="202" y="24"/>
                      </a:lnTo>
                      <a:lnTo>
                        <a:pt x="202" y="24"/>
                      </a:lnTo>
                      <a:lnTo>
                        <a:pt x="184" y="50"/>
                      </a:lnTo>
                      <a:lnTo>
                        <a:pt x="8" y="328"/>
                      </a:lnTo>
                      <a:lnTo>
                        <a:pt x="8" y="328"/>
                      </a:lnTo>
                      <a:lnTo>
                        <a:pt x="0" y="342"/>
                      </a:lnTo>
                      <a:lnTo>
                        <a:pt x="0" y="342"/>
                      </a:lnTo>
                      <a:lnTo>
                        <a:pt x="0" y="344"/>
                      </a:lnTo>
                      <a:lnTo>
                        <a:pt x="0" y="344"/>
                      </a:lnTo>
                      <a:lnTo>
                        <a:pt x="2" y="344"/>
                      </a:lnTo>
                      <a:lnTo>
                        <a:pt x="2" y="34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49" name="Freeform 82"/>
                <p:cNvSpPr>
                  <a:spLocks noEditPoints="1"/>
                </p:cNvSpPr>
                <p:nvPr/>
              </p:nvSpPr>
              <p:spPr bwMode="auto">
                <a:xfrm>
                  <a:off x="381000" y="304800"/>
                  <a:ext cx="3317876" cy="2720975"/>
                </a:xfrm>
                <a:custGeom>
                  <a:avLst/>
                  <a:gdLst/>
                  <a:ahLst/>
                  <a:cxnLst>
                    <a:cxn ang="0">
                      <a:pos x="1784" y="18"/>
                    </a:cxn>
                    <a:cxn ang="0">
                      <a:pos x="1368" y="254"/>
                    </a:cxn>
                    <a:cxn ang="0">
                      <a:pos x="1096" y="632"/>
                    </a:cxn>
                    <a:cxn ang="0">
                      <a:pos x="1066" y="570"/>
                    </a:cxn>
                    <a:cxn ang="0">
                      <a:pos x="1044" y="562"/>
                    </a:cxn>
                    <a:cxn ang="0">
                      <a:pos x="1016" y="572"/>
                    </a:cxn>
                    <a:cxn ang="0">
                      <a:pos x="992" y="628"/>
                    </a:cxn>
                    <a:cxn ang="0">
                      <a:pos x="680" y="216"/>
                    </a:cxn>
                    <a:cxn ang="0">
                      <a:pos x="268" y="10"/>
                    </a:cxn>
                    <a:cxn ang="0">
                      <a:pos x="34" y="198"/>
                    </a:cxn>
                    <a:cxn ang="0">
                      <a:pos x="86" y="264"/>
                    </a:cxn>
                    <a:cxn ang="0">
                      <a:pos x="156" y="340"/>
                    </a:cxn>
                    <a:cxn ang="0">
                      <a:pos x="198" y="442"/>
                    </a:cxn>
                    <a:cxn ang="0">
                      <a:pos x="224" y="492"/>
                    </a:cxn>
                    <a:cxn ang="0">
                      <a:pos x="240" y="572"/>
                    </a:cxn>
                    <a:cxn ang="0">
                      <a:pos x="272" y="640"/>
                    </a:cxn>
                    <a:cxn ang="0">
                      <a:pos x="378" y="740"/>
                    </a:cxn>
                    <a:cxn ang="0">
                      <a:pos x="470" y="858"/>
                    </a:cxn>
                    <a:cxn ang="0">
                      <a:pos x="342" y="1124"/>
                    </a:cxn>
                    <a:cxn ang="0">
                      <a:pos x="376" y="1176"/>
                    </a:cxn>
                    <a:cxn ang="0">
                      <a:pos x="406" y="1268"/>
                    </a:cxn>
                    <a:cxn ang="0">
                      <a:pos x="458" y="1316"/>
                    </a:cxn>
                    <a:cxn ang="0">
                      <a:pos x="502" y="1380"/>
                    </a:cxn>
                    <a:cxn ang="0">
                      <a:pos x="536" y="1422"/>
                    </a:cxn>
                    <a:cxn ang="0">
                      <a:pos x="460" y="1554"/>
                    </a:cxn>
                    <a:cxn ang="0">
                      <a:pos x="414" y="1686"/>
                    </a:cxn>
                    <a:cxn ang="0">
                      <a:pos x="486" y="1704"/>
                    </a:cxn>
                    <a:cxn ang="0">
                      <a:pos x="586" y="1526"/>
                    </a:cxn>
                    <a:cxn ang="0">
                      <a:pos x="662" y="1528"/>
                    </a:cxn>
                    <a:cxn ang="0">
                      <a:pos x="700" y="1528"/>
                    </a:cxn>
                    <a:cxn ang="0">
                      <a:pos x="768" y="1532"/>
                    </a:cxn>
                    <a:cxn ang="0">
                      <a:pos x="816" y="1452"/>
                    </a:cxn>
                    <a:cxn ang="0">
                      <a:pos x="978" y="928"/>
                    </a:cxn>
                    <a:cxn ang="0">
                      <a:pos x="996" y="942"/>
                    </a:cxn>
                    <a:cxn ang="0">
                      <a:pos x="992" y="1208"/>
                    </a:cxn>
                    <a:cxn ang="0">
                      <a:pos x="1088" y="1112"/>
                    </a:cxn>
                    <a:cxn ang="0">
                      <a:pos x="1088" y="854"/>
                    </a:cxn>
                    <a:cxn ang="0">
                      <a:pos x="1138" y="1056"/>
                    </a:cxn>
                    <a:cxn ang="0">
                      <a:pos x="1284" y="1500"/>
                    </a:cxn>
                    <a:cxn ang="0">
                      <a:pos x="1334" y="1528"/>
                    </a:cxn>
                    <a:cxn ang="0">
                      <a:pos x="1406" y="1536"/>
                    </a:cxn>
                    <a:cxn ang="0">
                      <a:pos x="1458" y="1516"/>
                    </a:cxn>
                    <a:cxn ang="0">
                      <a:pos x="1542" y="1592"/>
                    </a:cxn>
                    <a:cxn ang="0">
                      <a:pos x="1626" y="1714"/>
                    </a:cxn>
                    <a:cxn ang="0">
                      <a:pos x="1680" y="1650"/>
                    </a:cxn>
                    <a:cxn ang="0">
                      <a:pos x="1618" y="1546"/>
                    </a:cxn>
                    <a:cxn ang="0">
                      <a:pos x="1560" y="1404"/>
                    </a:cxn>
                    <a:cxn ang="0">
                      <a:pos x="1616" y="1378"/>
                    </a:cxn>
                    <a:cxn ang="0">
                      <a:pos x="1634" y="1294"/>
                    </a:cxn>
                    <a:cxn ang="0">
                      <a:pos x="1706" y="1248"/>
                    </a:cxn>
                    <a:cxn ang="0">
                      <a:pos x="1726" y="1166"/>
                    </a:cxn>
                    <a:cxn ang="0">
                      <a:pos x="1702" y="1004"/>
                    </a:cxn>
                    <a:cxn ang="0">
                      <a:pos x="1528" y="790"/>
                    </a:cxn>
                    <a:cxn ang="0">
                      <a:pos x="1758" y="718"/>
                    </a:cxn>
                    <a:cxn ang="0">
                      <a:pos x="1830" y="612"/>
                    </a:cxn>
                    <a:cxn ang="0">
                      <a:pos x="1868" y="536"/>
                    </a:cxn>
                    <a:cxn ang="0">
                      <a:pos x="1876" y="472"/>
                    </a:cxn>
                    <a:cxn ang="0">
                      <a:pos x="1898" y="394"/>
                    </a:cxn>
                    <a:cxn ang="0">
                      <a:pos x="1964" y="304"/>
                    </a:cxn>
                    <a:cxn ang="0">
                      <a:pos x="2020" y="236"/>
                    </a:cxn>
                    <a:cxn ang="0">
                      <a:pos x="1040" y="574"/>
                    </a:cxn>
                  </a:cxnLst>
                  <a:rect l="0" t="0" r="r" b="b"/>
                  <a:pathLst>
                    <a:path w="2090" h="1714">
                      <a:moveTo>
                        <a:pt x="2088" y="78"/>
                      </a:moveTo>
                      <a:lnTo>
                        <a:pt x="2070" y="44"/>
                      </a:lnTo>
                      <a:lnTo>
                        <a:pt x="2028" y="16"/>
                      </a:lnTo>
                      <a:lnTo>
                        <a:pt x="1964" y="4"/>
                      </a:lnTo>
                      <a:lnTo>
                        <a:pt x="1896" y="0"/>
                      </a:lnTo>
                      <a:lnTo>
                        <a:pt x="1896" y="0"/>
                      </a:lnTo>
                      <a:lnTo>
                        <a:pt x="1876" y="2"/>
                      </a:lnTo>
                      <a:lnTo>
                        <a:pt x="1852" y="4"/>
                      </a:lnTo>
                      <a:lnTo>
                        <a:pt x="1822" y="10"/>
                      </a:lnTo>
                      <a:lnTo>
                        <a:pt x="1784" y="18"/>
                      </a:lnTo>
                      <a:lnTo>
                        <a:pt x="1740" y="30"/>
                      </a:lnTo>
                      <a:lnTo>
                        <a:pt x="1694" y="46"/>
                      </a:lnTo>
                      <a:lnTo>
                        <a:pt x="1642" y="66"/>
                      </a:lnTo>
                      <a:lnTo>
                        <a:pt x="1642" y="66"/>
                      </a:lnTo>
                      <a:lnTo>
                        <a:pt x="1592" y="92"/>
                      </a:lnTo>
                      <a:lnTo>
                        <a:pt x="1544" y="118"/>
                      </a:lnTo>
                      <a:lnTo>
                        <a:pt x="1498" y="148"/>
                      </a:lnTo>
                      <a:lnTo>
                        <a:pt x="1454" y="180"/>
                      </a:lnTo>
                      <a:lnTo>
                        <a:pt x="1410" y="216"/>
                      </a:lnTo>
                      <a:lnTo>
                        <a:pt x="1368" y="254"/>
                      </a:lnTo>
                      <a:lnTo>
                        <a:pt x="1328" y="296"/>
                      </a:lnTo>
                      <a:lnTo>
                        <a:pt x="1286" y="342"/>
                      </a:lnTo>
                      <a:lnTo>
                        <a:pt x="1286" y="342"/>
                      </a:lnTo>
                      <a:lnTo>
                        <a:pt x="1254" y="380"/>
                      </a:lnTo>
                      <a:lnTo>
                        <a:pt x="1224" y="420"/>
                      </a:lnTo>
                      <a:lnTo>
                        <a:pt x="1196" y="462"/>
                      </a:lnTo>
                      <a:lnTo>
                        <a:pt x="1170" y="504"/>
                      </a:lnTo>
                      <a:lnTo>
                        <a:pt x="1124" y="578"/>
                      </a:lnTo>
                      <a:lnTo>
                        <a:pt x="1096" y="632"/>
                      </a:lnTo>
                      <a:lnTo>
                        <a:pt x="1096" y="632"/>
                      </a:lnTo>
                      <a:lnTo>
                        <a:pt x="1092" y="622"/>
                      </a:lnTo>
                      <a:lnTo>
                        <a:pt x="1082" y="608"/>
                      </a:lnTo>
                      <a:lnTo>
                        <a:pt x="1082" y="608"/>
                      </a:lnTo>
                      <a:lnTo>
                        <a:pt x="1086" y="600"/>
                      </a:lnTo>
                      <a:lnTo>
                        <a:pt x="1088" y="592"/>
                      </a:lnTo>
                      <a:lnTo>
                        <a:pt x="1088" y="592"/>
                      </a:lnTo>
                      <a:lnTo>
                        <a:pt x="1086" y="584"/>
                      </a:lnTo>
                      <a:lnTo>
                        <a:pt x="1082" y="576"/>
                      </a:lnTo>
                      <a:lnTo>
                        <a:pt x="1074" y="572"/>
                      </a:lnTo>
                      <a:lnTo>
                        <a:pt x="1066" y="570"/>
                      </a:lnTo>
                      <a:lnTo>
                        <a:pt x="1066" y="570"/>
                      </a:lnTo>
                      <a:lnTo>
                        <a:pt x="1064" y="570"/>
                      </a:lnTo>
                      <a:lnTo>
                        <a:pt x="1066" y="564"/>
                      </a:lnTo>
                      <a:lnTo>
                        <a:pt x="1060" y="564"/>
                      </a:lnTo>
                      <a:lnTo>
                        <a:pt x="1056" y="564"/>
                      </a:lnTo>
                      <a:lnTo>
                        <a:pt x="1056" y="564"/>
                      </a:lnTo>
                      <a:lnTo>
                        <a:pt x="1050" y="558"/>
                      </a:lnTo>
                      <a:lnTo>
                        <a:pt x="1048" y="560"/>
                      </a:lnTo>
                      <a:lnTo>
                        <a:pt x="1048" y="558"/>
                      </a:lnTo>
                      <a:lnTo>
                        <a:pt x="1044" y="562"/>
                      </a:lnTo>
                      <a:lnTo>
                        <a:pt x="1038" y="560"/>
                      </a:lnTo>
                      <a:lnTo>
                        <a:pt x="1038" y="564"/>
                      </a:lnTo>
                      <a:lnTo>
                        <a:pt x="1034" y="564"/>
                      </a:lnTo>
                      <a:lnTo>
                        <a:pt x="1030" y="564"/>
                      </a:lnTo>
                      <a:lnTo>
                        <a:pt x="1034" y="572"/>
                      </a:lnTo>
                      <a:lnTo>
                        <a:pt x="1034" y="572"/>
                      </a:lnTo>
                      <a:lnTo>
                        <a:pt x="1034" y="572"/>
                      </a:lnTo>
                      <a:lnTo>
                        <a:pt x="1026" y="570"/>
                      </a:lnTo>
                      <a:lnTo>
                        <a:pt x="1026" y="570"/>
                      </a:lnTo>
                      <a:lnTo>
                        <a:pt x="1016" y="572"/>
                      </a:lnTo>
                      <a:lnTo>
                        <a:pt x="1010" y="576"/>
                      </a:lnTo>
                      <a:lnTo>
                        <a:pt x="1004" y="584"/>
                      </a:lnTo>
                      <a:lnTo>
                        <a:pt x="1004" y="592"/>
                      </a:lnTo>
                      <a:lnTo>
                        <a:pt x="1004" y="592"/>
                      </a:lnTo>
                      <a:lnTo>
                        <a:pt x="1004" y="598"/>
                      </a:lnTo>
                      <a:lnTo>
                        <a:pt x="1008" y="604"/>
                      </a:lnTo>
                      <a:lnTo>
                        <a:pt x="1008" y="604"/>
                      </a:lnTo>
                      <a:lnTo>
                        <a:pt x="998" y="618"/>
                      </a:lnTo>
                      <a:lnTo>
                        <a:pt x="992" y="628"/>
                      </a:lnTo>
                      <a:lnTo>
                        <a:pt x="992" y="628"/>
                      </a:lnTo>
                      <a:lnTo>
                        <a:pt x="962" y="574"/>
                      </a:lnTo>
                      <a:lnTo>
                        <a:pt x="918" y="500"/>
                      </a:lnTo>
                      <a:lnTo>
                        <a:pt x="892" y="460"/>
                      </a:lnTo>
                      <a:lnTo>
                        <a:pt x="864" y="420"/>
                      </a:lnTo>
                      <a:lnTo>
                        <a:pt x="834" y="378"/>
                      </a:lnTo>
                      <a:lnTo>
                        <a:pt x="802" y="342"/>
                      </a:lnTo>
                      <a:lnTo>
                        <a:pt x="802" y="342"/>
                      </a:lnTo>
                      <a:lnTo>
                        <a:pt x="762" y="296"/>
                      </a:lnTo>
                      <a:lnTo>
                        <a:pt x="720" y="254"/>
                      </a:lnTo>
                      <a:lnTo>
                        <a:pt x="680" y="216"/>
                      </a:lnTo>
                      <a:lnTo>
                        <a:pt x="636" y="180"/>
                      </a:lnTo>
                      <a:lnTo>
                        <a:pt x="592" y="148"/>
                      </a:lnTo>
                      <a:lnTo>
                        <a:pt x="546" y="118"/>
                      </a:lnTo>
                      <a:lnTo>
                        <a:pt x="498" y="92"/>
                      </a:lnTo>
                      <a:lnTo>
                        <a:pt x="448" y="66"/>
                      </a:lnTo>
                      <a:lnTo>
                        <a:pt x="448" y="66"/>
                      </a:lnTo>
                      <a:lnTo>
                        <a:pt x="396" y="46"/>
                      </a:lnTo>
                      <a:lnTo>
                        <a:pt x="348" y="30"/>
                      </a:lnTo>
                      <a:lnTo>
                        <a:pt x="306" y="18"/>
                      </a:lnTo>
                      <a:lnTo>
                        <a:pt x="268" y="10"/>
                      </a:lnTo>
                      <a:lnTo>
                        <a:pt x="238" y="4"/>
                      </a:lnTo>
                      <a:lnTo>
                        <a:pt x="214" y="2"/>
                      </a:lnTo>
                      <a:lnTo>
                        <a:pt x="194" y="0"/>
                      </a:lnTo>
                      <a:lnTo>
                        <a:pt x="126" y="4"/>
                      </a:lnTo>
                      <a:lnTo>
                        <a:pt x="62" y="16"/>
                      </a:lnTo>
                      <a:lnTo>
                        <a:pt x="20" y="44"/>
                      </a:lnTo>
                      <a:lnTo>
                        <a:pt x="2" y="78"/>
                      </a:lnTo>
                      <a:lnTo>
                        <a:pt x="0" y="112"/>
                      </a:lnTo>
                      <a:lnTo>
                        <a:pt x="12" y="154"/>
                      </a:lnTo>
                      <a:lnTo>
                        <a:pt x="34" y="198"/>
                      </a:lnTo>
                      <a:lnTo>
                        <a:pt x="34" y="198"/>
                      </a:lnTo>
                      <a:lnTo>
                        <a:pt x="44" y="214"/>
                      </a:lnTo>
                      <a:lnTo>
                        <a:pt x="56" y="226"/>
                      </a:lnTo>
                      <a:lnTo>
                        <a:pt x="60" y="232"/>
                      </a:lnTo>
                      <a:lnTo>
                        <a:pt x="66" y="234"/>
                      </a:lnTo>
                      <a:lnTo>
                        <a:pt x="66" y="234"/>
                      </a:lnTo>
                      <a:lnTo>
                        <a:pt x="70" y="236"/>
                      </a:lnTo>
                      <a:lnTo>
                        <a:pt x="74" y="240"/>
                      </a:lnTo>
                      <a:lnTo>
                        <a:pt x="80" y="252"/>
                      </a:lnTo>
                      <a:lnTo>
                        <a:pt x="86" y="264"/>
                      </a:lnTo>
                      <a:lnTo>
                        <a:pt x="86" y="264"/>
                      </a:lnTo>
                      <a:lnTo>
                        <a:pt x="94" y="278"/>
                      </a:lnTo>
                      <a:lnTo>
                        <a:pt x="104" y="290"/>
                      </a:lnTo>
                      <a:lnTo>
                        <a:pt x="112" y="296"/>
                      </a:lnTo>
                      <a:lnTo>
                        <a:pt x="118" y="300"/>
                      </a:lnTo>
                      <a:lnTo>
                        <a:pt x="118" y="300"/>
                      </a:lnTo>
                      <a:lnTo>
                        <a:pt x="126" y="304"/>
                      </a:lnTo>
                      <a:lnTo>
                        <a:pt x="132" y="310"/>
                      </a:lnTo>
                      <a:lnTo>
                        <a:pt x="146" y="324"/>
                      </a:lnTo>
                      <a:lnTo>
                        <a:pt x="156" y="340"/>
                      </a:lnTo>
                      <a:lnTo>
                        <a:pt x="160" y="350"/>
                      </a:lnTo>
                      <a:lnTo>
                        <a:pt x="160" y="350"/>
                      </a:lnTo>
                      <a:lnTo>
                        <a:pt x="160" y="354"/>
                      </a:lnTo>
                      <a:lnTo>
                        <a:pt x="164" y="360"/>
                      </a:lnTo>
                      <a:lnTo>
                        <a:pt x="176" y="374"/>
                      </a:lnTo>
                      <a:lnTo>
                        <a:pt x="192" y="394"/>
                      </a:lnTo>
                      <a:lnTo>
                        <a:pt x="192" y="394"/>
                      </a:lnTo>
                      <a:lnTo>
                        <a:pt x="198" y="416"/>
                      </a:lnTo>
                      <a:lnTo>
                        <a:pt x="200" y="434"/>
                      </a:lnTo>
                      <a:lnTo>
                        <a:pt x="198" y="442"/>
                      </a:lnTo>
                      <a:lnTo>
                        <a:pt x="196" y="446"/>
                      </a:lnTo>
                      <a:lnTo>
                        <a:pt x="196" y="446"/>
                      </a:lnTo>
                      <a:lnTo>
                        <a:pt x="194" y="450"/>
                      </a:lnTo>
                      <a:lnTo>
                        <a:pt x="196" y="454"/>
                      </a:lnTo>
                      <a:lnTo>
                        <a:pt x="202" y="462"/>
                      </a:lnTo>
                      <a:lnTo>
                        <a:pt x="214" y="472"/>
                      </a:lnTo>
                      <a:lnTo>
                        <a:pt x="214" y="472"/>
                      </a:lnTo>
                      <a:lnTo>
                        <a:pt x="216" y="476"/>
                      </a:lnTo>
                      <a:lnTo>
                        <a:pt x="222" y="486"/>
                      </a:lnTo>
                      <a:lnTo>
                        <a:pt x="224" y="492"/>
                      </a:lnTo>
                      <a:lnTo>
                        <a:pt x="226" y="498"/>
                      </a:lnTo>
                      <a:lnTo>
                        <a:pt x="226" y="506"/>
                      </a:lnTo>
                      <a:lnTo>
                        <a:pt x="222" y="512"/>
                      </a:lnTo>
                      <a:lnTo>
                        <a:pt x="222" y="512"/>
                      </a:lnTo>
                      <a:lnTo>
                        <a:pt x="220" y="518"/>
                      </a:lnTo>
                      <a:lnTo>
                        <a:pt x="220" y="526"/>
                      </a:lnTo>
                      <a:lnTo>
                        <a:pt x="222" y="536"/>
                      </a:lnTo>
                      <a:lnTo>
                        <a:pt x="226" y="546"/>
                      </a:lnTo>
                      <a:lnTo>
                        <a:pt x="236" y="564"/>
                      </a:lnTo>
                      <a:lnTo>
                        <a:pt x="240" y="572"/>
                      </a:lnTo>
                      <a:lnTo>
                        <a:pt x="244" y="574"/>
                      </a:lnTo>
                      <a:lnTo>
                        <a:pt x="244" y="574"/>
                      </a:lnTo>
                      <a:lnTo>
                        <a:pt x="248" y="578"/>
                      </a:lnTo>
                      <a:lnTo>
                        <a:pt x="250" y="582"/>
                      </a:lnTo>
                      <a:lnTo>
                        <a:pt x="256" y="594"/>
                      </a:lnTo>
                      <a:lnTo>
                        <a:pt x="260" y="612"/>
                      </a:lnTo>
                      <a:lnTo>
                        <a:pt x="260" y="612"/>
                      </a:lnTo>
                      <a:lnTo>
                        <a:pt x="260" y="614"/>
                      </a:lnTo>
                      <a:lnTo>
                        <a:pt x="264" y="624"/>
                      </a:lnTo>
                      <a:lnTo>
                        <a:pt x="272" y="640"/>
                      </a:lnTo>
                      <a:lnTo>
                        <a:pt x="288" y="660"/>
                      </a:lnTo>
                      <a:lnTo>
                        <a:pt x="288" y="660"/>
                      </a:lnTo>
                      <a:lnTo>
                        <a:pt x="304" y="680"/>
                      </a:lnTo>
                      <a:lnTo>
                        <a:pt x="314" y="694"/>
                      </a:lnTo>
                      <a:lnTo>
                        <a:pt x="328" y="714"/>
                      </a:lnTo>
                      <a:lnTo>
                        <a:pt x="328" y="714"/>
                      </a:lnTo>
                      <a:lnTo>
                        <a:pt x="332" y="718"/>
                      </a:lnTo>
                      <a:lnTo>
                        <a:pt x="338" y="724"/>
                      </a:lnTo>
                      <a:lnTo>
                        <a:pt x="356" y="732"/>
                      </a:lnTo>
                      <a:lnTo>
                        <a:pt x="378" y="740"/>
                      </a:lnTo>
                      <a:lnTo>
                        <a:pt x="430" y="746"/>
                      </a:lnTo>
                      <a:lnTo>
                        <a:pt x="484" y="746"/>
                      </a:lnTo>
                      <a:lnTo>
                        <a:pt x="534" y="746"/>
                      </a:lnTo>
                      <a:lnTo>
                        <a:pt x="604" y="752"/>
                      </a:lnTo>
                      <a:lnTo>
                        <a:pt x="622" y="754"/>
                      </a:lnTo>
                      <a:lnTo>
                        <a:pt x="622" y="754"/>
                      </a:lnTo>
                      <a:lnTo>
                        <a:pt x="562" y="790"/>
                      </a:lnTo>
                      <a:lnTo>
                        <a:pt x="518" y="820"/>
                      </a:lnTo>
                      <a:lnTo>
                        <a:pt x="488" y="842"/>
                      </a:lnTo>
                      <a:lnTo>
                        <a:pt x="470" y="858"/>
                      </a:lnTo>
                      <a:lnTo>
                        <a:pt x="462" y="868"/>
                      </a:lnTo>
                      <a:lnTo>
                        <a:pt x="458" y="874"/>
                      </a:lnTo>
                      <a:lnTo>
                        <a:pt x="458" y="876"/>
                      </a:lnTo>
                      <a:lnTo>
                        <a:pt x="458" y="878"/>
                      </a:lnTo>
                      <a:lnTo>
                        <a:pt x="384" y="988"/>
                      </a:lnTo>
                      <a:lnTo>
                        <a:pt x="388" y="1004"/>
                      </a:lnTo>
                      <a:lnTo>
                        <a:pt x="384" y="1022"/>
                      </a:lnTo>
                      <a:lnTo>
                        <a:pt x="366" y="1052"/>
                      </a:lnTo>
                      <a:lnTo>
                        <a:pt x="354" y="1078"/>
                      </a:lnTo>
                      <a:lnTo>
                        <a:pt x="342" y="1124"/>
                      </a:lnTo>
                      <a:lnTo>
                        <a:pt x="342" y="1124"/>
                      </a:lnTo>
                      <a:lnTo>
                        <a:pt x="342" y="1130"/>
                      </a:lnTo>
                      <a:lnTo>
                        <a:pt x="344" y="1142"/>
                      </a:lnTo>
                      <a:lnTo>
                        <a:pt x="348" y="1148"/>
                      </a:lnTo>
                      <a:lnTo>
                        <a:pt x="350" y="1156"/>
                      </a:lnTo>
                      <a:lnTo>
                        <a:pt x="356" y="1162"/>
                      </a:lnTo>
                      <a:lnTo>
                        <a:pt x="364" y="1166"/>
                      </a:lnTo>
                      <a:lnTo>
                        <a:pt x="364" y="1166"/>
                      </a:lnTo>
                      <a:lnTo>
                        <a:pt x="372" y="1170"/>
                      </a:lnTo>
                      <a:lnTo>
                        <a:pt x="376" y="1176"/>
                      </a:lnTo>
                      <a:lnTo>
                        <a:pt x="380" y="1184"/>
                      </a:lnTo>
                      <a:lnTo>
                        <a:pt x="382" y="1192"/>
                      </a:lnTo>
                      <a:lnTo>
                        <a:pt x="380" y="1206"/>
                      </a:lnTo>
                      <a:lnTo>
                        <a:pt x="380" y="1212"/>
                      </a:lnTo>
                      <a:lnTo>
                        <a:pt x="382" y="1244"/>
                      </a:lnTo>
                      <a:lnTo>
                        <a:pt x="382" y="1244"/>
                      </a:lnTo>
                      <a:lnTo>
                        <a:pt x="384" y="1248"/>
                      </a:lnTo>
                      <a:lnTo>
                        <a:pt x="392" y="1258"/>
                      </a:lnTo>
                      <a:lnTo>
                        <a:pt x="398" y="1264"/>
                      </a:lnTo>
                      <a:lnTo>
                        <a:pt x="406" y="1268"/>
                      </a:lnTo>
                      <a:lnTo>
                        <a:pt x="416" y="1272"/>
                      </a:lnTo>
                      <a:lnTo>
                        <a:pt x="428" y="1272"/>
                      </a:lnTo>
                      <a:lnTo>
                        <a:pt x="428" y="1272"/>
                      </a:lnTo>
                      <a:lnTo>
                        <a:pt x="440" y="1274"/>
                      </a:lnTo>
                      <a:lnTo>
                        <a:pt x="448" y="1280"/>
                      </a:lnTo>
                      <a:lnTo>
                        <a:pt x="452" y="1286"/>
                      </a:lnTo>
                      <a:lnTo>
                        <a:pt x="456" y="1294"/>
                      </a:lnTo>
                      <a:lnTo>
                        <a:pt x="458" y="1310"/>
                      </a:lnTo>
                      <a:lnTo>
                        <a:pt x="458" y="1316"/>
                      </a:lnTo>
                      <a:lnTo>
                        <a:pt x="458" y="1316"/>
                      </a:lnTo>
                      <a:lnTo>
                        <a:pt x="456" y="1338"/>
                      </a:lnTo>
                      <a:lnTo>
                        <a:pt x="458" y="1354"/>
                      </a:lnTo>
                      <a:lnTo>
                        <a:pt x="458" y="1360"/>
                      </a:lnTo>
                      <a:lnTo>
                        <a:pt x="460" y="1364"/>
                      </a:lnTo>
                      <a:lnTo>
                        <a:pt x="460" y="1364"/>
                      </a:lnTo>
                      <a:lnTo>
                        <a:pt x="468" y="1374"/>
                      </a:lnTo>
                      <a:lnTo>
                        <a:pt x="474" y="1378"/>
                      </a:lnTo>
                      <a:lnTo>
                        <a:pt x="486" y="1380"/>
                      </a:lnTo>
                      <a:lnTo>
                        <a:pt x="486" y="1380"/>
                      </a:lnTo>
                      <a:lnTo>
                        <a:pt x="502" y="1380"/>
                      </a:lnTo>
                      <a:lnTo>
                        <a:pt x="514" y="1384"/>
                      </a:lnTo>
                      <a:lnTo>
                        <a:pt x="522" y="1390"/>
                      </a:lnTo>
                      <a:lnTo>
                        <a:pt x="526" y="1394"/>
                      </a:lnTo>
                      <a:lnTo>
                        <a:pt x="526" y="1396"/>
                      </a:lnTo>
                      <a:lnTo>
                        <a:pt x="526" y="1396"/>
                      </a:lnTo>
                      <a:lnTo>
                        <a:pt x="526" y="1400"/>
                      </a:lnTo>
                      <a:lnTo>
                        <a:pt x="530" y="1404"/>
                      </a:lnTo>
                      <a:lnTo>
                        <a:pt x="532" y="1408"/>
                      </a:lnTo>
                      <a:lnTo>
                        <a:pt x="534" y="1414"/>
                      </a:lnTo>
                      <a:lnTo>
                        <a:pt x="536" y="1422"/>
                      </a:lnTo>
                      <a:lnTo>
                        <a:pt x="536" y="1432"/>
                      </a:lnTo>
                      <a:lnTo>
                        <a:pt x="532" y="1446"/>
                      </a:lnTo>
                      <a:lnTo>
                        <a:pt x="524" y="1462"/>
                      </a:lnTo>
                      <a:lnTo>
                        <a:pt x="524" y="1462"/>
                      </a:lnTo>
                      <a:lnTo>
                        <a:pt x="492" y="1522"/>
                      </a:lnTo>
                      <a:lnTo>
                        <a:pt x="478" y="1540"/>
                      </a:lnTo>
                      <a:lnTo>
                        <a:pt x="472" y="1546"/>
                      </a:lnTo>
                      <a:lnTo>
                        <a:pt x="466" y="1550"/>
                      </a:lnTo>
                      <a:lnTo>
                        <a:pt x="466" y="1550"/>
                      </a:lnTo>
                      <a:lnTo>
                        <a:pt x="460" y="1554"/>
                      </a:lnTo>
                      <a:lnTo>
                        <a:pt x="454" y="1560"/>
                      </a:lnTo>
                      <a:lnTo>
                        <a:pt x="440" y="1578"/>
                      </a:lnTo>
                      <a:lnTo>
                        <a:pt x="424" y="1604"/>
                      </a:lnTo>
                      <a:lnTo>
                        <a:pt x="424" y="1604"/>
                      </a:lnTo>
                      <a:lnTo>
                        <a:pt x="420" y="1614"/>
                      </a:lnTo>
                      <a:lnTo>
                        <a:pt x="412" y="1636"/>
                      </a:lnTo>
                      <a:lnTo>
                        <a:pt x="410" y="1650"/>
                      </a:lnTo>
                      <a:lnTo>
                        <a:pt x="408" y="1666"/>
                      </a:lnTo>
                      <a:lnTo>
                        <a:pt x="410" y="1680"/>
                      </a:lnTo>
                      <a:lnTo>
                        <a:pt x="414" y="1686"/>
                      </a:lnTo>
                      <a:lnTo>
                        <a:pt x="416" y="1692"/>
                      </a:lnTo>
                      <a:lnTo>
                        <a:pt x="416" y="1692"/>
                      </a:lnTo>
                      <a:lnTo>
                        <a:pt x="426" y="1702"/>
                      </a:lnTo>
                      <a:lnTo>
                        <a:pt x="438" y="1710"/>
                      </a:lnTo>
                      <a:lnTo>
                        <a:pt x="450" y="1714"/>
                      </a:lnTo>
                      <a:lnTo>
                        <a:pt x="456" y="1714"/>
                      </a:lnTo>
                      <a:lnTo>
                        <a:pt x="464" y="1714"/>
                      </a:lnTo>
                      <a:lnTo>
                        <a:pt x="470" y="1712"/>
                      </a:lnTo>
                      <a:lnTo>
                        <a:pt x="478" y="1710"/>
                      </a:lnTo>
                      <a:lnTo>
                        <a:pt x="486" y="1704"/>
                      </a:lnTo>
                      <a:lnTo>
                        <a:pt x="492" y="1698"/>
                      </a:lnTo>
                      <a:lnTo>
                        <a:pt x="500" y="1690"/>
                      </a:lnTo>
                      <a:lnTo>
                        <a:pt x="508" y="1678"/>
                      </a:lnTo>
                      <a:lnTo>
                        <a:pt x="514" y="1666"/>
                      </a:lnTo>
                      <a:lnTo>
                        <a:pt x="522" y="1650"/>
                      </a:lnTo>
                      <a:lnTo>
                        <a:pt x="522" y="1650"/>
                      </a:lnTo>
                      <a:lnTo>
                        <a:pt x="548" y="1592"/>
                      </a:lnTo>
                      <a:lnTo>
                        <a:pt x="568" y="1554"/>
                      </a:lnTo>
                      <a:lnTo>
                        <a:pt x="582" y="1532"/>
                      </a:lnTo>
                      <a:lnTo>
                        <a:pt x="586" y="1526"/>
                      </a:lnTo>
                      <a:lnTo>
                        <a:pt x="586" y="1526"/>
                      </a:lnTo>
                      <a:lnTo>
                        <a:pt x="590" y="1522"/>
                      </a:lnTo>
                      <a:lnTo>
                        <a:pt x="594" y="1518"/>
                      </a:lnTo>
                      <a:lnTo>
                        <a:pt x="600" y="1516"/>
                      </a:lnTo>
                      <a:lnTo>
                        <a:pt x="608" y="1514"/>
                      </a:lnTo>
                      <a:lnTo>
                        <a:pt x="620" y="1514"/>
                      </a:lnTo>
                      <a:lnTo>
                        <a:pt x="632" y="1516"/>
                      </a:lnTo>
                      <a:lnTo>
                        <a:pt x="648" y="1520"/>
                      </a:lnTo>
                      <a:lnTo>
                        <a:pt x="648" y="1520"/>
                      </a:lnTo>
                      <a:lnTo>
                        <a:pt x="662" y="1528"/>
                      </a:lnTo>
                      <a:lnTo>
                        <a:pt x="668" y="1532"/>
                      </a:lnTo>
                      <a:lnTo>
                        <a:pt x="670" y="1536"/>
                      </a:lnTo>
                      <a:lnTo>
                        <a:pt x="668" y="1536"/>
                      </a:lnTo>
                      <a:lnTo>
                        <a:pt x="664" y="1538"/>
                      </a:lnTo>
                      <a:lnTo>
                        <a:pt x="670" y="1538"/>
                      </a:lnTo>
                      <a:lnTo>
                        <a:pt x="670" y="1538"/>
                      </a:lnTo>
                      <a:lnTo>
                        <a:pt x="682" y="1536"/>
                      </a:lnTo>
                      <a:lnTo>
                        <a:pt x="692" y="1532"/>
                      </a:lnTo>
                      <a:lnTo>
                        <a:pt x="700" y="1528"/>
                      </a:lnTo>
                      <a:lnTo>
                        <a:pt x="700" y="1528"/>
                      </a:lnTo>
                      <a:lnTo>
                        <a:pt x="708" y="1522"/>
                      </a:lnTo>
                      <a:lnTo>
                        <a:pt x="716" y="1518"/>
                      </a:lnTo>
                      <a:lnTo>
                        <a:pt x="724" y="1516"/>
                      </a:lnTo>
                      <a:lnTo>
                        <a:pt x="724" y="1516"/>
                      </a:lnTo>
                      <a:lnTo>
                        <a:pt x="734" y="1518"/>
                      </a:lnTo>
                      <a:lnTo>
                        <a:pt x="744" y="1522"/>
                      </a:lnTo>
                      <a:lnTo>
                        <a:pt x="754" y="1528"/>
                      </a:lnTo>
                      <a:lnTo>
                        <a:pt x="754" y="1528"/>
                      </a:lnTo>
                      <a:lnTo>
                        <a:pt x="758" y="1530"/>
                      </a:lnTo>
                      <a:lnTo>
                        <a:pt x="768" y="1532"/>
                      </a:lnTo>
                      <a:lnTo>
                        <a:pt x="774" y="1532"/>
                      </a:lnTo>
                      <a:lnTo>
                        <a:pt x="780" y="1532"/>
                      </a:lnTo>
                      <a:lnTo>
                        <a:pt x="786" y="1528"/>
                      </a:lnTo>
                      <a:lnTo>
                        <a:pt x="794" y="1520"/>
                      </a:lnTo>
                      <a:lnTo>
                        <a:pt x="794" y="1520"/>
                      </a:lnTo>
                      <a:lnTo>
                        <a:pt x="800" y="1512"/>
                      </a:lnTo>
                      <a:lnTo>
                        <a:pt x="806" y="1500"/>
                      </a:lnTo>
                      <a:lnTo>
                        <a:pt x="812" y="1478"/>
                      </a:lnTo>
                      <a:lnTo>
                        <a:pt x="816" y="1458"/>
                      </a:lnTo>
                      <a:lnTo>
                        <a:pt x="816" y="1452"/>
                      </a:lnTo>
                      <a:lnTo>
                        <a:pt x="840" y="1406"/>
                      </a:lnTo>
                      <a:lnTo>
                        <a:pt x="844" y="1388"/>
                      </a:lnTo>
                      <a:lnTo>
                        <a:pt x="870" y="1386"/>
                      </a:lnTo>
                      <a:lnTo>
                        <a:pt x="894" y="1318"/>
                      </a:lnTo>
                      <a:lnTo>
                        <a:pt x="922" y="1204"/>
                      </a:lnTo>
                      <a:lnTo>
                        <a:pt x="952" y="1056"/>
                      </a:lnTo>
                      <a:lnTo>
                        <a:pt x="970" y="942"/>
                      </a:lnTo>
                      <a:lnTo>
                        <a:pt x="970" y="942"/>
                      </a:lnTo>
                      <a:lnTo>
                        <a:pt x="974" y="940"/>
                      </a:lnTo>
                      <a:lnTo>
                        <a:pt x="978" y="928"/>
                      </a:lnTo>
                      <a:lnTo>
                        <a:pt x="984" y="908"/>
                      </a:lnTo>
                      <a:lnTo>
                        <a:pt x="986" y="894"/>
                      </a:lnTo>
                      <a:lnTo>
                        <a:pt x="988" y="880"/>
                      </a:lnTo>
                      <a:lnTo>
                        <a:pt x="988" y="880"/>
                      </a:lnTo>
                      <a:lnTo>
                        <a:pt x="990" y="866"/>
                      </a:lnTo>
                      <a:lnTo>
                        <a:pt x="994" y="858"/>
                      </a:lnTo>
                      <a:lnTo>
                        <a:pt x="1000" y="856"/>
                      </a:lnTo>
                      <a:lnTo>
                        <a:pt x="1004" y="854"/>
                      </a:lnTo>
                      <a:lnTo>
                        <a:pt x="1004" y="880"/>
                      </a:lnTo>
                      <a:lnTo>
                        <a:pt x="996" y="942"/>
                      </a:lnTo>
                      <a:lnTo>
                        <a:pt x="998" y="962"/>
                      </a:lnTo>
                      <a:lnTo>
                        <a:pt x="990" y="990"/>
                      </a:lnTo>
                      <a:lnTo>
                        <a:pt x="990" y="1034"/>
                      </a:lnTo>
                      <a:lnTo>
                        <a:pt x="990" y="1046"/>
                      </a:lnTo>
                      <a:lnTo>
                        <a:pt x="990" y="1108"/>
                      </a:lnTo>
                      <a:lnTo>
                        <a:pt x="998" y="1112"/>
                      </a:lnTo>
                      <a:lnTo>
                        <a:pt x="998" y="1122"/>
                      </a:lnTo>
                      <a:lnTo>
                        <a:pt x="990" y="1130"/>
                      </a:lnTo>
                      <a:lnTo>
                        <a:pt x="992" y="1160"/>
                      </a:lnTo>
                      <a:lnTo>
                        <a:pt x="992" y="1208"/>
                      </a:lnTo>
                      <a:lnTo>
                        <a:pt x="1010" y="1248"/>
                      </a:lnTo>
                      <a:lnTo>
                        <a:pt x="1040" y="1274"/>
                      </a:lnTo>
                      <a:lnTo>
                        <a:pt x="1044" y="1246"/>
                      </a:lnTo>
                      <a:lnTo>
                        <a:pt x="1048" y="1274"/>
                      </a:lnTo>
                      <a:lnTo>
                        <a:pt x="1078" y="1248"/>
                      </a:lnTo>
                      <a:lnTo>
                        <a:pt x="1096" y="1208"/>
                      </a:lnTo>
                      <a:lnTo>
                        <a:pt x="1096" y="1160"/>
                      </a:lnTo>
                      <a:lnTo>
                        <a:pt x="1098" y="1130"/>
                      </a:lnTo>
                      <a:lnTo>
                        <a:pt x="1088" y="1122"/>
                      </a:lnTo>
                      <a:lnTo>
                        <a:pt x="1088" y="1112"/>
                      </a:lnTo>
                      <a:lnTo>
                        <a:pt x="1098" y="1108"/>
                      </a:lnTo>
                      <a:lnTo>
                        <a:pt x="1098" y="1046"/>
                      </a:lnTo>
                      <a:lnTo>
                        <a:pt x="1098" y="1034"/>
                      </a:lnTo>
                      <a:lnTo>
                        <a:pt x="1098" y="990"/>
                      </a:lnTo>
                      <a:lnTo>
                        <a:pt x="1088" y="962"/>
                      </a:lnTo>
                      <a:lnTo>
                        <a:pt x="1090" y="942"/>
                      </a:lnTo>
                      <a:lnTo>
                        <a:pt x="1084" y="880"/>
                      </a:lnTo>
                      <a:lnTo>
                        <a:pt x="1082" y="856"/>
                      </a:lnTo>
                      <a:lnTo>
                        <a:pt x="1082" y="856"/>
                      </a:lnTo>
                      <a:lnTo>
                        <a:pt x="1088" y="854"/>
                      </a:lnTo>
                      <a:lnTo>
                        <a:pt x="1094" y="858"/>
                      </a:lnTo>
                      <a:lnTo>
                        <a:pt x="1100" y="866"/>
                      </a:lnTo>
                      <a:lnTo>
                        <a:pt x="1102" y="880"/>
                      </a:lnTo>
                      <a:lnTo>
                        <a:pt x="1102" y="880"/>
                      </a:lnTo>
                      <a:lnTo>
                        <a:pt x="1102" y="894"/>
                      </a:lnTo>
                      <a:lnTo>
                        <a:pt x="1106" y="908"/>
                      </a:lnTo>
                      <a:lnTo>
                        <a:pt x="1112" y="928"/>
                      </a:lnTo>
                      <a:lnTo>
                        <a:pt x="1116" y="940"/>
                      </a:lnTo>
                      <a:lnTo>
                        <a:pt x="1120" y="942"/>
                      </a:lnTo>
                      <a:lnTo>
                        <a:pt x="1138" y="1056"/>
                      </a:lnTo>
                      <a:lnTo>
                        <a:pt x="1168" y="1204"/>
                      </a:lnTo>
                      <a:lnTo>
                        <a:pt x="1196" y="1318"/>
                      </a:lnTo>
                      <a:lnTo>
                        <a:pt x="1220" y="1386"/>
                      </a:lnTo>
                      <a:lnTo>
                        <a:pt x="1246" y="1388"/>
                      </a:lnTo>
                      <a:lnTo>
                        <a:pt x="1250" y="1406"/>
                      </a:lnTo>
                      <a:lnTo>
                        <a:pt x="1274" y="1452"/>
                      </a:lnTo>
                      <a:lnTo>
                        <a:pt x="1274" y="1452"/>
                      </a:lnTo>
                      <a:lnTo>
                        <a:pt x="1274" y="1458"/>
                      </a:lnTo>
                      <a:lnTo>
                        <a:pt x="1278" y="1478"/>
                      </a:lnTo>
                      <a:lnTo>
                        <a:pt x="1284" y="1500"/>
                      </a:lnTo>
                      <a:lnTo>
                        <a:pt x="1290" y="1512"/>
                      </a:lnTo>
                      <a:lnTo>
                        <a:pt x="1296" y="1520"/>
                      </a:lnTo>
                      <a:lnTo>
                        <a:pt x="1296" y="1520"/>
                      </a:lnTo>
                      <a:lnTo>
                        <a:pt x="1304" y="1528"/>
                      </a:lnTo>
                      <a:lnTo>
                        <a:pt x="1310" y="1532"/>
                      </a:lnTo>
                      <a:lnTo>
                        <a:pt x="1316" y="1532"/>
                      </a:lnTo>
                      <a:lnTo>
                        <a:pt x="1322" y="1532"/>
                      </a:lnTo>
                      <a:lnTo>
                        <a:pt x="1332" y="1530"/>
                      </a:lnTo>
                      <a:lnTo>
                        <a:pt x="1334" y="1528"/>
                      </a:lnTo>
                      <a:lnTo>
                        <a:pt x="1334" y="1528"/>
                      </a:lnTo>
                      <a:lnTo>
                        <a:pt x="1346" y="1522"/>
                      </a:lnTo>
                      <a:lnTo>
                        <a:pt x="1356" y="1518"/>
                      </a:lnTo>
                      <a:lnTo>
                        <a:pt x="1366" y="1516"/>
                      </a:lnTo>
                      <a:lnTo>
                        <a:pt x="1366" y="1516"/>
                      </a:lnTo>
                      <a:lnTo>
                        <a:pt x="1374" y="1518"/>
                      </a:lnTo>
                      <a:lnTo>
                        <a:pt x="1382" y="1522"/>
                      </a:lnTo>
                      <a:lnTo>
                        <a:pt x="1390" y="1528"/>
                      </a:lnTo>
                      <a:lnTo>
                        <a:pt x="1390" y="1528"/>
                      </a:lnTo>
                      <a:lnTo>
                        <a:pt x="1398" y="1532"/>
                      </a:lnTo>
                      <a:lnTo>
                        <a:pt x="1406" y="1536"/>
                      </a:lnTo>
                      <a:lnTo>
                        <a:pt x="1420" y="1538"/>
                      </a:lnTo>
                      <a:lnTo>
                        <a:pt x="1420" y="1538"/>
                      </a:lnTo>
                      <a:lnTo>
                        <a:pt x="1426" y="1538"/>
                      </a:lnTo>
                      <a:lnTo>
                        <a:pt x="1422" y="1536"/>
                      </a:lnTo>
                      <a:lnTo>
                        <a:pt x="1420" y="1536"/>
                      </a:lnTo>
                      <a:lnTo>
                        <a:pt x="1422" y="1532"/>
                      </a:lnTo>
                      <a:lnTo>
                        <a:pt x="1428" y="1528"/>
                      </a:lnTo>
                      <a:lnTo>
                        <a:pt x="1442" y="1520"/>
                      </a:lnTo>
                      <a:lnTo>
                        <a:pt x="1442" y="1520"/>
                      </a:lnTo>
                      <a:lnTo>
                        <a:pt x="1458" y="1516"/>
                      </a:lnTo>
                      <a:lnTo>
                        <a:pt x="1470" y="1514"/>
                      </a:lnTo>
                      <a:lnTo>
                        <a:pt x="1482" y="1514"/>
                      </a:lnTo>
                      <a:lnTo>
                        <a:pt x="1490" y="1516"/>
                      </a:lnTo>
                      <a:lnTo>
                        <a:pt x="1496" y="1518"/>
                      </a:lnTo>
                      <a:lnTo>
                        <a:pt x="1500" y="1522"/>
                      </a:lnTo>
                      <a:lnTo>
                        <a:pt x="1502" y="1526"/>
                      </a:lnTo>
                      <a:lnTo>
                        <a:pt x="1502" y="1526"/>
                      </a:lnTo>
                      <a:lnTo>
                        <a:pt x="1508" y="1532"/>
                      </a:lnTo>
                      <a:lnTo>
                        <a:pt x="1522" y="1554"/>
                      </a:lnTo>
                      <a:lnTo>
                        <a:pt x="1542" y="1592"/>
                      </a:lnTo>
                      <a:lnTo>
                        <a:pt x="1568" y="1650"/>
                      </a:lnTo>
                      <a:lnTo>
                        <a:pt x="1568" y="1650"/>
                      </a:lnTo>
                      <a:lnTo>
                        <a:pt x="1576" y="1666"/>
                      </a:lnTo>
                      <a:lnTo>
                        <a:pt x="1582" y="1678"/>
                      </a:lnTo>
                      <a:lnTo>
                        <a:pt x="1590" y="1690"/>
                      </a:lnTo>
                      <a:lnTo>
                        <a:pt x="1598" y="1698"/>
                      </a:lnTo>
                      <a:lnTo>
                        <a:pt x="1604" y="1704"/>
                      </a:lnTo>
                      <a:lnTo>
                        <a:pt x="1612" y="1710"/>
                      </a:lnTo>
                      <a:lnTo>
                        <a:pt x="1620" y="1712"/>
                      </a:lnTo>
                      <a:lnTo>
                        <a:pt x="1626" y="1714"/>
                      </a:lnTo>
                      <a:lnTo>
                        <a:pt x="1634" y="1714"/>
                      </a:lnTo>
                      <a:lnTo>
                        <a:pt x="1640" y="1714"/>
                      </a:lnTo>
                      <a:lnTo>
                        <a:pt x="1652" y="1710"/>
                      </a:lnTo>
                      <a:lnTo>
                        <a:pt x="1664" y="1702"/>
                      </a:lnTo>
                      <a:lnTo>
                        <a:pt x="1672" y="1692"/>
                      </a:lnTo>
                      <a:lnTo>
                        <a:pt x="1672" y="1692"/>
                      </a:lnTo>
                      <a:lnTo>
                        <a:pt x="1676" y="1686"/>
                      </a:lnTo>
                      <a:lnTo>
                        <a:pt x="1678" y="1680"/>
                      </a:lnTo>
                      <a:lnTo>
                        <a:pt x="1682" y="1666"/>
                      </a:lnTo>
                      <a:lnTo>
                        <a:pt x="1680" y="1650"/>
                      </a:lnTo>
                      <a:lnTo>
                        <a:pt x="1678" y="1636"/>
                      </a:lnTo>
                      <a:lnTo>
                        <a:pt x="1670" y="1614"/>
                      </a:lnTo>
                      <a:lnTo>
                        <a:pt x="1666" y="1604"/>
                      </a:lnTo>
                      <a:lnTo>
                        <a:pt x="1666" y="1604"/>
                      </a:lnTo>
                      <a:lnTo>
                        <a:pt x="1650" y="1578"/>
                      </a:lnTo>
                      <a:lnTo>
                        <a:pt x="1636" y="1560"/>
                      </a:lnTo>
                      <a:lnTo>
                        <a:pt x="1630" y="1554"/>
                      </a:lnTo>
                      <a:lnTo>
                        <a:pt x="1622" y="1550"/>
                      </a:lnTo>
                      <a:lnTo>
                        <a:pt x="1622" y="1550"/>
                      </a:lnTo>
                      <a:lnTo>
                        <a:pt x="1618" y="1546"/>
                      </a:lnTo>
                      <a:lnTo>
                        <a:pt x="1612" y="1540"/>
                      </a:lnTo>
                      <a:lnTo>
                        <a:pt x="1598" y="1522"/>
                      </a:lnTo>
                      <a:lnTo>
                        <a:pt x="1566" y="1462"/>
                      </a:lnTo>
                      <a:lnTo>
                        <a:pt x="1566" y="1462"/>
                      </a:lnTo>
                      <a:lnTo>
                        <a:pt x="1558" y="1446"/>
                      </a:lnTo>
                      <a:lnTo>
                        <a:pt x="1554" y="1432"/>
                      </a:lnTo>
                      <a:lnTo>
                        <a:pt x="1554" y="1422"/>
                      </a:lnTo>
                      <a:lnTo>
                        <a:pt x="1556" y="1414"/>
                      </a:lnTo>
                      <a:lnTo>
                        <a:pt x="1558" y="1408"/>
                      </a:lnTo>
                      <a:lnTo>
                        <a:pt x="1560" y="1404"/>
                      </a:lnTo>
                      <a:lnTo>
                        <a:pt x="1562" y="1400"/>
                      </a:lnTo>
                      <a:lnTo>
                        <a:pt x="1564" y="1396"/>
                      </a:lnTo>
                      <a:lnTo>
                        <a:pt x="1564" y="1396"/>
                      </a:lnTo>
                      <a:lnTo>
                        <a:pt x="1564" y="1394"/>
                      </a:lnTo>
                      <a:lnTo>
                        <a:pt x="1566" y="1390"/>
                      </a:lnTo>
                      <a:lnTo>
                        <a:pt x="1576" y="1384"/>
                      </a:lnTo>
                      <a:lnTo>
                        <a:pt x="1588" y="1380"/>
                      </a:lnTo>
                      <a:lnTo>
                        <a:pt x="1604" y="1380"/>
                      </a:lnTo>
                      <a:lnTo>
                        <a:pt x="1604" y="1380"/>
                      </a:lnTo>
                      <a:lnTo>
                        <a:pt x="1616" y="1378"/>
                      </a:lnTo>
                      <a:lnTo>
                        <a:pt x="1622" y="1374"/>
                      </a:lnTo>
                      <a:lnTo>
                        <a:pt x="1630" y="1364"/>
                      </a:lnTo>
                      <a:lnTo>
                        <a:pt x="1630" y="1364"/>
                      </a:lnTo>
                      <a:lnTo>
                        <a:pt x="1632" y="1360"/>
                      </a:lnTo>
                      <a:lnTo>
                        <a:pt x="1632" y="1354"/>
                      </a:lnTo>
                      <a:lnTo>
                        <a:pt x="1632" y="1338"/>
                      </a:lnTo>
                      <a:lnTo>
                        <a:pt x="1632" y="1316"/>
                      </a:lnTo>
                      <a:lnTo>
                        <a:pt x="1632" y="1316"/>
                      </a:lnTo>
                      <a:lnTo>
                        <a:pt x="1632" y="1310"/>
                      </a:lnTo>
                      <a:lnTo>
                        <a:pt x="1634" y="1294"/>
                      </a:lnTo>
                      <a:lnTo>
                        <a:pt x="1638" y="1286"/>
                      </a:lnTo>
                      <a:lnTo>
                        <a:pt x="1642" y="1280"/>
                      </a:lnTo>
                      <a:lnTo>
                        <a:pt x="1650" y="1274"/>
                      </a:lnTo>
                      <a:lnTo>
                        <a:pt x="1662" y="1272"/>
                      </a:lnTo>
                      <a:lnTo>
                        <a:pt x="1662" y="1272"/>
                      </a:lnTo>
                      <a:lnTo>
                        <a:pt x="1674" y="1272"/>
                      </a:lnTo>
                      <a:lnTo>
                        <a:pt x="1684" y="1268"/>
                      </a:lnTo>
                      <a:lnTo>
                        <a:pt x="1692" y="1264"/>
                      </a:lnTo>
                      <a:lnTo>
                        <a:pt x="1698" y="1258"/>
                      </a:lnTo>
                      <a:lnTo>
                        <a:pt x="1706" y="1248"/>
                      </a:lnTo>
                      <a:lnTo>
                        <a:pt x="1708" y="1244"/>
                      </a:lnTo>
                      <a:lnTo>
                        <a:pt x="1710" y="1212"/>
                      </a:lnTo>
                      <a:lnTo>
                        <a:pt x="1710" y="1212"/>
                      </a:lnTo>
                      <a:lnTo>
                        <a:pt x="1710" y="1206"/>
                      </a:lnTo>
                      <a:lnTo>
                        <a:pt x="1708" y="1192"/>
                      </a:lnTo>
                      <a:lnTo>
                        <a:pt x="1710" y="1184"/>
                      </a:lnTo>
                      <a:lnTo>
                        <a:pt x="1712" y="1176"/>
                      </a:lnTo>
                      <a:lnTo>
                        <a:pt x="1718" y="1170"/>
                      </a:lnTo>
                      <a:lnTo>
                        <a:pt x="1726" y="1166"/>
                      </a:lnTo>
                      <a:lnTo>
                        <a:pt x="1726" y="1166"/>
                      </a:lnTo>
                      <a:lnTo>
                        <a:pt x="1734" y="1162"/>
                      </a:lnTo>
                      <a:lnTo>
                        <a:pt x="1738" y="1156"/>
                      </a:lnTo>
                      <a:lnTo>
                        <a:pt x="1742" y="1148"/>
                      </a:lnTo>
                      <a:lnTo>
                        <a:pt x="1746" y="1142"/>
                      </a:lnTo>
                      <a:lnTo>
                        <a:pt x="1748" y="1130"/>
                      </a:lnTo>
                      <a:lnTo>
                        <a:pt x="1748" y="1124"/>
                      </a:lnTo>
                      <a:lnTo>
                        <a:pt x="1736" y="1078"/>
                      </a:lnTo>
                      <a:lnTo>
                        <a:pt x="1724" y="1052"/>
                      </a:lnTo>
                      <a:lnTo>
                        <a:pt x="1706" y="1022"/>
                      </a:lnTo>
                      <a:lnTo>
                        <a:pt x="1702" y="1004"/>
                      </a:lnTo>
                      <a:lnTo>
                        <a:pt x="1706" y="988"/>
                      </a:lnTo>
                      <a:lnTo>
                        <a:pt x="1632" y="878"/>
                      </a:lnTo>
                      <a:lnTo>
                        <a:pt x="1632" y="878"/>
                      </a:lnTo>
                      <a:lnTo>
                        <a:pt x="1632" y="876"/>
                      </a:lnTo>
                      <a:lnTo>
                        <a:pt x="1632" y="874"/>
                      </a:lnTo>
                      <a:lnTo>
                        <a:pt x="1628" y="868"/>
                      </a:lnTo>
                      <a:lnTo>
                        <a:pt x="1620" y="858"/>
                      </a:lnTo>
                      <a:lnTo>
                        <a:pt x="1600" y="842"/>
                      </a:lnTo>
                      <a:lnTo>
                        <a:pt x="1572" y="820"/>
                      </a:lnTo>
                      <a:lnTo>
                        <a:pt x="1528" y="790"/>
                      </a:lnTo>
                      <a:lnTo>
                        <a:pt x="1466" y="754"/>
                      </a:lnTo>
                      <a:lnTo>
                        <a:pt x="1486" y="752"/>
                      </a:lnTo>
                      <a:lnTo>
                        <a:pt x="1556" y="746"/>
                      </a:lnTo>
                      <a:lnTo>
                        <a:pt x="1606" y="746"/>
                      </a:lnTo>
                      <a:lnTo>
                        <a:pt x="1660" y="746"/>
                      </a:lnTo>
                      <a:lnTo>
                        <a:pt x="1712" y="740"/>
                      </a:lnTo>
                      <a:lnTo>
                        <a:pt x="1712" y="740"/>
                      </a:lnTo>
                      <a:lnTo>
                        <a:pt x="1734" y="732"/>
                      </a:lnTo>
                      <a:lnTo>
                        <a:pt x="1750" y="724"/>
                      </a:lnTo>
                      <a:lnTo>
                        <a:pt x="1758" y="718"/>
                      </a:lnTo>
                      <a:lnTo>
                        <a:pt x="1762" y="714"/>
                      </a:lnTo>
                      <a:lnTo>
                        <a:pt x="1762" y="714"/>
                      </a:lnTo>
                      <a:lnTo>
                        <a:pt x="1776" y="694"/>
                      </a:lnTo>
                      <a:lnTo>
                        <a:pt x="1786" y="680"/>
                      </a:lnTo>
                      <a:lnTo>
                        <a:pt x="1802" y="660"/>
                      </a:lnTo>
                      <a:lnTo>
                        <a:pt x="1802" y="660"/>
                      </a:lnTo>
                      <a:lnTo>
                        <a:pt x="1818" y="640"/>
                      </a:lnTo>
                      <a:lnTo>
                        <a:pt x="1826" y="624"/>
                      </a:lnTo>
                      <a:lnTo>
                        <a:pt x="1830" y="614"/>
                      </a:lnTo>
                      <a:lnTo>
                        <a:pt x="1830" y="612"/>
                      </a:lnTo>
                      <a:lnTo>
                        <a:pt x="1830" y="612"/>
                      </a:lnTo>
                      <a:lnTo>
                        <a:pt x="1834" y="594"/>
                      </a:lnTo>
                      <a:lnTo>
                        <a:pt x="1840" y="582"/>
                      </a:lnTo>
                      <a:lnTo>
                        <a:pt x="1842" y="578"/>
                      </a:lnTo>
                      <a:lnTo>
                        <a:pt x="1846" y="574"/>
                      </a:lnTo>
                      <a:lnTo>
                        <a:pt x="1846" y="574"/>
                      </a:lnTo>
                      <a:lnTo>
                        <a:pt x="1850" y="572"/>
                      </a:lnTo>
                      <a:lnTo>
                        <a:pt x="1854" y="564"/>
                      </a:lnTo>
                      <a:lnTo>
                        <a:pt x="1864" y="546"/>
                      </a:lnTo>
                      <a:lnTo>
                        <a:pt x="1868" y="536"/>
                      </a:lnTo>
                      <a:lnTo>
                        <a:pt x="1870" y="526"/>
                      </a:lnTo>
                      <a:lnTo>
                        <a:pt x="1870" y="518"/>
                      </a:lnTo>
                      <a:lnTo>
                        <a:pt x="1868" y="512"/>
                      </a:lnTo>
                      <a:lnTo>
                        <a:pt x="1868" y="512"/>
                      </a:lnTo>
                      <a:lnTo>
                        <a:pt x="1864" y="506"/>
                      </a:lnTo>
                      <a:lnTo>
                        <a:pt x="1864" y="498"/>
                      </a:lnTo>
                      <a:lnTo>
                        <a:pt x="1866" y="492"/>
                      </a:lnTo>
                      <a:lnTo>
                        <a:pt x="1868" y="486"/>
                      </a:lnTo>
                      <a:lnTo>
                        <a:pt x="1872" y="476"/>
                      </a:lnTo>
                      <a:lnTo>
                        <a:pt x="1876" y="472"/>
                      </a:lnTo>
                      <a:lnTo>
                        <a:pt x="1876" y="472"/>
                      </a:lnTo>
                      <a:lnTo>
                        <a:pt x="1888" y="462"/>
                      </a:lnTo>
                      <a:lnTo>
                        <a:pt x="1894" y="454"/>
                      </a:lnTo>
                      <a:lnTo>
                        <a:pt x="1894" y="450"/>
                      </a:lnTo>
                      <a:lnTo>
                        <a:pt x="1894" y="446"/>
                      </a:lnTo>
                      <a:lnTo>
                        <a:pt x="1894" y="446"/>
                      </a:lnTo>
                      <a:lnTo>
                        <a:pt x="1890" y="442"/>
                      </a:lnTo>
                      <a:lnTo>
                        <a:pt x="1890" y="434"/>
                      </a:lnTo>
                      <a:lnTo>
                        <a:pt x="1892" y="416"/>
                      </a:lnTo>
                      <a:lnTo>
                        <a:pt x="1898" y="394"/>
                      </a:lnTo>
                      <a:lnTo>
                        <a:pt x="1898" y="394"/>
                      </a:lnTo>
                      <a:lnTo>
                        <a:pt x="1914" y="374"/>
                      </a:lnTo>
                      <a:lnTo>
                        <a:pt x="1926" y="360"/>
                      </a:lnTo>
                      <a:lnTo>
                        <a:pt x="1928" y="354"/>
                      </a:lnTo>
                      <a:lnTo>
                        <a:pt x="1930" y="350"/>
                      </a:lnTo>
                      <a:lnTo>
                        <a:pt x="1930" y="350"/>
                      </a:lnTo>
                      <a:lnTo>
                        <a:pt x="1934" y="340"/>
                      </a:lnTo>
                      <a:lnTo>
                        <a:pt x="1944" y="324"/>
                      </a:lnTo>
                      <a:lnTo>
                        <a:pt x="1956" y="310"/>
                      </a:lnTo>
                      <a:lnTo>
                        <a:pt x="1964" y="304"/>
                      </a:lnTo>
                      <a:lnTo>
                        <a:pt x="1972" y="300"/>
                      </a:lnTo>
                      <a:lnTo>
                        <a:pt x="1972" y="300"/>
                      </a:lnTo>
                      <a:lnTo>
                        <a:pt x="1978" y="296"/>
                      </a:lnTo>
                      <a:lnTo>
                        <a:pt x="1986" y="290"/>
                      </a:lnTo>
                      <a:lnTo>
                        <a:pt x="1996" y="278"/>
                      </a:lnTo>
                      <a:lnTo>
                        <a:pt x="2004" y="264"/>
                      </a:lnTo>
                      <a:lnTo>
                        <a:pt x="2004" y="264"/>
                      </a:lnTo>
                      <a:lnTo>
                        <a:pt x="2010" y="252"/>
                      </a:lnTo>
                      <a:lnTo>
                        <a:pt x="2016" y="240"/>
                      </a:lnTo>
                      <a:lnTo>
                        <a:pt x="2020" y="236"/>
                      </a:lnTo>
                      <a:lnTo>
                        <a:pt x="2024" y="234"/>
                      </a:lnTo>
                      <a:lnTo>
                        <a:pt x="2024" y="234"/>
                      </a:lnTo>
                      <a:lnTo>
                        <a:pt x="2030" y="232"/>
                      </a:lnTo>
                      <a:lnTo>
                        <a:pt x="2034" y="226"/>
                      </a:lnTo>
                      <a:lnTo>
                        <a:pt x="2046" y="214"/>
                      </a:lnTo>
                      <a:lnTo>
                        <a:pt x="2056" y="198"/>
                      </a:lnTo>
                      <a:lnTo>
                        <a:pt x="2078" y="154"/>
                      </a:lnTo>
                      <a:lnTo>
                        <a:pt x="2090" y="112"/>
                      </a:lnTo>
                      <a:lnTo>
                        <a:pt x="2088" y="78"/>
                      </a:lnTo>
                      <a:close/>
                      <a:moveTo>
                        <a:pt x="1040" y="574"/>
                      </a:moveTo>
                      <a:lnTo>
                        <a:pt x="1040" y="574"/>
                      </a:lnTo>
                      <a:lnTo>
                        <a:pt x="1040" y="574"/>
                      </a:lnTo>
                      <a:lnTo>
                        <a:pt x="1040" y="574"/>
                      </a:lnTo>
                      <a:lnTo>
                        <a:pt x="1040" y="57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effectLst>
                  <a:glow rad="177800">
                    <a:schemeClr val="bg2">
                      <a:lumMod val="60000"/>
                      <a:lumOff val="40000"/>
                      <a:alpha val="11000"/>
                    </a:schemeClr>
                  </a:glow>
                  <a:softEdge rad="25400"/>
                </a:effectLst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</p:grpSp>
          <p:grpSp>
            <p:nvGrpSpPr>
              <p:cNvPr id="9" name="Group 147"/>
              <p:cNvGrpSpPr>
                <a:grpSpLocks noChangeAspect="1"/>
              </p:cNvGrpSpPr>
              <p:nvPr/>
            </p:nvGrpSpPr>
            <p:grpSpPr>
              <a:xfrm rot="19711069">
                <a:off x="391817" y="4560622"/>
                <a:ext cx="1094993" cy="933829"/>
                <a:chOff x="5181600" y="457200"/>
                <a:chExt cx="3235325" cy="2759075"/>
              </a:xfrm>
              <a:solidFill>
                <a:schemeClr val="bg2">
                  <a:lumMod val="60000"/>
                  <a:lumOff val="40000"/>
                  <a:alpha val="1000"/>
                </a:schemeClr>
              </a:solidFill>
            </p:grpSpPr>
            <p:sp>
              <p:nvSpPr>
                <p:cNvPr id="242" name="Freeform 86"/>
                <p:cNvSpPr>
                  <a:spLocks/>
                </p:cNvSpPr>
                <p:nvPr/>
              </p:nvSpPr>
              <p:spPr bwMode="auto">
                <a:xfrm>
                  <a:off x="6400801" y="787399"/>
                  <a:ext cx="390524" cy="581026"/>
                </a:xfrm>
                <a:custGeom>
                  <a:avLst/>
                  <a:gdLst/>
                  <a:ahLst/>
                  <a:cxnLst>
                    <a:cxn ang="0">
                      <a:pos x="242" y="366"/>
                    </a:cxn>
                    <a:cxn ang="0">
                      <a:pos x="242" y="366"/>
                    </a:cxn>
                    <a:cxn ang="0">
                      <a:pos x="244" y="364"/>
                    </a:cxn>
                    <a:cxn ang="0">
                      <a:pos x="246" y="364"/>
                    </a:cxn>
                    <a:cxn ang="0">
                      <a:pos x="246" y="364"/>
                    </a:cxn>
                    <a:cxn ang="0">
                      <a:pos x="236" y="348"/>
                    </a:cxn>
                    <a:cxn ang="0">
                      <a:pos x="50" y="54"/>
                    </a:cxn>
                    <a:cxn ang="0">
                      <a:pos x="50" y="54"/>
                    </a:cxn>
                    <a:cxn ang="0">
                      <a:pos x="32" y="28"/>
                    </a:cxn>
                    <a:cxn ang="0">
                      <a:pos x="32" y="26"/>
                    </a:cxn>
                    <a:cxn ang="0">
                      <a:pos x="32" y="26"/>
                    </a:cxn>
                    <a:cxn ang="0">
                      <a:pos x="22" y="14"/>
                    </a:cxn>
                    <a:cxn ang="0">
                      <a:pos x="10" y="4"/>
                    </a:cxn>
                    <a:cxn ang="0">
                      <a:pos x="10" y="4"/>
                    </a:cxn>
                    <a:cxn ang="0">
                      <a:pos x="6" y="2"/>
                    </a:cxn>
                    <a:cxn ang="0">
                      <a:pos x="2" y="0"/>
                    </a:cxn>
                    <a:cxn ang="0">
                      <a:pos x="0" y="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4" y="16"/>
                    </a:cxn>
                    <a:cxn ang="0">
                      <a:pos x="10" y="24"/>
                    </a:cxn>
                    <a:cxn ang="0">
                      <a:pos x="10" y="24"/>
                    </a:cxn>
                    <a:cxn ang="0">
                      <a:pos x="20" y="34"/>
                    </a:cxn>
                    <a:cxn ang="0">
                      <a:pos x="28" y="44"/>
                    </a:cxn>
                    <a:cxn ang="0">
                      <a:pos x="232" y="352"/>
                    </a:cxn>
                    <a:cxn ang="0">
                      <a:pos x="232" y="352"/>
                    </a:cxn>
                    <a:cxn ang="0">
                      <a:pos x="238" y="362"/>
                    </a:cxn>
                    <a:cxn ang="0">
                      <a:pos x="242" y="366"/>
                    </a:cxn>
                    <a:cxn ang="0">
                      <a:pos x="242" y="366"/>
                    </a:cxn>
                  </a:cxnLst>
                  <a:rect l="0" t="0" r="r" b="b"/>
                  <a:pathLst>
                    <a:path w="246" h="366">
                      <a:moveTo>
                        <a:pt x="242" y="366"/>
                      </a:moveTo>
                      <a:lnTo>
                        <a:pt x="242" y="366"/>
                      </a:lnTo>
                      <a:lnTo>
                        <a:pt x="244" y="364"/>
                      </a:lnTo>
                      <a:lnTo>
                        <a:pt x="246" y="364"/>
                      </a:lnTo>
                      <a:lnTo>
                        <a:pt x="246" y="364"/>
                      </a:lnTo>
                      <a:lnTo>
                        <a:pt x="236" y="348"/>
                      </a:lnTo>
                      <a:lnTo>
                        <a:pt x="50" y="54"/>
                      </a:lnTo>
                      <a:lnTo>
                        <a:pt x="50" y="54"/>
                      </a:lnTo>
                      <a:lnTo>
                        <a:pt x="32" y="28"/>
                      </a:lnTo>
                      <a:lnTo>
                        <a:pt x="32" y="26"/>
                      </a:lnTo>
                      <a:lnTo>
                        <a:pt x="32" y="26"/>
                      </a:lnTo>
                      <a:lnTo>
                        <a:pt x="22" y="14"/>
                      </a:lnTo>
                      <a:lnTo>
                        <a:pt x="10" y="4"/>
                      </a:lnTo>
                      <a:lnTo>
                        <a:pt x="10" y="4"/>
                      </a:lnTo>
                      <a:lnTo>
                        <a:pt x="6" y="2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4" y="16"/>
                      </a:lnTo>
                      <a:lnTo>
                        <a:pt x="10" y="24"/>
                      </a:lnTo>
                      <a:lnTo>
                        <a:pt x="10" y="24"/>
                      </a:lnTo>
                      <a:lnTo>
                        <a:pt x="20" y="34"/>
                      </a:lnTo>
                      <a:lnTo>
                        <a:pt x="28" y="44"/>
                      </a:lnTo>
                      <a:lnTo>
                        <a:pt x="232" y="352"/>
                      </a:lnTo>
                      <a:lnTo>
                        <a:pt x="232" y="352"/>
                      </a:lnTo>
                      <a:lnTo>
                        <a:pt x="238" y="362"/>
                      </a:lnTo>
                      <a:lnTo>
                        <a:pt x="242" y="366"/>
                      </a:lnTo>
                      <a:lnTo>
                        <a:pt x="242" y="36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43" name="Freeform 87"/>
                <p:cNvSpPr>
                  <a:spLocks/>
                </p:cNvSpPr>
                <p:nvPr/>
              </p:nvSpPr>
              <p:spPr bwMode="auto">
                <a:xfrm>
                  <a:off x="6791325" y="1381124"/>
                  <a:ext cx="1588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44" name="Freeform 88"/>
                <p:cNvSpPr>
                  <a:spLocks/>
                </p:cNvSpPr>
                <p:nvPr/>
              </p:nvSpPr>
              <p:spPr bwMode="auto">
                <a:xfrm>
                  <a:off x="6819900" y="787399"/>
                  <a:ext cx="387350" cy="581026"/>
                </a:xfrm>
                <a:custGeom>
                  <a:avLst/>
                  <a:gdLst/>
                  <a:ahLst/>
                  <a:cxnLst>
                    <a:cxn ang="0">
                      <a:pos x="2" y="366"/>
                    </a:cxn>
                    <a:cxn ang="0">
                      <a:pos x="2" y="366"/>
                    </a:cxn>
                    <a:cxn ang="0">
                      <a:pos x="6" y="362"/>
                    </a:cxn>
                    <a:cxn ang="0">
                      <a:pos x="14" y="352"/>
                    </a:cxn>
                    <a:cxn ang="0">
                      <a:pos x="216" y="44"/>
                    </a:cxn>
                    <a:cxn ang="0">
                      <a:pos x="216" y="44"/>
                    </a:cxn>
                    <a:cxn ang="0">
                      <a:pos x="226" y="34"/>
                    </a:cxn>
                    <a:cxn ang="0">
                      <a:pos x="234" y="24"/>
                    </a:cxn>
                    <a:cxn ang="0">
                      <a:pos x="234" y="24"/>
                    </a:cxn>
                    <a:cxn ang="0">
                      <a:pos x="240" y="16"/>
                    </a:cxn>
                    <a:cxn ang="0">
                      <a:pos x="244" y="6"/>
                    </a:cxn>
                    <a:cxn ang="0">
                      <a:pos x="244" y="6"/>
                    </a:cxn>
                    <a:cxn ang="0">
                      <a:pos x="244" y="2"/>
                    </a:cxn>
                    <a:cxn ang="0">
                      <a:pos x="242" y="0"/>
                    </a:cxn>
                    <a:cxn ang="0">
                      <a:pos x="238" y="2"/>
                    </a:cxn>
                    <a:cxn ang="0">
                      <a:pos x="234" y="4"/>
                    </a:cxn>
                    <a:cxn ang="0">
                      <a:pos x="234" y="4"/>
                    </a:cxn>
                    <a:cxn ang="0">
                      <a:pos x="222" y="14"/>
                    </a:cxn>
                    <a:cxn ang="0">
                      <a:pos x="212" y="26"/>
                    </a:cxn>
                    <a:cxn ang="0">
                      <a:pos x="212" y="28"/>
                    </a:cxn>
                    <a:cxn ang="0">
                      <a:pos x="212" y="28"/>
                    </a:cxn>
                    <a:cxn ang="0">
                      <a:pos x="194" y="54"/>
                    </a:cxn>
                    <a:cxn ang="0">
                      <a:pos x="8" y="348"/>
                    </a:cxn>
                    <a:cxn ang="0">
                      <a:pos x="8" y="348"/>
                    </a:cxn>
                    <a:cxn ang="0">
                      <a:pos x="0" y="364"/>
                    </a:cxn>
                    <a:cxn ang="0">
                      <a:pos x="0" y="364"/>
                    </a:cxn>
                    <a:cxn ang="0">
                      <a:pos x="0" y="366"/>
                    </a:cxn>
                    <a:cxn ang="0">
                      <a:pos x="0" y="366"/>
                    </a:cxn>
                    <a:cxn ang="0">
                      <a:pos x="2" y="366"/>
                    </a:cxn>
                    <a:cxn ang="0">
                      <a:pos x="2" y="366"/>
                    </a:cxn>
                  </a:cxnLst>
                  <a:rect l="0" t="0" r="r" b="b"/>
                  <a:pathLst>
                    <a:path w="244" h="366">
                      <a:moveTo>
                        <a:pt x="2" y="366"/>
                      </a:moveTo>
                      <a:lnTo>
                        <a:pt x="2" y="366"/>
                      </a:lnTo>
                      <a:lnTo>
                        <a:pt x="6" y="362"/>
                      </a:lnTo>
                      <a:lnTo>
                        <a:pt x="14" y="352"/>
                      </a:lnTo>
                      <a:lnTo>
                        <a:pt x="216" y="44"/>
                      </a:lnTo>
                      <a:lnTo>
                        <a:pt x="216" y="44"/>
                      </a:lnTo>
                      <a:lnTo>
                        <a:pt x="226" y="34"/>
                      </a:lnTo>
                      <a:lnTo>
                        <a:pt x="234" y="24"/>
                      </a:lnTo>
                      <a:lnTo>
                        <a:pt x="234" y="24"/>
                      </a:lnTo>
                      <a:lnTo>
                        <a:pt x="240" y="16"/>
                      </a:lnTo>
                      <a:lnTo>
                        <a:pt x="244" y="6"/>
                      </a:lnTo>
                      <a:lnTo>
                        <a:pt x="244" y="6"/>
                      </a:lnTo>
                      <a:lnTo>
                        <a:pt x="244" y="2"/>
                      </a:lnTo>
                      <a:lnTo>
                        <a:pt x="242" y="0"/>
                      </a:lnTo>
                      <a:lnTo>
                        <a:pt x="238" y="2"/>
                      </a:lnTo>
                      <a:lnTo>
                        <a:pt x="234" y="4"/>
                      </a:lnTo>
                      <a:lnTo>
                        <a:pt x="234" y="4"/>
                      </a:lnTo>
                      <a:lnTo>
                        <a:pt x="222" y="14"/>
                      </a:lnTo>
                      <a:lnTo>
                        <a:pt x="212" y="26"/>
                      </a:lnTo>
                      <a:lnTo>
                        <a:pt x="212" y="28"/>
                      </a:lnTo>
                      <a:lnTo>
                        <a:pt x="212" y="28"/>
                      </a:lnTo>
                      <a:lnTo>
                        <a:pt x="194" y="54"/>
                      </a:lnTo>
                      <a:lnTo>
                        <a:pt x="8" y="348"/>
                      </a:lnTo>
                      <a:lnTo>
                        <a:pt x="8" y="348"/>
                      </a:lnTo>
                      <a:lnTo>
                        <a:pt x="0" y="364"/>
                      </a:lnTo>
                      <a:lnTo>
                        <a:pt x="0" y="364"/>
                      </a:lnTo>
                      <a:lnTo>
                        <a:pt x="0" y="366"/>
                      </a:lnTo>
                      <a:lnTo>
                        <a:pt x="0" y="366"/>
                      </a:lnTo>
                      <a:lnTo>
                        <a:pt x="2" y="366"/>
                      </a:lnTo>
                      <a:lnTo>
                        <a:pt x="2" y="36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45" name="Freeform 89"/>
                <p:cNvSpPr>
                  <a:spLocks noEditPoints="1"/>
                </p:cNvSpPr>
                <p:nvPr/>
              </p:nvSpPr>
              <p:spPr bwMode="auto">
                <a:xfrm>
                  <a:off x="5181600" y="457200"/>
                  <a:ext cx="3235325" cy="2759075"/>
                </a:xfrm>
                <a:custGeom>
                  <a:avLst/>
                  <a:gdLst/>
                  <a:ahLst/>
                  <a:cxnLst>
                    <a:cxn ang="0">
                      <a:pos x="1778" y="8"/>
                    </a:cxn>
                    <a:cxn ang="0">
                      <a:pos x="1424" y="184"/>
                    </a:cxn>
                    <a:cxn ang="0">
                      <a:pos x="1152" y="514"/>
                    </a:cxn>
                    <a:cxn ang="0">
                      <a:pos x="1064" y="610"/>
                    </a:cxn>
                    <a:cxn ang="0">
                      <a:pos x="1042" y="574"/>
                    </a:cxn>
                    <a:cxn ang="0">
                      <a:pos x="1014" y="574"/>
                    </a:cxn>
                    <a:cxn ang="0">
                      <a:pos x="982" y="586"/>
                    </a:cxn>
                    <a:cxn ang="0">
                      <a:pos x="964" y="644"/>
                    </a:cxn>
                    <a:cxn ang="0">
                      <a:pos x="774" y="350"/>
                    </a:cxn>
                    <a:cxn ang="0">
                      <a:pos x="432" y="66"/>
                    </a:cxn>
                    <a:cxn ang="0">
                      <a:pos x="60" y="14"/>
                    </a:cxn>
                    <a:cxn ang="0">
                      <a:pos x="58" y="236"/>
                    </a:cxn>
                    <a:cxn ang="0">
                      <a:pos x="100" y="298"/>
                    </a:cxn>
                    <a:cxn ang="0">
                      <a:pos x="154" y="358"/>
                    </a:cxn>
                    <a:cxn ang="0">
                      <a:pos x="190" y="458"/>
                    </a:cxn>
                    <a:cxn ang="0">
                      <a:pos x="216" y="506"/>
                    </a:cxn>
                    <a:cxn ang="0">
                      <a:pos x="228" y="580"/>
                    </a:cxn>
                    <a:cxn ang="0">
                      <a:pos x="252" y="632"/>
                    </a:cxn>
                    <a:cxn ang="0">
                      <a:pos x="320" y="740"/>
                    </a:cxn>
                    <a:cxn ang="0">
                      <a:pos x="628" y="780"/>
                    </a:cxn>
                    <a:cxn ang="0">
                      <a:pos x="422" y="938"/>
                    </a:cxn>
                    <a:cxn ang="0">
                      <a:pos x="446" y="1044"/>
                    </a:cxn>
                    <a:cxn ang="0">
                      <a:pos x="548" y="1174"/>
                    </a:cxn>
                    <a:cxn ang="0">
                      <a:pos x="588" y="1256"/>
                    </a:cxn>
                    <a:cxn ang="0">
                      <a:pos x="646" y="1306"/>
                    </a:cxn>
                    <a:cxn ang="0">
                      <a:pos x="650" y="1464"/>
                    </a:cxn>
                    <a:cxn ang="0">
                      <a:pos x="562" y="1580"/>
                    </a:cxn>
                    <a:cxn ang="0">
                      <a:pos x="516" y="1698"/>
                    </a:cxn>
                    <a:cxn ang="0">
                      <a:pos x="554" y="1734"/>
                    </a:cxn>
                    <a:cxn ang="0">
                      <a:pos x="670" y="1586"/>
                    </a:cxn>
                    <a:cxn ang="0">
                      <a:pos x="770" y="1476"/>
                    </a:cxn>
                    <a:cxn ang="0">
                      <a:pos x="890" y="1070"/>
                    </a:cxn>
                    <a:cxn ang="0">
                      <a:pos x="938" y="954"/>
                    </a:cxn>
                    <a:cxn ang="0">
                      <a:pos x="962" y="1146"/>
                    </a:cxn>
                    <a:cxn ang="0">
                      <a:pos x="1022" y="1320"/>
                    </a:cxn>
                    <a:cxn ang="0">
                      <a:pos x="1076" y="1068"/>
                    </a:cxn>
                    <a:cxn ang="0">
                      <a:pos x="1106" y="958"/>
                    </a:cxn>
                    <a:cxn ang="0">
                      <a:pos x="1160" y="1136"/>
                    </a:cxn>
                    <a:cxn ang="0">
                      <a:pos x="1268" y="1476"/>
                    </a:cxn>
                    <a:cxn ang="0">
                      <a:pos x="1366" y="1586"/>
                    </a:cxn>
                    <a:cxn ang="0">
                      <a:pos x="1494" y="1738"/>
                    </a:cxn>
                    <a:cxn ang="0">
                      <a:pos x="1520" y="1676"/>
                    </a:cxn>
                    <a:cxn ang="0">
                      <a:pos x="1456" y="1558"/>
                    </a:cxn>
                    <a:cxn ang="0">
                      <a:pos x="1382" y="1442"/>
                    </a:cxn>
                    <a:cxn ang="0">
                      <a:pos x="1396" y="1300"/>
                    </a:cxn>
                    <a:cxn ang="0">
                      <a:pos x="1460" y="1236"/>
                    </a:cxn>
                    <a:cxn ang="0">
                      <a:pos x="1508" y="1166"/>
                    </a:cxn>
                    <a:cxn ang="0">
                      <a:pos x="1600" y="1020"/>
                    </a:cxn>
                    <a:cxn ang="0">
                      <a:pos x="1596" y="918"/>
                    </a:cxn>
                    <a:cxn ang="0">
                      <a:pos x="1454" y="772"/>
                    </a:cxn>
                    <a:cxn ang="0">
                      <a:pos x="1722" y="734"/>
                    </a:cxn>
                    <a:cxn ang="0">
                      <a:pos x="1788" y="628"/>
                    </a:cxn>
                    <a:cxn ang="0">
                      <a:pos x="1820" y="562"/>
                    </a:cxn>
                    <a:cxn ang="0">
                      <a:pos x="1824" y="498"/>
                    </a:cxn>
                    <a:cxn ang="0">
                      <a:pos x="1846" y="452"/>
                    </a:cxn>
                    <a:cxn ang="0">
                      <a:pos x="1884" y="358"/>
                    </a:cxn>
                    <a:cxn ang="0">
                      <a:pos x="1946" y="286"/>
                    </a:cxn>
                    <a:cxn ang="0">
                      <a:pos x="1984" y="232"/>
                    </a:cxn>
                    <a:cxn ang="0">
                      <a:pos x="1014" y="582"/>
                    </a:cxn>
                  </a:cxnLst>
                  <a:rect l="0" t="0" r="r" b="b"/>
                  <a:pathLst>
                    <a:path w="2038" h="1738">
                      <a:moveTo>
                        <a:pt x="2036" y="78"/>
                      </a:moveTo>
                      <a:lnTo>
                        <a:pt x="2018" y="44"/>
                      </a:lnTo>
                      <a:lnTo>
                        <a:pt x="1978" y="14"/>
                      </a:lnTo>
                      <a:lnTo>
                        <a:pt x="1916" y="2"/>
                      </a:lnTo>
                      <a:lnTo>
                        <a:pt x="1850" y="0"/>
                      </a:lnTo>
                      <a:lnTo>
                        <a:pt x="1850" y="0"/>
                      </a:lnTo>
                      <a:lnTo>
                        <a:pt x="1832" y="0"/>
                      </a:lnTo>
                      <a:lnTo>
                        <a:pt x="1808" y="4"/>
                      </a:lnTo>
                      <a:lnTo>
                        <a:pt x="1778" y="8"/>
                      </a:lnTo>
                      <a:lnTo>
                        <a:pt x="1742" y="16"/>
                      </a:lnTo>
                      <a:lnTo>
                        <a:pt x="1702" y="28"/>
                      </a:lnTo>
                      <a:lnTo>
                        <a:pt x="1656" y="46"/>
                      </a:lnTo>
                      <a:lnTo>
                        <a:pt x="1606" y="66"/>
                      </a:lnTo>
                      <a:lnTo>
                        <a:pt x="1606" y="66"/>
                      </a:lnTo>
                      <a:lnTo>
                        <a:pt x="1558" y="92"/>
                      </a:lnTo>
                      <a:lnTo>
                        <a:pt x="1510" y="120"/>
                      </a:lnTo>
                      <a:lnTo>
                        <a:pt x="1466" y="152"/>
                      </a:lnTo>
                      <a:lnTo>
                        <a:pt x="1424" y="184"/>
                      </a:lnTo>
                      <a:lnTo>
                        <a:pt x="1382" y="222"/>
                      </a:lnTo>
                      <a:lnTo>
                        <a:pt x="1342" y="260"/>
                      </a:lnTo>
                      <a:lnTo>
                        <a:pt x="1302" y="304"/>
                      </a:lnTo>
                      <a:lnTo>
                        <a:pt x="1264" y="350"/>
                      </a:lnTo>
                      <a:lnTo>
                        <a:pt x="1264" y="350"/>
                      </a:lnTo>
                      <a:lnTo>
                        <a:pt x="1234" y="388"/>
                      </a:lnTo>
                      <a:lnTo>
                        <a:pt x="1204" y="430"/>
                      </a:lnTo>
                      <a:lnTo>
                        <a:pt x="1176" y="472"/>
                      </a:lnTo>
                      <a:lnTo>
                        <a:pt x="1152" y="514"/>
                      </a:lnTo>
                      <a:lnTo>
                        <a:pt x="1110" y="590"/>
                      </a:lnTo>
                      <a:lnTo>
                        <a:pt x="1080" y="646"/>
                      </a:lnTo>
                      <a:lnTo>
                        <a:pt x="1080" y="646"/>
                      </a:lnTo>
                      <a:lnTo>
                        <a:pt x="1074" y="644"/>
                      </a:lnTo>
                      <a:lnTo>
                        <a:pt x="1074" y="644"/>
                      </a:lnTo>
                      <a:lnTo>
                        <a:pt x="1068" y="632"/>
                      </a:lnTo>
                      <a:lnTo>
                        <a:pt x="1060" y="618"/>
                      </a:lnTo>
                      <a:lnTo>
                        <a:pt x="1060" y="618"/>
                      </a:lnTo>
                      <a:lnTo>
                        <a:pt x="1064" y="610"/>
                      </a:lnTo>
                      <a:lnTo>
                        <a:pt x="1066" y="602"/>
                      </a:lnTo>
                      <a:lnTo>
                        <a:pt x="1066" y="602"/>
                      </a:lnTo>
                      <a:lnTo>
                        <a:pt x="1064" y="592"/>
                      </a:lnTo>
                      <a:lnTo>
                        <a:pt x="1060" y="586"/>
                      </a:lnTo>
                      <a:lnTo>
                        <a:pt x="1052" y="580"/>
                      </a:lnTo>
                      <a:lnTo>
                        <a:pt x="1042" y="578"/>
                      </a:lnTo>
                      <a:lnTo>
                        <a:pt x="1042" y="578"/>
                      </a:lnTo>
                      <a:lnTo>
                        <a:pt x="1040" y="580"/>
                      </a:lnTo>
                      <a:lnTo>
                        <a:pt x="1042" y="574"/>
                      </a:lnTo>
                      <a:lnTo>
                        <a:pt x="1036" y="574"/>
                      </a:lnTo>
                      <a:lnTo>
                        <a:pt x="1032" y="574"/>
                      </a:lnTo>
                      <a:lnTo>
                        <a:pt x="1032" y="574"/>
                      </a:lnTo>
                      <a:lnTo>
                        <a:pt x="1024" y="568"/>
                      </a:lnTo>
                      <a:lnTo>
                        <a:pt x="1024" y="568"/>
                      </a:lnTo>
                      <a:lnTo>
                        <a:pt x="1022" y="568"/>
                      </a:lnTo>
                      <a:lnTo>
                        <a:pt x="1018" y="570"/>
                      </a:lnTo>
                      <a:lnTo>
                        <a:pt x="1012" y="570"/>
                      </a:lnTo>
                      <a:lnTo>
                        <a:pt x="1014" y="574"/>
                      </a:lnTo>
                      <a:lnTo>
                        <a:pt x="1008" y="574"/>
                      </a:lnTo>
                      <a:lnTo>
                        <a:pt x="1004" y="574"/>
                      </a:lnTo>
                      <a:lnTo>
                        <a:pt x="1008" y="580"/>
                      </a:lnTo>
                      <a:lnTo>
                        <a:pt x="1008" y="580"/>
                      </a:lnTo>
                      <a:lnTo>
                        <a:pt x="1008" y="580"/>
                      </a:lnTo>
                      <a:lnTo>
                        <a:pt x="1000" y="578"/>
                      </a:lnTo>
                      <a:lnTo>
                        <a:pt x="1000" y="578"/>
                      </a:lnTo>
                      <a:lnTo>
                        <a:pt x="990" y="580"/>
                      </a:lnTo>
                      <a:lnTo>
                        <a:pt x="982" y="586"/>
                      </a:lnTo>
                      <a:lnTo>
                        <a:pt x="978" y="592"/>
                      </a:lnTo>
                      <a:lnTo>
                        <a:pt x="976" y="602"/>
                      </a:lnTo>
                      <a:lnTo>
                        <a:pt x="976" y="602"/>
                      </a:lnTo>
                      <a:lnTo>
                        <a:pt x="978" y="608"/>
                      </a:lnTo>
                      <a:lnTo>
                        <a:pt x="980" y="616"/>
                      </a:lnTo>
                      <a:lnTo>
                        <a:pt x="980" y="616"/>
                      </a:lnTo>
                      <a:lnTo>
                        <a:pt x="970" y="632"/>
                      </a:lnTo>
                      <a:lnTo>
                        <a:pt x="964" y="644"/>
                      </a:lnTo>
                      <a:lnTo>
                        <a:pt x="964" y="644"/>
                      </a:lnTo>
                      <a:lnTo>
                        <a:pt x="958" y="646"/>
                      </a:lnTo>
                      <a:lnTo>
                        <a:pt x="958" y="646"/>
                      </a:lnTo>
                      <a:lnTo>
                        <a:pt x="928" y="590"/>
                      </a:lnTo>
                      <a:lnTo>
                        <a:pt x="886" y="514"/>
                      </a:lnTo>
                      <a:lnTo>
                        <a:pt x="860" y="472"/>
                      </a:lnTo>
                      <a:lnTo>
                        <a:pt x="834" y="430"/>
                      </a:lnTo>
                      <a:lnTo>
                        <a:pt x="804" y="388"/>
                      </a:lnTo>
                      <a:lnTo>
                        <a:pt x="774" y="350"/>
                      </a:lnTo>
                      <a:lnTo>
                        <a:pt x="774" y="350"/>
                      </a:lnTo>
                      <a:lnTo>
                        <a:pt x="736" y="304"/>
                      </a:lnTo>
                      <a:lnTo>
                        <a:pt x="696" y="260"/>
                      </a:lnTo>
                      <a:lnTo>
                        <a:pt x="656" y="222"/>
                      </a:lnTo>
                      <a:lnTo>
                        <a:pt x="614" y="184"/>
                      </a:lnTo>
                      <a:lnTo>
                        <a:pt x="572" y="152"/>
                      </a:lnTo>
                      <a:lnTo>
                        <a:pt x="528" y="120"/>
                      </a:lnTo>
                      <a:lnTo>
                        <a:pt x="480" y="92"/>
                      </a:lnTo>
                      <a:lnTo>
                        <a:pt x="432" y="66"/>
                      </a:lnTo>
                      <a:lnTo>
                        <a:pt x="432" y="66"/>
                      </a:lnTo>
                      <a:lnTo>
                        <a:pt x="382" y="46"/>
                      </a:lnTo>
                      <a:lnTo>
                        <a:pt x="336" y="28"/>
                      </a:lnTo>
                      <a:lnTo>
                        <a:pt x="296" y="16"/>
                      </a:lnTo>
                      <a:lnTo>
                        <a:pt x="260" y="8"/>
                      </a:lnTo>
                      <a:lnTo>
                        <a:pt x="230" y="4"/>
                      </a:lnTo>
                      <a:lnTo>
                        <a:pt x="206" y="0"/>
                      </a:lnTo>
                      <a:lnTo>
                        <a:pt x="188" y="0"/>
                      </a:lnTo>
                      <a:lnTo>
                        <a:pt x="122" y="2"/>
                      </a:lnTo>
                      <a:lnTo>
                        <a:pt x="60" y="14"/>
                      </a:lnTo>
                      <a:lnTo>
                        <a:pt x="20" y="44"/>
                      </a:lnTo>
                      <a:lnTo>
                        <a:pt x="2" y="78"/>
                      </a:lnTo>
                      <a:lnTo>
                        <a:pt x="0" y="114"/>
                      </a:lnTo>
                      <a:lnTo>
                        <a:pt x="10" y="156"/>
                      </a:lnTo>
                      <a:lnTo>
                        <a:pt x="32" y="202"/>
                      </a:lnTo>
                      <a:lnTo>
                        <a:pt x="32" y="202"/>
                      </a:lnTo>
                      <a:lnTo>
                        <a:pt x="42" y="218"/>
                      </a:lnTo>
                      <a:lnTo>
                        <a:pt x="54" y="232"/>
                      </a:lnTo>
                      <a:lnTo>
                        <a:pt x="58" y="236"/>
                      </a:lnTo>
                      <a:lnTo>
                        <a:pt x="64" y="240"/>
                      </a:lnTo>
                      <a:lnTo>
                        <a:pt x="64" y="240"/>
                      </a:lnTo>
                      <a:lnTo>
                        <a:pt x="68" y="242"/>
                      </a:lnTo>
                      <a:lnTo>
                        <a:pt x="72" y="246"/>
                      </a:lnTo>
                      <a:lnTo>
                        <a:pt x="78" y="258"/>
                      </a:lnTo>
                      <a:lnTo>
                        <a:pt x="82" y="272"/>
                      </a:lnTo>
                      <a:lnTo>
                        <a:pt x="82" y="272"/>
                      </a:lnTo>
                      <a:lnTo>
                        <a:pt x="90" y="286"/>
                      </a:lnTo>
                      <a:lnTo>
                        <a:pt x="100" y="298"/>
                      </a:lnTo>
                      <a:lnTo>
                        <a:pt x="108" y="302"/>
                      </a:lnTo>
                      <a:lnTo>
                        <a:pt x="114" y="308"/>
                      </a:lnTo>
                      <a:lnTo>
                        <a:pt x="114" y="308"/>
                      </a:lnTo>
                      <a:lnTo>
                        <a:pt x="122" y="312"/>
                      </a:lnTo>
                      <a:lnTo>
                        <a:pt x="128" y="318"/>
                      </a:lnTo>
                      <a:lnTo>
                        <a:pt x="140" y="332"/>
                      </a:lnTo>
                      <a:lnTo>
                        <a:pt x="150" y="348"/>
                      </a:lnTo>
                      <a:lnTo>
                        <a:pt x="154" y="358"/>
                      </a:lnTo>
                      <a:lnTo>
                        <a:pt x="154" y="358"/>
                      </a:lnTo>
                      <a:lnTo>
                        <a:pt x="156" y="364"/>
                      </a:lnTo>
                      <a:lnTo>
                        <a:pt x="158" y="370"/>
                      </a:lnTo>
                      <a:lnTo>
                        <a:pt x="170" y="384"/>
                      </a:lnTo>
                      <a:lnTo>
                        <a:pt x="186" y="404"/>
                      </a:lnTo>
                      <a:lnTo>
                        <a:pt x="186" y="404"/>
                      </a:lnTo>
                      <a:lnTo>
                        <a:pt x="190" y="428"/>
                      </a:lnTo>
                      <a:lnTo>
                        <a:pt x="192" y="446"/>
                      </a:lnTo>
                      <a:lnTo>
                        <a:pt x="192" y="452"/>
                      </a:lnTo>
                      <a:lnTo>
                        <a:pt x="190" y="458"/>
                      </a:lnTo>
                      <a:lnTo>
                        <a:pt x="190" y="458"/>
                      </a:lnTo>
                      <a:lnTo>
                        <a:pt x="188" y="462"/>
                      </a:lnTo>
                      <a:lnTo>
                        <a:pt x="188" y="466"/>
                      </a:lnTo>
                      <a:lnTo>
                        <a:pt x="194" y="474"/>
                      </a:lnTo>
                      <a:lnTo>
                        <a:pt x="206" y="484"/>
                      </a:lnTo>
                      <a:lnTo>
                        <a:pt x="206" y="484"/>
                      </a:lnTo>
                      <a:lnTo>
                        <a:pt x="210" y="488"/>
                      </a:lnTo>
                      <a:lnTo>
                        <a:pt x="214" y="498"/>
                      </a:lnTo>
                      <a:lnTo>
                        <a:pt x="216" y="506"/>
                      </a:lnTo>
                      <a:lnTo>
                        <a:pt x="218" y="512"/>
                      </a:lnTo>
                      <a:lnTo>
                        <a:pt x="218" y="518"/>
                      </a:lnTo>
                      <a:lnTo>
                        <a:pt x="214" y="526"/>
                      </a:lnTo>
                      <a:lnTo>
                        <a:pt x="214" y="526"/>
                      </a:lnTo>
                      <a:lnTo>
                        <a:pt x="212" y="532"/>
                      </a:lnTo>
                      <a:lnTo>
                        <a:pt x="212" y="542"/>
                      </a:lnTo>
                      <a:lnTo>
                        <a:pt x="214" y="552"/>
                      </a:lnTo>
                      <a:lnTo>
                        <a:pt x="218" y="562"/>
                      </a:lnTo>
                      <a:lnTo>
                        <a:pt x="228" y="580"/>
                      </a:lnTo>
                      <a:lnTo>
                        <a:pt x="232" y="586"/>
                      </a:lnTo>
                      <a:lnTo>
                        <a:pt x="236" y="590"/>
                      </a:lnTo>
                      <a:lnTo>
                        <a:pt x="236" y="590"/>
                      </a:lnTo>
                      <a:lnTo>
                        <a:pt x="238" y="594"/>
                      </a:lnTo>
                      <a:lnTo>
                        <a:pt x="242" y="598"/>
                      </a:lnTo>
                      <a:lnTo>
                        <a:pt x="246" y="612"/>
                      </a:lnTo>
                      <a:lnTo>
                        <a:pt x="250" y="628"/>
                      </a:lnTo>
                      <a:lnTo>
                        <a:pt x="250" y="628"/>
                      </a:lnTo>
                      <a:lnTo>
                        <a:pt x="252" y="632"/>
                      </a:lnTo>
                      <a:lnTo>
                        <a:pt x="254" y="642"/>
                      </a:lnTo>
                      <a:lnTo>
                        <a:pt x="264" y="656"/>
                      </a:lnTo>
                      <a:lnTo>
                        <a:pt x="278" y="678"/>
                      </a:lnTo>
                      <a:lnTo>
                        <a:pt x="278" y="678"/>
                      </a:lnTo>
                      <a:lnTo>
                        <a:pt x="294" y="698"/>
                      </a:lnTo>
                      <a:lnTo>
                        <a:pt x="304" y="712"/>
                      </a:lnTo>
                      <a:lnTo>
                        <a:pt x="316" y="734"/>
                      </a:lnTo>
                      <a:lnTo>
                        <a:pt x="316" y="734"/>
                      </a:lnTo>
                      <a:lnTo>
                        <a:pt x="320" y="740"/>
                      </a:lnTo>
                      <a:lnTo>
                        <a:pt x="326" y="744"/>
                      </a:lnTo>
                      <a:lnTo>
                        <a:pt x="344" y="752"/>
                      </a:lnTo>
                      <a:lnTo>
                        <a:pt x="364" y="760"/>
                      </a:lnTo>
                      <a:lnTo>
                        <a:pt x="414" y="768"/>
                      </a:lnTo>
                      <a:lnTo>
                        <a:pt x="468" y="768"/>
                      </a:lnTo>
                      <a:lnTo>
                        <a:pt x="516" y="768"/>
                      </a:lnTo>
                      <a:lnTo>
                        <a:pt x="584" y="772"/>
                      </a:lnTo>
                      <a:lnTo>
                        <a:pt x="626" y="778"/>
                      </a:lnTo>
                      <a:lnTo>
                        <a:pt x="628" y="780"/>
                      </a:lnTo>
                      <a:lnTo>
                        <a:pt x="628" y="780"/>
                      </a:lnTo>
                      <a:lnTo>
                        <a:pt x="596" y="796"/>
                      </a:lnTo>
                      <a:lnTo>
                        <a:pt x="568" y="814"/>
                      </a:lnTo>
                      <a:lnTo>
                        <a:pt x="542" y="832"/>
                      </a:lnTo>
                      <a:lnTo>
                        <a:pt x="518" y="850"/>
                      </a:lnTo>
                      <a:lnTo>
                        <a:pt x="518" y="850"/>
                      </a:lnTo>
                      <a:lnTo>
                        <a:pt x="472" y="890"/>
                      </a:lnTo>
                      <a:lnTo>
                        <a:pt x="442" y="918"/>
                      </a:lnTo>
                      <a:lnTo>
                        <a:pt x="422" y="938"/>
                      </a:lnTo>
                      <a:lnTo>
                        <a:pt x="414" y="952"/>
                      </a:lnTo>
                      <a:lnTo>
                        <a:pt x="412" y="958"/>
                      </a:lnTo>
                      <a:lnTo>
                        <a:pt x="416" y="962"/>
                      </a:lnTo>
                      <a:lnTo>
                        <a:pt x="418" y="962"/>
                      </a:lnTo>
                      <a:lnTo>
                        <a:pt x="420" y="962"/>
                      </a:lnTo>
                      <a:lnTo>
                        <a:pt x="430" y="996"/>
                      </a:lnTo>
                      <a:lnTo>
                        <a:pt x="430" y="996"/>
                      </a:lnTo>
                      <a:lnTo>
                        <a:pt x="438" y="1020"/>
                      </a:lnTo>
                      <a:lnTo>
                        <a:pt x="446" y="1044"/>
                      </a:lnTo>
                      <a:lnTo>
                        <a:pt x="458" y="1074"/>
                      </a:lnTo>
                      <a:lnTo>
                        <a:pt x="474" y="1102"/>
                      </a:lnTo>
                      <a:lnTo>
                        <a:pt x="490" y="1130"/>
                      </a:lnTo>
                      <a:lnTo>
                        <a:pt x="500" y="1142"/>
                      </a:lnTo>
                      <a:lnTo>
                        <a:pt x="510" y="1152"/>
                      </a:lnTo>
                      <a:lnTo>
                        <a:pt x="520" y="1160"/>
                      </a:lnTo>
                      <a:lnTo>
                        <a:pt x="530" y="1166"/>
                      </a:lnTo>
                      <a:lnTo>
                        <a:pt x="530" y="1166"/>
                      </a:lnTo>
                      <a:lnTo>
                        <a:pt x="548" y="1174"/>
                      </a:lnTo>
                      <a:lnTo>
                        <a:pt x="560" y="1184"/>
                      </a:lnTo>
                      <a:lnTo>
                        <a:pt x="568" y="1194"/>
                      </a:lnTo>
                      <a:lnTo>
                        <a:pt x="572" y="1204"/>
                      </a:lnTo>
                      <a:lnTo>
                        <a:pt x="574" y="1214"/>
                      </a:lnTo>
                      <a:lnTo>
                        <a:pt x="574" y="1222"/>
                      </a:lnTo>
                      <a:lnTo>
                        <a:pt x="574" y="1228"/>
                      </a:lnTo>
                      <a:lnTo>
                        <a:pt x="574" y="1228"/>
                      </a:lnTo>
                      <a:lnTo>
                        <a:pt x="578" y="1236"/>
                      </a:lnTo>
                      <a:lnTo>
                        <a:pt x="588" y="1256"/>
                      </a:lnTo>
                      <a:lnTo>
                        <a:pt x="596" y="1268"/>
                      </a:lnTo>
                      <a:lnTo>
                        <a:pt x="604" y="1278"/>
                      </a:lnTo>
                      <a:lnTo>
                        <a:pt x="616" y="1284"/>
                      </a:lnTo>
                      <a:lnTo>
                        <a:pt x="626" y="1288"/>
                      </a:lnTo>
                      <a:lnTo>
                        <a:pt x="626" y="1288"/>
                      </a:lnTo>
                      <a:lnTo>
                        <a:pt x="632" y="1290"/>
                      </a:lnTo>
                      <a:lnTo>
                        <a:pt x="638" y="1294"/>
                      </a:lnTo>
                      <a:lnTo>
                        <a:pt x="642" y="1300"/>
                      </a:lnTo>
                      <a:lnTo>
                        <a:pt x="646" y="1306"/>
                      </a:lnTo>
                      <a:lnTo>
                        <a:pt x="652" y="1322"/>
                      </a:lnTo>
                      <a:lnTo>
                        <a:pt x="656" y="1340"/>
                      </a:lnTo>
                      <a:lnTo>
                        <a:pt x="660" y="1374"/>
                      </a:lnTo>
                      <a:lnTo>
                        <a:pt x="662" y="1388"/>
                      </a:lnTo>
                      <a:lnTo>
                        <a:pt x="662" y="1388"/>
                      </a:lnTo>
                      <a:lnTo>
                        <a:pt x="662" y="1404"/>
                      </a:lnTo>
                      <a:lnTo>
                        <a:pt x="660" y="1420"/>
                      </a:lnTo>
                      <a:lnTo>
                        <a:pt x="656" y="1442"/>
                      </a:lnTo>
                      <a:lnTo>
                        <a:pt x="650" y="1464"/>
                      </a:lnTo>
                      <a:lnTo>
                        <a:pt x="642" y="1486"/>
                      </a:lnTo>
                      <a:lnTo>
                        <a:pt x="636" y="1498"/>
                      </a:lnTo>
                      <a:lnTo>
                        <a:pt x="630" y="1508"/>
                      </a:lnTo>
                      <a:lnTo>
                        <a:pt x="622" y="1518"/>
                      </a:lnTo>
                      <a:lnTo>
                        <a:pt x="612" y="1528"/>
                      </a:lnTo>
                      <a:lnTo>
                        <a:pt x="612" y="1528"/>
                      </a:lnTo>
                      <a:lnTo>
                        <a:pt x="596" y="1544"/>
                      </a:lnTo>
                      <a:lnTo>
                        <a:pt x="582" y="1558"/>
                      </a:lnTo>
                      <a:lnTo>
                        <a:pt x="562" y="1580"/>
                      </a:lnTo>
                      <a:lnTo>
                        <a:pt x="550" y="1596"/>
                      </a:lnTo>
                      <a:lnTo>
                        <a:pt x="548" y="1602"/>
                      </a:lnTo>
                      <a:lnTo>
                        <a:pt x="548" y="1602"/>
                      </a:lnTo>
                      <a:lnTo>
                        <a:pt x="538" y="1616"/>
                      </a:lnTo>
                      <a:lnTo>
                        <a:pt x="530" y="1632"/>
                      </a:lnTo>
                      <a:lnTo>
                        <a:pt x="522" y="1652"/>
                      </a:lnTo>
                      <a:lnTo>
                        <a:pt x="522" y="1652"/>
                      </a:lnTo>
                      <a:lnTo>
                        <a:pt x="518" y="1676"/>
                      </a:lnTo>
                      <a:lnTo>
                        <a:pt x="516" y="1698"/>
                      </a:lnTo>
                      <a:lnTo>
                        <a:pt x="518" y="1716"/>
                      </a:lnTo>
                      <a:lnTo>
                        <a:pt x="520" y="1724"/>
                      </a:lnTo>
                      <a:lnTo>
                        <a:pt x="522" y="1732"/>
                      </a:lnTo>
                      <a:lnTo>
                        <a:pt x="522" y="1732"/>
                      </a:lnTo>
                      <a:lnTo>
                        <a:pt x="526" y="1736"/>
                      </a:lnTo>
                      <a:lnTo>
                        <a:pt x="532" y="1738"/>
                      </a:lnTo>
                      <a:lnTo>
                        <a:pt x="538" y="1738"/>
                      </a:lnTo>
                      <a:lnTo>
                        <a:pt x="544" y="1738"/>
                      </a:lnTo>
                      <a:lnTo>
                        <a:pt x="554" y="1734"/>
                      </a:lnTo>
                      <a:lnTo>
                        <a:pt x="558" y="1732"/>
                      </a:lnTo>
                      <a:lnTo>
                        <a:pt x="640" y="1640"/>
                      </a:lnTo>
                      <a:lnTo>
                        <a:pt x="636" y="1610"/>
                      </a:lnTo>
                      <a:lnTo>
                        <a:pt x="636" y="1610"/>
                      </a:lnTo>
                      <a:lnTo>
                        <a:pt x="648" y="1598"/>
                      </a:lnTo>
                      <a:lnTo>
                        <a:pt x="658" y="1590"/>
                      </a:lnTo>
                      <a:lnTo>
                        <a:pt x="664" y="1588"/>
                      </a:lnTo>
                      <a:lnTo>
                        <a:pt x="670" y="1586"/>
                      </a:lnTo>
                      <a:lnTo>
                        <a:pt x="670" y="1586"/>
                      </a:lnTo>
                      <a:lnTo>
                        <a:pt x="678" y="1582"/>
                      </a:lnTo>
                      <a:lnTo>
                        <a:pt x="684" y="1578"/>
                      </a:lnTo>
                      <a:lnTo>
                        <a:pt x="698" y="1562"/>
                      </a:lnTo>
                      <a:lnTo>
                        <a:pt x="712" y="1538"/>
                      </a:lnTo>
                      <a:lnTo>
                        <a:pt x="712" y="1538"/>
                      </a:lnTo>
                      <a:lnTo>
                        <a:pt x="732" y="1520"/>
                      </a:lnTo>
                      <a:lnTo>
                        <a:pt x="752" y="1500"/>
                      </a:lnTo>
                      <a:lnTo>
                        <a:pt x="770" y="1476"/>
                      </a:lnTo>
                      <a:lnTo>
                        <a:pt x="770" y="1476"/>
                      </a:lnTo>
                      <a:lnTo>
                        <a:pt x="790" y="1446"/>
                      </a:lnTo>
                      <a:lnTo>
                        <a:pt x="812" y="1410"/>
                      </a:lnTo>
                      <a:lnTo>
                        <a:pt x="830" y="1374"/>
                      </a:lnTo>
                      <a:lnTo>
                        <a:pt x="836" y="1356"/>
                      </a:lnTo>
                      <a:lnTo>
                        <a:pt x="840" y="1342"/>
                      </a:lnTo>
                      <a:lnTo>
                        <a:pt x="840" y="1342"/>
                      </a:lnTo>
                      <a:lnTo>
                        <a:pt x="854" y="1266"/>
                      </a:lnTo>
                      <a:lnTo>
                        <a:pt x="878" y="1136"/>
                      </a:lnTo>
                      <a:lnTo>
                        <a:pt x="890" y="1070"/>
                      </a:lnTo>
                      <a:lnTo>
                        <a:pt x="904" y="1014"/>
                      </a:lnTo>
                      <a:lnTo>
                        <a:pt x="910" y="992"/>
                      </a:lnTo>
                      <a:lnTo>
                        <a:pt x="916" y="974"/>
                      </a:lnTo>
                      <a:lnTo>
                        <a:pt x="922" y="964"/>
                      </a:lnTo>
                      <a:lnTo>
                        <a:pt x="924" y="960"/>
                      </a:lnTo>
                      <a:lnTo>
                        <a:pt x="926" y="960"/>
                      </a:lnTo>
                      <a:lnTo>
                        <a:pt x="926" y="960"/>
                      </a:lnTo>
                      <a:lnTo>
                        <a:pt x="932" y="958"/>
                      </a:lnTo>
                      <a:lnTo>
                        <a:pt x="938" y="954"/>
                      </a:lnTo>
                      <a:lnTo>
                        <a:pt x="950" y="942"/>
                      </a:lnTo>
                      <a:lnTo>
                        <a:pt x="964" y="926"/>
                      </a:lnTo>
                      <a:lnTo>
                        <a:pt x="976" y="908"/>
                      </a:lnTo>
                      <a:lnTo>
                        <a:pt x="968" y="972"/>
                      </a:lnTo>
                      <a:lnTo>
                        <a:pt x="972" y="994"/>
                      </a:lnTo>
                      <a:lnTo>
                        <a:pt x="962" y="1022"/>
                      </a:lnTo>
                      <a:lnTo>
                        <a:pt x="962" y="1068"/>
                      </a:lnTo>
                      <a:lnTo>
                        <a:pt x="962" y="1080"/>
                      </a:lnTo>
                      <a:lnTo>
                        <a:pt x="962" y="1146"/>
                      </a:lnTo>
                      <a:lnTo>
                        <a:pt x="972" y="1150"/>
                      </a:lnTo>
                      <a:lnTo>
                        <a:pt x="972" y="1160"/>
                      </a:lnTo>
                      <a:lnTo>
                        <a:pt x="962" y="1170"/>
                      </a:lnTo>
                      <a:lnTo>
                        <a:pt x="964" y="1202"/>
                      </a:lnTo>
                      <a:lnTo>
                        <a:pt x="964" y="1252"/>
                      </a:lnTo>
                      <a:lnTo>
                        <a:pt x="984" y="1294"/>
                      </a:lnTo>
                      <a:lnTo>
                        <a:pt x="1016" y="1320"/>
                      </a:lnTo>
                      <a:lnTo>
                        <a:pt x="1018" y="1292"/>
                      </a:lnTo>
                      <a:lnTo>
                        <a:pt x="1022" y="1320"/>
                      </a:lnTo>
                      <a:lnTo>
                        <a:pt x="1054" y="1294"/>
                      </a:lnTo>
                      <a:lnTo>
                        <a:pt x="1074" y="1252"/>
                      </a:lnTo>
                      <a:lnTo>
                        <a:pt x="1074" y="1202"/>
                      </a:lnTo>
                      <a:lnTo>
                        <a:pt x="1076" y="1170"/>
                      </a:lnTo>
                      <a:lnTo>
                        <a:pt x="1066" y="1160"/>
                      </a:lnTo>
                      <a:lnTo>
                        <a:pt x="1066" y="1150"/>
                      </a:lnTo>
                      <a:lnTo>
                        <a:pt x="1076" y="1146"/>
                      </a:lnTo>
                      <a:lnTo>
                        <a:pt x="1076" y="1080"/>
                      </a:lnTo>
                      <a:lnTo>
                        <a:pt x="1076" y="1068"/>
                      </a:lnTo>
                      <a:lnTo>
                        <a:pt x="1076" y="1022"/>
                      </a:lnTo>
                      <a:lnTo>
                        <a:pt x="1066" y="994"/>
                      </a:lnTo>
                      <a:lnTo>
                        <a:pt x="1068" y="972"/>
                      </a:lnTo>
                      <a:lnTo>
                        <a:pt x="1062" y="908"/>
                      </a:lnTo>
                      <a:lnTo>
                        <a:pt x="1062" y="908"/>
                      </a:lnTo>
                      <a:lnTo>
                        <a:pt x="1074" y="926"/>
                      </a:lnTo>
                      <a:lnTo>
                        <a:pt x="1088" y="942"/>
                      </a:lnTo>
                      <a:lnTo>
                        <a:pt x="1100" y="954"/>
                      </a:lnTo>
                      <a:lnTo>
                        <a:pt x="1106" y="958"/>
                      </a:lnTo>
                      <a:lnTo>
                        <a:pt x="1112" y="960"/>
                      </a:lnTo>
                      <a:lnTo>
                        <a:pt x="1112" y="960"/>
                      </a:lnTo>
                      <a:lnTo>
                        <a:pt x="1114" y="960"/>
                      </a:lnTo>
                      <a:lnTo>
                        <a:pt x="1116" y="964"/>
                      </a:lnTo>
                      <a:lnTo>
                        <a:pt x="1122" y="974"/>
                      </a:lnTo>
                      <a:lnTo>
                        <a:pt x="1128" y="992"/>
                      </a:lnTo>
                      <a:lnTo>
                        <a:pt x="1134" y="1014"/>
                      </a:lnTo>
                      <a:lnTo>
                        <a:pt x="1148" y="1070"/>
                      </a:lnTo>
                      <a:lnTo>
                        <a:pt x="1160" y="1136"/>
                      </a:lnTo>
                      <a:lnTo>
                        <a:pt x="1184" y="1266"/>
                      </a:lnTo>
                      <a:lnTo>
                        <a:pt x="1198" y="1342"/>
                      </a:lnTo>
                      <a:lnTo>
                        <a:pt x="1198" y="1342"/>
                      </a:lnTo>
                      <a:lnTo>
                        <a:pt x="1202" y="1356"/>
                      </a:lnTo>
                      <a:lnTo>
                        <a:pt x="1208" y="1374"/>
                      </a:lnTo>
                      <a:lnTo>
                        <a:pt x="1226" y="1410"/>
                      </a:lnTo>
                      <a:lnTo>
                        <a:pt x="1248" y="1446"/>
                      </a:lnTo>
                      <a:lnTo>
                        <a:pt x="1268" y="1476"/>
                      </a:lnTo>
                      <a:lnTo>
                        <a:pt x="1268" y="1476"/>
                      </a:lnTo>
                      <a:lnTo>
                        <a:pt x="1286" y="1500"/>
                      </a:lnTo>
                      <a:lnTo>
                        <a:pt x="1304" y="1520"/>
                      </a:lnTo>
                      <a:lnTo>
                        <a:pt x="1326" y="1538"/>
                      </a:lnTo>
                      <a:lnTo>
                        <a:pt x="1326" y="1538"/>
                      </a:lnTo>
                      <a:lnTo>
                        <a:pt x="1340" y="1562"/>
                      </a:lnTo>
                      <a:lnTo>
                        <a:pt x="1354" y="1578"/>
                      </a:lnTo>
                      <a:lnTo>
                        <a:pt x="1360" y="1582"/>
                      </a:lnTo>
                      <a:lnTo>
                        <a:pt x="1366" y="1586"/>
                      </a:lnTo>
                      <a:lnTo>
                        <a:pt x="1366" y="1586"/>
                      </a:lnTo>
                      <a:lnTo>
                        <a:pt x="1374" y="1588"/>
                      </a:lnTo>
                      <a:lnTo>
                        <a:pt x="1380" y="1590"/>
                      </a:lnTo>
                      <a:lnTo>
                        <a:pt x="1390" y="1598"/>
                      </a:lnTo>
                      <a:lnTo>
                        <a:pt x="1402" y="1610"/>
                      </a:lnTo>
                      <a:lnTo>
                        <a:pt x="1398" y="1640"/>
                      </a:lnTo>
                      <a:lnTo>
                        <a:pt x="1480" y="1732"/>
                      </a:lnTo>
                      <a:lnTo>
                        <a:pt x="1480" y="1732"/>
                      </a:lnTo>
                      <a:lnTo>
                        <a:pt x="1484" y="1734"/>
                      </a:lnTo>
                      <a:lnTo>
                        <a:pt x="1494" y="1738"/>
                      </a:lnTo>
                      <a:lnTo>
                        <a:pt x="1500" y="1738"/>
                      </a:lnTo>
                      <a:lnTo>
                        <a:pt x="1506" y="1738"/>
                      </a:lnTo>
                      <a:lnTo>
                        <a:pt x="1512" y="1736"/>
                      </a:lnTo>
                      <a:lnTo>
                        <a:pt x="1516" y="1732"/>
                      </a:lnTo>
                      <a:lnTo>
                        <a:pt x="1516" y="1732"/>
                      </a:lnTo>
                      <a:lnTo>
                        <a:pt x="1518" y="1724"/>
                      </a:lnTo>
                      <a:lnTo>
                        <a:pt x="1520" y="1716"/>
                      </a:lnTo>
                      <a:lnTo>
                        <a:pt x="1522" y="1698"/>
                      </a:lnTo>
                      <a:lnTo>
                        <a:pt x="1520" y="1676"/>
                      </a:lnTo>
                      <a:lnTo>
                        <a:pt x="1516" y="1652"/>
                      </a:lnTo>
                      <a:lnTo>
                        <a:pt x="1516" y="1652"/>
                      </a:lnTo>
                      <a:lnTo>
                        <a:pt x="1508" y="1632"/>
                      </a:lnTo>
                      <a:lnTo>
                        <a:pt x="1500" y="1616"/>
                      </a:lnTo>
                      <a:lnTo>
                        <a:pt x="1490" y="1602"/>
                      </a:lnTo>
                      <a:lnTo>
                        <a:pt x="1490" y="1602"/>
                      </a:lnTo>
                      <a:lnTo>
                        <a:pt x="1486" y="1596"/>
                      </a:lnTo>
                      <a:lnTo>
                        <a:pt x="1476" y="1580"/>
                      </a:lnTo>
                      <a:lnTo>
                        <a:pt x="1456" y="1558"/>
                      </a:lnTo>
                      <a:lnTo>
                        <a:pt x="1442" y="1544"/>
                      </a:lnTo>
                      <a:lnTo>
                        <a:pt x="1424" y="1528"/>
                      </a:lnTo>
                      <a:lnTo>
                        <a:pt x="1424" y="1528"/>
                      </a:lnTo>
                      <a:lnTo>
                        <a:pt x="1416" y="1518"/>
                      </a:lnTo>
                      <a:lnTo>
                        <a:pt x="1408" y="1508"/>
                      </a:lnTo>
                      <a:lnTo>
                        <a:pt x="1402" y="1498"/>
                      </a:lnTo>
                      <a:lnTo>
                        <a:pt x="1396" y="1486"/>
                      </a:lnTo>
                      <a:lnTo>
                        <a:pt x="1386" y="1464"/>
                      </a:lnTo>
                      <a:lnTo>
                        <a:pt x="1382" y="1442"/>
                      </a:lnTo>
                      <a:lnTo>
                        <a:pt x="1378" y="1420"/>
                      </a:lnTo>
                      <a:lnTo>
                        <a:pt x="1376" y="1404"/>
                      </a:lnTo>
                      <a:lnTo>
                        <a:pt x="1376" y="1388"/>
                      </a:lnTo>
                      <a:lnTo>
                        <a:pt x="1376" y="1388"/>
                      </a:lnTo>
                      <a:lnTo>
                        <a:pt x="1378" y="1374"/>
                      </a:lnTo>
                      <a:lnTo>
                        <a:pt x="1382" y="1340"/>
                      </a:lnTo>
                      <a:lnTo>
                        <a:pt x="1386" y="1322"/>
                      </a:lnTo>
                      <a:lnTo>
                        <a:pt x="1392" y="1306"/>
                      </a:lnTo>
                      <a:lnTo>
                        <a:pt x="1396" y="1300"/>
                      </a:lnTo>
                      <a:lnTo>
                        <a:pt x="1400" y="1294"/>
                      </a:lnTo>
                      <a:lnTo>
                        <a:pt x="1406" y="1290"/>
                      </a:lnTo>
                      <a:lnTo>
                        <a:pt x="1410" y="1288"/>
                      </a:lnTo>
                      <a:lnTo>
                        <a:pt x="1410" y="1288"/>
                      </a:lnTo>
                      <a:lnTo>
                        <a:pt x="1422" y="1284"/>
                      </a:lnTo>
                      <a:lnTo>
                        <a:pt x="1432" y="1278"/>
                      </a:lnTo>
                      <a:lnTo>
                        <a:pt x="1442" y="1268"/>
                      </a:lnTo>
                      <a:lnTo>
                        <a:pt x="1450" y="1256"/>
                      </a:lnTo>
                      <a:lnTo>
                        <a:pt x="1460" y="1236"/>
                      </a:lnTo>
                      <a:lnTo>
                        <a:pt x="1464" y="1228"/>
                      </a:lnTo>
                      <a:lnTo>
                        <a:pt x="1464" y="1228"/>
                      </a:lnTo>
                      <a:lnTo>
                        <a:pt x="1464" y="1222"/>
                      </a:lnTo>
                      <a:lnTo>
                        <a:pt x="1464" y="1214"/>
                      </a:lnTo>
                      <a:lnTo>
                        <a:pt x="1466" y="1204"/>
                      </a:lnTo>
                      <a:lnTo>
                        <a:pt x="1470" y="1194"/>
                      </a:lnTo>
                      <a:lnTo>
                        <a:pt x="1478" y="1184"/>
                      </a:lnTo>
                      <a:lnTo>
                        <a:pt x="1490" y="1174"/>
                      </a:lnTo>
                      <a:lnTo>
                        <a:pt x="1508" y="1166"/>
                      </a:lnTo>
                      <a:lnTo>
                        <a:pt x="1508" y="1166"/>
                      </a:lnTo>
                      <a:lnTo>
                        <a:pt x="1518" y="1160"/>
                      </a:lnTo>
                      <a:lnTo>
                        <a:pt x="1528" y="1152"/>
                      </a:lnTo>
                      <a:lnTo>
                        <a:pt x="1538" y="1142"/>
                      </a:lnTo>
                      <a:lnTo>
                        <a:pt x="1548" y="1130"/>
                      </a:lnTo>
                      <a:lnTo>
                        <a:pt x="1564" y="1102"/>
                      </a:lnTo>
                      <a:lnTo>
                        <a:pt x="1580" y="1074"/>
                      </a:lnTo>
                      <a:lnTo>
                        <a:pt x="1592" y="1044"/>
                      </a:lnTo>
                      <a:lnTo>
                        <a:pt x="1600" y="1020"/>
                      </a:lnTo>
                      <a:lnTo>
                        <a:pt x="1608" y="996"/>
                      </a:lnTo>
                      <a:lnTo>
                        <a:pt x="1618" y="962"/>
                      </a:lnTo>
                      <a:lnTo>
                        <a:pt x="1618" y="962"/>
                      </a:lnTo>
                      <a:lnTo>
                        <a:pt x="1620" y="962"/>
                      </a:lnTo>
                      <a:lnTo>
                        <a:pt x="1622" y="962"/>
                      </a:lnTo>
                      <a:lnTo>
                        <a:pt x="1626" y="958"/>
                      </a:lnTo>
                      <a:lnTo>
                        <a:pt x="1624" y="952"/>
                      </a:lnTo>
                      <a:lnTo>
                        <a:pt x="1614" y="938"/>
                      </a:lnTo>
                      <a:lnTo>
                        <a:pt x="1596" y="918"/>
                      </a:lnTo>
                      <a:lnTo>
                        <a:pt x="1566" y="890"/>
                      </a:lnTo>
                      <a:lnTo>
                        <a:pt x="1520" y="850"/>
                      </a:lnTo>
                      <a:lnTo>
                        <a:pt x="1520" y="850"/>
                      </a:lnTo>
                      <a:lnTo>
                        <a:pt x="1496" y="832"/>
                      </a:lnTo>
                      <a:lnTo>
                        <a:pt x="1470" y="814"/>
                      </a:lnTo>
                      <a:lnTo>
                        <a:pt x="1440" y="796"/>
                      </a:lnTo>
                      <a:lnTo>
                        <a:pt x="1410" y="780"/>
                      </a:lnTo>
                      <a:lnTo>
                        <a:pt x="1412" y="778"/>
                      </a:lnTo>
                      <a:lnTo>
                        <a:pt x="1454" y="772"/>
                      </a:lnTo>
                      <a:lnTo>
                        <a:pt x="1522" y="768"/>
                      </a:lnTo>
                      <a:lnTo>
                        <a:pt x="1570" y="768"/>
                      </a:lnTo>
                      <a:lnTo>
                        <a:pt x="1624" y="768"/>
                      </a:lnTo>
                      <a:lnTo>
                        <a:pt x="1674" y="760"/>
                      </a:lnTo>
                      <a:lnTo>
                        <a:pt x="1674" y="760"/>
                      </a:lnTo>
                      <a:lnTo>
                        <a:pt x="1694" y="752"/>
                      </a:lnTo>
                      <a:lnTo>
                        <a:pt x="1710" y="744"/>
                      </a:lnTo>
                      <a:lnTo>
                        <a:pt x="1718" y="740"/>
                      </a:lnTo>
                      <a:lnTo>
                        <a:pt x="1722" y="734"/>
                      </a:lnTo>
                      <a:lnTo>
                        <a:pt x="1722" y="734"/>
                      </a:lnTo>
                      <a:lnTo>
                        <a:pt x="1734" y="712"/>
                      </a:lnTo>
                      <a:lnTo>
                        <a:pt x="1744" y="698"/>
                      </a:lnTo>
                      <a:lnTo>
                        <a:pt x="1760" y="678"/>
                      </a:lnTo>
                      <a:lnTo>
                        <a:pt x="1760" y="678"/>
                      </a:lnTo>
                      <a:lnTo>
                        <a:pt x="1774" y="656"/>
                      </a:lnTo>
                      <a:lnTo>
                        <a:pt x="1782" y="642"/>
                      </a:lnTo>
                      <a:lnTo>
                        <a:pt x="1786" y="632"/>
                      </a:lnTo>
                      <a:lnTo>
                        <a:pt x="1788" y="628"/>
                      </a:lnTo>
                      <a:lnTo>
                        <a:pt x="1788" y="628"/>
                      </a:lnTo>
                      <a:lnTo>
                        <a:pt x="1792" y="612"/>
                      </a:lnTo>
                      <a:lnTo>
                        <a:pt x="1796" y="598"/>
                      </a:lnTo>
                      <a:lnTo>
                        <a:pt x="1798" y="594"/>
                      </a:lnTo>
                      <a:lnTo>
                        <a:pt x="1802" y="590"/>
                      </a:lnTo>
                      <a:lnTo>
                        <a:pt x="1802" y="590"/>
                      </a:lnTo>
                      <a:lnTo>
                        <a:pt x="1806" y="586"/>
                      </a:lnTo>
                      <a:lnTo>
                        <a:pt x="1810" y="580"/>
                      </a:lnTo>
                      <a:lnTo>
                        <a:pt x="1820" y="562"/>
                      </a:lnTo>
                      <a:lnTo>
                        <a:pt x="1824" y="552"/>
                      </a:lnTo>
                      <a:lnTo>
                        <a:pt x="1826" y="542"/>
                      </a:lnTo>
                      <a:lnTo>
                        <a:pt x="1826" y="532"/>
                      </a:lnTo>
                      <a:lnTo>
                        <a:pt x="1822" y="526"/>
                      </a:lnTo>
                      <a:lnTo>
                        <a:pt x="1822" y="526"/>
                      </a:lnTo>
                      <a:lnTo>
                        <a:pt x="1820" y="518"/>
                      </a:lnTo>
                      <a:lnTo>
                        <a:pt x="1820" y="512"/>
                      </a:lnTo>
                      <a:lnTo>
                        <a:pt x="1820" y="506"/>
                      </a:lnTo>
                      <a:lnTo>
                        <a:pt x="1824" y="498"/>
                      </a:lnTo>
                      <a:lnTo>
                        <a:pt x="1828" y="488"/>
                      </a:lnTo>
                      <a:lnTo>
                        <a:pt x="1832" y="484"/>
                      </a:lnTo>
                      <a:lnTo>
                        <a:pt x="1832" y="484"/>
                      </a:lnTo>
                      <a:lnTo>
                        <a:pt x="1842" y="474"/>
                      </a:lnTo>
                      <a:lnTo>
                        <a:pt x="1850" y="466"/>
                      </a:lnTo>
                      <a:lnTo>
                        <a:pt x="1850" y="462"/>
                      </a:lnTo>
                      <a:lnTo>
                        <a:pt x="1848" y="458"/>
                      </a:lnTo>
                      <a:lnTo>
                        <a:pt x="1848" y="458"/>
                      </a:lnTo>
                      <a:lnTo>
                        <a:pt x="1846" y="452"/>
                      </a:lnTo>
                      <a:lnTo>
                        <a:pt x="1846" y="446"/>
                      </a:lnTo>
                      <a:lnTo>
                        <a:pt x="1848" y="428"/>
                      </a:lnTo>
                      <a:lnTo>
                        <a:pt x="1852" y="404"/>
                      </a:lnTo>
                      <a:lnTo>
                        <a:pt x="1852" y="404"/>
                      </a:lnTo>
                      <a:lnTo>
                        <a:pt x="1868" y="384"/>
                      </a:lnTo>
                      <a:lnTo>
                        <a:pt x="1880" y="370"/>
                      </a:lnTo>
                      <a:lnTo>
                        <a:pt x="1882" y="364"/>
                      </a:lnTo>
                      <a:lnTo>
                        <a:pt x="1884" y="358"/>
                      </a:lnTo>
                      <a:lnTo>
                        <a:pt x="1884" y="358"/>
                      </a:lnTo>
                      <a:lnTo>
                        <a:pt x="1888" y="348"/>
                      </a:lnTo>
                      <a:lnTo>
                        <a:pt x="1896" y="332"/>
                      </a:lnTo>
                      <a:lnTo>
                        <a:pt x="1910" y="318"/>
                      </a:lnTo>
                      <a:lnTo>
                        <a:pt x="1916" y="312"/>
                      </a:lnTo>
                      <a:lnTo>
                        <a:pt x="1924" y="308"/>
                      </a:lnTo>
                      <a:lnTo>
                        <a:pt x="1924" y="308"/>
                      </a:lnTo>
                      <a:lnTo>
                        <a:pt x="1930" y="302"/>
                      </a:lnTo>
                      <a:lnTo>
                        <a:pt x="1936" y="298"/>
                      </a:lnTo>
                      <a:lnTo>
                        <a:pt x="1946" y="286"/>
                      </a:lnTo>
                      <a:lnTo>
                        <a:pt x="1956" y="272"/>
                      </a:lnTo>
                      <a:lnTo>
                        <a:pt x="1956" y="272"/>
                      </a:lnTo>
                      <a:lnTo>
                        <a:pt x="1960" y="258"/>
                      </a:lnTo>
                      <a:lnTo>
                        <a:pt x="1966" y="246"/>
                      </a:lnTo>
                      <a:lnTo>
                        <a:pt x="1970" y="242"/>
                      </a:lnTo>
                      <a:lnTo>
                        <a:pt x="1974" y="240"/>
                      </a:lnTo>
                      <a:lnTo>
                        <a:pt x="1974" y="240"/>
                      </a:lnTo>
                      <a:lnTo>
                        <a:pt x="1980" y="236"/>
                      </a:lnTo>
                      <a:lnTo>
                        <a:pt x="1984" y="232"/>
                      </a:lnTo>
                      <a:lnTo>
                        <a:pt x="1994" y="218"/>
                      </a:lnTo>
                      <a:lnTo>
                        <a:pt x="2006" y="202"/>
                      </a:lnTo>
                      <a:lnTo>
                        <a:pt x="2028" y="156"/>
                      </a:lnTo>
                      <a:lnTo>
                        <a:pt x="2038" y="114"/>
                      </a:lnTo>
                      <a:lnTo>
                        <a:pt x="2036" y="78"/>
                      </a:lnTo>
                      <a:close/>
                      <a:moveTo>
                        <a:pt x="1014" y="582"/>
                      </a:moveTo>
                      <a:lnTo>
                        <a:pt x="1014" y="584"/>
                      </a:lnTo>
                      <a:lnTo>
                        <a:pt x="1014" y="582"/>
                      </a:lnTo>
                      <a:lnTo>
                        <a:pt x="1014" y="582"/>
                      </a:lnTo>
                      <a:lnTo>
                        <a:pt x="1014" y="582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effectLst>
                  <a:glow rad="190500">
                    <a:schemeClr val="bg2">
                      <a:lumMod val="60000"/>
                      <a:lumOff val="40000"/>
                      <a:alpha val="11000"/>
                    </a:schemeClr>
                  </a:glow>
                  <a:softEdge rad="12700"/>
                </a:effectLst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</p:grpSp>
          <p:grpSp>
            <p:nvGrpSpPr>
              <p:cNvPr id="10" name="Group 172"/>
              <p:cNvGrpSpPr>
                <a:grpSpLocks noChangeAspect="1"/>
              </p:cNvGrpSpPr>
              <p:nvPr/>
            </p:nvGrpSpPr>
            <p:grpSpPr>
              <a:xfrm rot="19711069">
                <a:off x="7705128" y="419213"/>
                <a:ext cx="1376651" cy="1173997"/>
                <a:chOff x="5181600" y="457200"/>
                <a:chExt cx="3235325" cy="2759075"/>
              </a:xfrm>
              <a:solidFill>
                <a:schemeClr val="bg2">
                  <a:lumMod val="60000"/>
                  <a:lumOff val="40000"/>
                  <a:alpha val="1000"/>
                </a:schemeClr>
              </a:solidFill>
            </p:grpSpPr>
            <p:sp>
              <p:nvSpPr>
                <p:cNvPr id="238" name="Freeform 86"/>
                <p:cNvSpPr>
                  <a:spLocks/>
                </p:cNvSpPr>
                <p:nvPr/>
              </p:nvSpPr>
              <p:spPr bwMode="auto">
                <a:xfrm>
                  <a:off x="6400801" y="787399"/>
                  <a:ext cx="390524" cy="581026"/>
                </a:xfrm>
                <a:custGeom>
                  <a:avLst/>
                  <a:gdLst/>
                  <a:ahLst/>
                  <a:cxnLst>
                    <a:cxn ang="0">
                      <a:pos x="242" y="366"/>
                    </a:cxn>
                    <a:cxn ang="0">
                      <a:pos x="242" y="366"/>
                    </a:cxn>
                    <a:cxn ang="0">
                      <a:pos x="244" y="364"/>
                    </a:cxn>
                    <a:cxn ang="0">
                      <a:pos x="246" y="364"/>
                    </a:cxn>
                    <a:cxn ang="0">
                      <a:pos x="246" y="364"/>
                    </a:cxn>
                    <a:cxn ang="0">
                      <a:pos x="236" y="348"/>
                    </a:cxn>
                    <a:cxn ang="0">
                      <a:pos x="50" y="54"/>
                    </a:cxn>
                    <a:cxn ang="0">
                      <a:pos x="50" y="54"/>
                    </a:cxn>
                    <a:cxn ang="0">
                      <a:pos x="32" y="28"/>
                    </a:cxn>
                    <a:cxn ang="0">
                      <a:pos x="32" y="26"/>
                    </a:cxn>
                    <a:cxn ang="0">
                      <a:pos x="32" y="26"/>
                    </a:cxn>
                    <a:cxn ang="0">
                      <a:pos x="22" y="14"/>
                    </a:cxn>
                    <a:cxn ang="0">
                      <a:pos x="10" y="4"/>
                    </a:cxn>
                    <a:cxn ang="0">
                      <a:pos x="10" y="4"/>
                    </a:cxn>
                    <a:cxn ang="0">
                      <a:pos x="6" y="2"/>
                    </a:cxn>
                    <a:cxn ang="0">
                      <a:pos x="2" y="0"/>
                    </a:cxn>
                    <a:cxn ang="0">
                      <a:pos x="0" y="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4" y="16"/>
                    </a:cxn>
                    <a:cxn ang="0">
                      <a:pos x="10" y="24"/>
                    </a:cxn>
                    <a:cxn ang="0">
                      <a:pos x="10" y="24"/>
                    </a:cxn>
                    <a:cxn ang="0">
                      <a:pos x="20" y="34"/>
                    </a:cxn>
                    <a:cxn ang="0">
                      <a:pos x="28" y="44"/>
                    </a:cxn>
                    <a:cxn ang="0">
                      <a:pos x="232" y="352"/>
                    </a:cxn>
                    <a:cxn ang="0">
                      <a:pos x="232" y="352"/>
                    </a:cxn>
                    <a:cxn ang="0">
                      <a:pos x="238" y="362"/>
                    </a:cxn>
                    <a:cxn ang="0">
                      <a:pos x="242" y="366"/>
                    </a:cxn>
                    <a:cxn ang="0">
                      <a:pos x="242" y="366"/>
                    </a:cxn>
                  </a:cxnLst>
                  <a:rect l="0" t="0" r="r" b="b"/>
                  <a:pathLst>
                    <a:path w="246" h="366">
                      <a:moveTo>
                        <a:pt x="242" y="366"/>
                      </a:moveTo>
                      <a:lnTo>
                        <a:pt x="242" y="366"/>
                      </a:lnTo>
                      <a:lnTo>
                        <a:pt x="244" y="364"/>
                      </a:lnTo>
                      <a:lnTo>
                        <a:pt x="246" y="364"/>
                      </a:lnTo>
                      <a:lnTo>
                        <a:pt x="246" y="364"/>
                      </a:lnTo>
                      <a:lnTo>
                        <a:pt x="236" y="348"/>
                      </a:lnTo>
                      <a:lnTo>
                        <a:pt x="50" y="54"/>
                      </a:lnTo>
                      <a:lnTo>
                        <a:pt x="50" y="54"/>
                      </a:lnTo>
                      <a:lnTo>
                        <a:pt x="32" y="28"/>
                      </a:lnTo>
                      <a:lnTo>
                        <a:pt x="32" y="26"/>
                      </a:lnTo>
                      <a:lnTo>
                        <a:pt x="32" y="26"/>
                      </a:lnTo>
                      <a:lnTo>
                        <a:pt x="22" y="14"/>
                      </a:lnTo>
                      <a:lnTo>
                        <a:pt x="10" y="4"/>
                      </a:lnTo>
                      <a:lnTo>
                        <a:pt x="10" y="4"/>
                      </a:lnTo>
                      <a:lnTo>
                        <a:pt x="6" y="2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4" y="16"/>
                      </a:lnTo>
                      <a:lnTo>
                        <a:pt x="10" y="24"/>
                      </a:lnTo>
                      <a:lnTo>
                        <a:pt x="10" y="24"/>
                      </a:lnTo>
                      <a:lnTo>
                        <a:pt x="20" y="34"/>
                      </a:lnTo>
                      <a:lnTo>
                        <a:pt x="28" y="44"/>
                      </a:lnTo>
                      <a:lnTo>
                        <a:pt x="232" y="352"/>
                      </a:lnTo>
                      <a:lnTo>
                        <a:pt x="232" y="352"/>
                      </a:lnTo>
                      <a:lnTo>
                        <a:pt x="238" y="362"/>
                      </a:lnTo>
                      <a:lnTo>
                        <a:pt x="242" y="366"/>
                      </a:lnTo>
                      <a:lnTo>
                        <a:pt x="242" y="36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39" name="Freeform 87"/>
                <p:cNvSpPr>
                  <a:spLocks/>
                </p:cNvSpPr>
                <p:nvPr/>
              </p:nvSpPr>
              <p:spPr bwMode="auto">
                <a:xfrm>
                  <a:off x="6791325" y="1381124"/>
                  <a:ext cx="1588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40" name="Freeform 88"/>
                <p:cNvSpPr>
                  <a:spLocks/>
                </p:cNvSpPr>
                <p:nvPr/>
              </p:nvSpPr>
              <p:spPr bwMode="auto">
                <a:xfrm>
                  <a:off x="6819900" y="787399"/>
                  <a:ext cx="387350" cy="581026"/>
                </a:xfrm>
                <a:custGeom>
                  <a:avLst/>
                  <a:gdLst/>
                  <a:ahLst/>
                  <a:cxnLst>
                    <a:cxn ang="0">
                      <a:pos x="2" y="366"/>
                    </a:cxn>
                    <a:cxn ang="0">
                      <a:pos x="2" y="366"/>
                    </a:cxn>
                    <a:cxn ang="0">
                      <a:pos x="6" y="362"/>
                    </a:cxn>
                    <a:cxn ang="0">
                      <a:pos x="14" y="352"/>
                    </a:cxn>
                    <a:cxn ang="0">
                      <a:pos x="216" y="44"/>
                    </a:cxn>
                    <a:cxn ang="0">
                      <a:pos x="216" y="44"/>
                    </a:cxn>
                    <a:cxn ang="0">
                      <a:pos x="226" y="34"/>
                    </a:cxn>
                    <a:cxn ang="0">
                      <a:pos x="234" y="24"/>
                    </a:cxn>
                    <a:cxn ang="0">
                      <a:pos x="234" y="24"/>
                    </a:cxn>
                    <a:cxn ang="0">
                      <a:pos x="240" y="16"/>
                    </a:cxn>
                    <a:cxn ang="0">
                      <a:pos x="244" y="6"/>
                    </a:cxn>
                    <a:cxn ang="0">
                      <a:pos x="244" y="6"/>
                    </a:cxn>
                    <a:cxn ang="0">
                      <a:pos x="244" y="2"/>
                    </a:cxn>
                    <a:cxn ang="0">
                      <a:pos x="242" y="0"/>
                    </a:cxn>
                    <a:cxn ang="0">
                      <a:pos x="238" y="2"/>
                    </a:cxn>
                    <a:cxn ang="0">
                      <a:pos x="234" y="4"/>
                    </a:cxn>
                    <a:cxn ang="0">
                      <a:pos x="234" y="4"/>
                    </a:cxn>
                    <a:cxn ang="0">
                      <a:pos x="222" y="14"/>
                    </a:cxn>
                    <a:cxn ang="0">
                      <a:pos x="212" y="26"/>
                    </a:cxn>
                    <a:cxn ang="0">
                      <a:pos x="212" y="28"/>
                    </a:cxn>
                    <a:cxn ang="0">
                      <a:pos x="212" y="28"/>
                    </a:cxn>
                    <a:cxn ang="0">
                      <a:pos x="194" y="54"/>
                    </a:cxn>
                    <a:cxn ang="0">
                      <a:pos x="8" y="348"/>
                    </a:cxn>
                    <a:cxn ang="0">
                      <a:pos x="8" y="348"/>
                    </a:cxn>
                    <a:cxn ang="0">
                      <a:pos x="0" y="364"/>
                    </a:cxn>
                    <a:cxn ang="0">
                      <a:pos x="0" y="364"/>
                    </a:cxn>
                    <a:cxn ang="0">
                      <a:pos x="0" y="366"/>
                    </a:cxn>
                    <a:cxn ang="0">
                      <a:pos x="0" y="366"/>
                    </a:cxn>
                    <a:cxn ang="0">
                      <a:pos x="2" y="366"/>
                    </a:cxn>
                    <a:cxn ang="0">
                      <a:pos x="2" y="366"/>
                    </a:cxn>
                  </a:cxnLst>
                  <a:rect l="0" t="0" r="r" b="b"/>
                  <a:pathLst>
                    <a:path w="244" h="366">
                      <a:moveTo>
                        <a:pt x="2" y="366"/>
                      </a:moveTo>
                      <a:lnTo>
                        <a:pt x="2" y="366"/>
                      </a:lnTo>
                      <a:lnTo>
                        <a:pt x="6" y="362"/>
                      </a:lnTo>
                      <a:lnTo>
                        <a:pt x="14" y="352"/>
                      </a:lnTo>
                      <a:lnTo>
                        <a:pt x="216" y="44"/>
                      </a:lnTo>
                      <a:lnTo>
                        <a:pt x="216" y="44"/>
                      </a:lnTo>
                      <a:lnTo>
                        <a:pt x="226" y="34"/>
                      </a:lnTo>
                      <a:lnTo>
                        <a:pt x="234" y="24"/>
                      </a:lnTo>
                      <a:lnTo>
                        <a:pt x="234" y="24"/>
                      </a:lnTo>
                      <a:lnTo>
                        <a:pt x="240" y="16"/>
                      </a:lnTo>
                      <a:lnTo>
                        <a:pt x="244" y="6"/>
                      </a:lnTo>
                      <a:lnTo>
                        <a:pt x="244" y="6"/>
                      </a:lnTo>
                      <a:lnTo>
                        <a:pt x="244" y="2"/>
                      </a:lnTo>
                      <a:lnTo>
                        <a:pt x="242" y="0"/>
                      </a:lnTo>
                      <a:lnTo>
                        <a:pt x="238" y="2"/>
                      </a:lnTo>
                      <a:lnTo>
                        <a:pt x="234" y="4"/>
                      </a:lnTo>
                      <a:lnTo>
                        <a:pt x="234" y="4"/>
                      </a:lnTo>
                      <a:lnTo>
                        <a:pt x="222" y="14"/>
                      </a:lnTo>
                      <a:lnTo>
                        <a:pt x="212" y="26"/>
                      </a:lnTo>
                      <a:lnTo>
                        <a:pt x="212" y="28"/>
                      </a:lnTo>
                      <a:lnTo>
                        <a:pt x="212" y="28"/>
                      </a:lnTo>
                      <a:lnTo>
                        <a:pt x="194" y="54"/>
                      </a:lnTo>
                      <a:lnTo>
                        <a:pt x="8" y="348"/>
                      </a:lnTo>
                      <a:lnTo>
                        <a:pt x="8" y="348"/>
                      </a:lnTo>
                      <a:lnTo>
                        <a:pt x="0" y="364"/>
                      </a:lnTo>
                      <a:lnTo>
                        <a:pt x="0" y="364"/>
                      </a:lnTo>
                      <a:lnTo>
                        <a:pt x="0" y="366"/>
                      </a:lnTo>
                      <a:lnTo>
                        <a:pt x="0" y="366"/>
                      </a:lnTo>
                      <a:lnTo>
                        <a:pt x="2" y="366"/>
                      </a:lnTo>
                      <a:lnTo>
                        <a:pt x="2" y="36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41" name="Freeform 89"/>
                <p:cNvSpPr>
                  <a:spLocks noEditPoints="1"/>
                </p:cNvSpPr>
                <p:nvPr/>
              </p:nvSpPr>
              <p:spPr bwMode="auto">
                <a:xfrm>
                  <a:off x="5181600" y="457200"/>
                  <a:ext cx="3235325" cy="2759075"/>
                </a:xfrm>
                <a:custGeom>
                  <a:avLst/>
                  <a:gdLst/>
                  <a:ahLst/>
                  <a:cxnLst>
                    <a:cxn ang="0">
                      <a:pos x="1778" y="8"/>
                    </a:cxn>
                    <a:cxn ang="0">
                      <a:pos x="1424" y="184"/>
                    </a:cxn>
                    <a:cxn ang="0">
                      <a:pos x="1152" y="514"/>
                    </a:cxn>
                    <a:cxn ang="0">
                      <a:pos x="1064" y="610"/>
                    </a:cxn>
                    <a:cxn ang="0">
                      <a:pos x="1042" y="574"/>
                    </a:cxn>
                    <a:cxn ang="0">
                      <a:pos x="1014" y="574"/>
                    </a:cxn>
                    <a:cxn ang="0">
                      <a:pos x="982" y="586"/>
                    </a:cxn>
                    <a:cxn ang="0">
                      <a:pos x="964" y="644"/>
                    </a:cxn>
                    <a:cxn ang="0">
                      <a:pos x="774" y="350"/>
                    </a:cxn>
                    <a:cxn ang="0">
                      <a:pos x="432" y="66"/>
                    </a:cxn>
                    <a:cxn ang="0">
                      <a:pos x="60" y="14"/>
                    </a:cxn>
                    <a:cxn ang="0">
                      <a:pos x="58" y="236"/>
                    </a:cxn>
                    <a:cxn ang="0">
                      <a:pos x="100" y="298"/>
                    </a:cxn>
                    <a:cxn ang="0">
                      <a:pos x="154" y="358"/>
                    </a:cxn>
                    <a:cxn ang="0">
                      <a:pos x="190" y="458"/>
                    </a:cxn>
                    <a:cxn ang="0">
                      <a:pos x="216" y="506"/>
                    </a:cxn>
                    <a:cxn ang="0">
                      <a:pos x="228" y="580"/>
                    </a:cxn>
                    <a:cxn ang="0">
                      <a:pos x="252" y="632"/>
                    </a:cxn>
                    <a:cxn ang="0">
                      <a:pos x="320" y="740"/>
                    </a:cxn>
                    <a:cxn ang="0">
                      <a:pos x="628" y="780"/>
                    </a:cxn>
                    <a:cxn ang="0">
                      <a:pos x="422" y="938"/>
                    </a:cxn>
                    <a:cxn ang="0">
                      <a:pos x="446" y="1044"/>
                    </a:cxn>
                    <a:cxn ang="0">
                      <a:pos x="548" y="1174"/>
                    </a:cxn>
                    <a:cxn ang="0">
                      <a:pos x="588" y="1256"/>
                    </a:cxn>
                    <a:cxn ang="0">
                      <a:pos x="646" y="1306"/>
                    </a:cxn>
                    <a:cxn ang="0">
                      <a:pos x="650" y="1464"/>
                    </a:cxn>
                    <a:cxn ang="0">
                      <a:pos x="562" y="1580"/>
                    </a:cxn>
                    <a:cxn ang="0">
                      <a:pos x="516" y="1698"/>
                    </a:cxn>
                    <a:cxn ang="0">
                      <a:pos x="554" y="1734"/>
                    </a:cxn>
                    <a:cxn ang="0">
                      <a:pos x="670" y="1586"/>
                    </a:cxn>
                    <a:cxn ang="0">
                      <a:pos x="770" y="1476"/>
                    </a:cxn>
                    <a:cxn ang="0">
                      <a:pos x="890" y="1070"/>
                    </a:cxn>
                    <a:cxn ang="0">
                      <a:pos x="938" y="954"/>
                    </a:cxn>
                    <a:cxn ang="0">
                      <a:pos x="962" y="1146"/>
                    </a:cxn>
                    <a:cxn ang="0">
                      <a:pos x="1022" y="1320"/>
                    </a:cxn>
                    <a:cxn ang="0">
                      <a:pos x="1076" y="1068"/>
                    </a:cxn>
                    <a:cxn ang="0">
                      <a:pos x="1106" y="958"/>
                    </a:cxn>
                    <a:cxn ang="0">
                      <a:pos x="1160" y="1136"/>
                    </a:cxn>
                    <a:cxn ang="0">
                      <a:pos x="1268" y="1476"/>
                    </a:cxn>
                    <a:cxn ang="0">
                      <a:pos x="1366" y="1586"/>
                    </a:cxn>
                    <a:cxn ang="0">
                      <a:pos x="1494" y="1738"/>
                    </a:cxn>
                    <a:cxn ang="0">
                      <a:pos x="1520" y="1676"/>
                    </a:cxn>
                    <a:cxn ang="0">
                      <a:pos x="1456" y="1558"/>
                    </a:cxn>
                    <a:cxn ang="0">
                      <a:pos x="1382" y="1442"/>
                    </a:cxn>
                    <a:cxn ang="0">
                      <a:pos x="1396" y="1300"/>
                    </a:cxn>
                    <a:cxn ang="0">
                      <a:pos x="1460" y="1236"/>
                    </a:cxn>
                    <a:cxn ang="0">
                      <a:pos x="1508" y="1166"/>
                    </a:cxn>
                    <a:cxn ang="0">
                      <a:pos x="1600" y="1020"/>
                    </a:cxn>
                    <a:cxn ang="0">
                      <a:pos x="1596" y="918"/>
                    </a:cxn>
                    <a:cxn ang="0">
                      <a:pos x="1454" y="772"/>
                    </a:cxn>
                    <a:cxn ang="0">
                      <a:pos x="1722" y="734"/>
                    </a:cxn>
                    <a:cxn ang="0">
                      <a:pos x="1788" y="628"/>
                    </a:cxn>
                    <a:cxn ang="0">
                      <a:pos x="1820" y="562"/>
                    </a:cxn>
                    <a:cxn ang="0">
                      <a:pos x="1824" y="498"/>
                    </a:cxn>
                    <a:cxn ang="0">
                      <a:pos x="1846" y="452"/>
                    </a:cxn>
                    <a:cxn ang="0">
                      <a:pos x="1884" y="358"/>
                    </a:cxn>
                    <a:cxn ang="0">
                      <a:pos x="1946" y="286"/>
                    </a:cxn>
                    <a:cxn ang="0">
                      <a:pos x="1984" y="232"/>
                    </a:cxn>
                    <a:cxn ang="0">
                      <a:pos x="1014" y="582"/>
                    </a:cxn>
                  </a:cxnLst>
                  <a:rect l="0" t="0" r="r" b="b"/>
                  <a:pathLst>
                    <a:path w="2038" h="1738">
                      <a:moveTo>
                        <a:pt x="2036" y="78"/>
                      </a:moveTo>
                      <a:lnTo>
                        <a:pt x="2018" y="44"/>
                      </a:lnTo>
                      <a:lnTo>
                        <a:pt x="1978" y="14"/>
                      </a:lnTo>
                      <a:lnTo>
                        <a:pt x="1916" y="2"/>
                      </a:lnTo>
                      <a:lnTo>
                        <a:pt x="1850" y="0"/>
                      </a:lnTo>
                      <a:lnTo>
                        <a:pt x="1850" y="0"/>
                      </a:lnTo>
                      <a:lnTo>
                        <a:pt x="1832" y="0"/>
                      </a:lnTo>
                      <a:lnTo>
                        <a:pt x="1808" y="4"/>
                      </a:lnTo>
                      <a:lnTo>
                        <a:pt x="1778" y="8"/>
                      </a:lnTo>
                      <a:lnTo>
                        <a:pt x="1742" y="16"/>
                      </a:lnTo>
                      <a:lnTo>
                        <a:pt x="1702" y="28"/>
                      </a:lnTo>
                      <a:lnTo>
                        <a:pt x="1656" y="46"/>
                      </a:lnTo>
                      <a:lnTo>
                        <a:pt x="1606" y="66"/>
                      </a:lnTo>
                      <a:lnTo>
                        <a:pt x="1606" y="66"/>
                      </a:lnTo>
                      <a:lnTo>
                        <a:pt x="1558" y="92"/>
                      </a:lnTo>
                      <a:lnTo>
                        <a:pt x="1510" y="120"/>
                      </a:lnTo>
                      <a:lnTo>
                        <a:pt x="1466" y="152"/>
                      </a:lnTo>
                      <a:lnTo>
                        <a:pt x="1424" y="184"/>
                      </a:lnTo>
                      <a:lnTo>
                        <a:pt x="1382" y="222"/>
                      </a:lnTo>
                      <a:lnTo>
                        <a:pt x="1342" y="260"/>
                      </a:lnTo>
                      <a:lnTo>
                        <a:pt x="1302" y="304"/>
                      </a:lnTo>
                      <a:lnTo>
                        <a:pt x="1264" y="350"/>
                      </a:lnTo>
                      <a:lnTo>
                        <a:pt x="1264" y="350"/>
                      </a:lnTo>
                      <a:lnTo>
                        <a:pt x="1234" y="388"/>
                      </a:lnTo>
                      <a:lnTo>
                        <a:pt x="1204" y="430"/>
                      </a:lnTo>
                      <a:lnTo>
                        <a:pt x="1176" y="472"/>
                      </a:lnTo>
                      <a:lnTo>
                        <a:pt x="1152" y="514"/>
                      </a:lnTo>
                      <a:lnTo>
                        <a:pt x="1110" y="590"/>
                      </a:lnTo>
                      <a:lnTo>
                        <a:pt x="1080" y="646"/>
                      </a:lnTo>
                      <a:lnTo>
                        <a:pt x="1080" y="646"/>
                      </a:lnTo>
                      <a:lnTo>
                        <a:pt x="1074" y="644"/>
                      </a:lnTo>
                      <a:lnTo>
                        <a:pt x="1074" y="644"/>
                      </a:lnTo>
                      <a:lnTo>
                        <a:pt x="1068" y="632"/>
                      </a:lnTo>
                      <a:lnTo>
                        <a:pt x="1060" y="618"/>
                      </a:lnTo>
                      <a:lnTo>
                        <a:pt x="1060" y="618"/>
                      </a:lnTo>
                      <a:lnTo>
                        <a:pt x="1064" y="610"/>
                      </a:lnTo>
                      <a:lnTo>
                        <a:pt x="1066" y="602"/>
                      </a:lnTo>
                      <a:lnTo>
                        <a:pt x="1066" y="602"/>
                      </a:lnTo>
                      <a:lnTo>
                        <a:pt x="1064" y="592"/>
                      </a:lnTo>
                      <a:lnTo>
                        <a:pt x="1060" y="586"/>
                      </a:lnTo>
                      <a:lnTo>
                        <a:pt x="1052" y="580"/>
                      </a:lnTo>
                      <a:lnTo>
                        <a:pt x="1042" y="578"/>
                      </a:lnTo>
                      <a:lnTo>
                        <a:pt x="1042" y="578"/>
                      </a:lnTo>
                      <a:lnTo>
                        <a:pt x="1040" y="580"/>
                      </a:lnTo>
                      <a:lnTo>
                        <a:pt x="1042" y="574"/>
                      </a:lnTo>
                      <a:lnTo>
                        <a:pt x="1036" y="574"/>
                      </a:lnTo>
                      <a:lnTo>
                        <a:pt x="1032" y="574"/>
                      </a:lnTo>
                      <a:lnTo>
                        <a:pt x="1032" y="574"/>
                      </a:lnTo>
                      <a:lnTo>
                        <a:pt x="1024" y="568"/>
                      </a:lnTo>
                      <a:lnTo>
                        <a:pt x="1024" y="568"/>
                      </a:lnTo>
                      <a:lnTo>
                        <a:pt x="1022" y="568"/>
                      </a:lnTo>
                      <a:lnTo>
                        <a:pt x="1018" y="570"/>
                      </a:lnTo>
                      <a:lnTo>
                        <a:pt x="1012" y="570"/>
                      </a:lnTo>
                      <a:lnTo>
                        <a:pt x="1014" y="574"/>
                      </a:lnTo>
                      <a:lnTo>
                        <a:pt x="1008" y="574"/>
                      </a:lnTo>
                      <a:lnTo>
                        <a:pt x="1004" y="574"/>
                      </a:lnTo>
                      <a:lnTo>
                        <a:pt x="1008" y="580"/>
                      </a:lnTo>
                      <a:lnTo>
                        <a:pt x="1008" y="580"/>
                      </a:lnTo>
                      <a:lnTo>
                        <a:pt x="1008" y="580"/>
                      </a:lnTo>
                      <a:lnTo>
                        <a:pt x="1000" y="578"/>
                      </a:lnTo>
                      <a:lnTo>
                        <a:pt x="1000" y="578"/>
                      </a:lnTo>
                      <a:lnTo>
                        <a:pt x="990" y="580"/>
                      </a:lnTo>
                      <a:lnTo>
                        <a:pt x="982" y="586"/>
                      </a:lnTo>
                      <a:lnTo>
                        <a:pt x="978" y="592"/>
                      </a:lnTo>
                      <a:lnTo>
                        <a:pt x="976" y="602"/>
                      </a:lnTo>
                      <a:lnTo>
                        <a:pt x="976" y="602"/>
                      </a:lnTo>
                      <a:lnTo>
                        <a:pt x="978" y="608"/>
                      </a:lnTo>
                      <a:lnTo>
                        <a:pt x="980" y="616"/>
                      </a:lnTo>
                      <a:lnTo>
                        <a:pt x="980" y="616"/>
                      </a:lnTo>
                      <a:lnTo>
                        <a:pt x="970" y="632"/>
                      </a:lnTo>
                      <a:lnTo>
                        <a:pt x="964" y="644"/>
                      </a:lnTo>
                      <a:lnTo>
                        <a:pt x="964" y="644"/>
                      </a:lnTo>
                      <a:lnTo>
                        <a:pt x="958" y="646"/>
                      </a:lnTo>
                      <a:lnTo>
                        <a:pt x="958" y="646"/>
                      </a:lnTo>
                      <a:lnTo>
                        <a:pt x="928" y="590"/>
                      </a:lnTo>
                      <a:lnTo>
                        <a:pt x="886" y="514"/>
                      </a:lnTo>
                      <a:lnTo>
                        <a:pt x="860" y="472"/>
                      </a:lnTo>
                      <a:lnTo>
                        <a:pt x="834" y="430"/>
                      </a:lnTo>
                      <a:lnTo>
                        <a:pt x="804" y="388"/>
                      </a:lnTo>
                      <a:lnTo>
                        <a:pt x="774" y="350"/>
                      </a:lnTo>
                      <a:lnTo>
                        <a:pt x="774" y="350"/>
                      </a:lnTo>
                      <a:lnTo>
                        <a:pt x="736" y="304"/>
                      </a:lnTo>
                      <a:lnTo>
                        <a:pt x="696" y="260"/>
                      </a:lnTo>
                      <a:lnTo>
                        <a:pt x="656" y="222"/>
                      </a:lnTo>
                      <a:lnTo>
                        <a:pt x="614" y="184"/>
                      </a:lnTo>
                      <a:lnTo>
                        <a:pt x="572" y="152"/>
                      </a:lnTo>
                      <a:lnTo>
                        <a:pt x="528" y="120"/>
                      </a:lnTo>
                      <a:lnTo>
                        <a:pt x="480" y="92"/>
                      </a:lnTo>
                      <a:lnTo>
                        <a:pt x="432" y="66"/>
                      </a:lnTo>
                      <a:lnTo>
                        <a:pt x="432" y="66"/>
                      </a:lnTo>
                      <a:lnTo>
                        <a:pt x="382" y="46"/>
                      </a:lnTo>
                      <a:lnTo>
                        <a:pt x="336" y="28"/>
                      </a:lnTo>
                      <a:lnTo>
                        <a:pt x="296" y="16"/>
                      </a:lnTo>
                      <a:lnTo>
                        <a:pt x="260" y="8"/>
                      </a:lnTo>
                      <a:lnTo>
                        <a:pt x="230" y="4"/>
                      </a:lnTo>
                      <a:lnTo>
                        <a:pt x="206" y="0"/>
                      </a:lnTo>
                      <a:lnTo>
                        <a:pt x="188" y="0"/>
                      </a:lnTo>
                      <a:lnTo>
                        <a:pt x="122" y="2"/>
                      </a:lnTo>
                      <a:lnTo>
                        <a:pt x="60" y="14"/>
                      </a:lnTo>
                      <a:lnTo>
                        <a:pt x="20" y="44"/>
                      </a:lnTo>
                      <a:lnTo>
                        <a:pt x="2" y="78"/>
                      </a:lnTo>
                      <a:lnTo>
                        <a:pt x="0" y="114"/>
                      </a:lnTo>
                      <a:lnTo>
                        <a:pt x="10" y="156"/>
                      </a:lnTo>
                      <a:lnTo>
                        <a:pt x="32" y="202"/>
                      </a:lnTo>
                      <a:lnTo>
                        <a:pt x="32" y="202"/>
                      </a:lnTo>
                      <a:lnTo>
                        <a:pt x="42" y="218"/>
                      </a:lnTo>
                      <a:lnTo>
                        <a:pt x="54" y="232"/>
                      </a:lnTo>
                      <a:lnTo>
                        <a:pt x="58" y="236"/>
                      </a:lnTo>
                      <a:lnTo>
                        <a:pt x="64" y="240"/>
                      </a:lnTo>
                      <a:lnTo>
                        <a:pt x="64" y="240"/>
                      </a:lnTo>
                      <a:lnTo>
                        <a:pt x="68" y="242"/>
                      </a:lnTo>
                      <a:lnTo>
                        <a:pt x="72" y="246"/>
                      </a:lnTo>
                      <a:lnTo>
                        <a:pt x="78" y="258"/>
                      </a:lnTo>
                      <a:lnTo>
                        <a:pt x="82" y="272"/>
                      </a:lnTo>
                      <a:lnTo>
                        <a:pt x="82" y="272"/>
                      </a:lnTo>
                      <a:lnTo>
                        <a:pt x="90" y="286"/>
                      </a:lnTo>
                      <a:lnTo>
                        <a:pt x="100" y="298"/>
                      </a:lnTo>
                      <a:lnTo>
                        <a:pt x="108" y="302"/>
                      </a:lnTo>
                      <a:lnTo>
                        <a:pt x="114" y="308"/>
                      </a:lnTo>
                      <a:lnTo>
                        <a:pt x="114" y="308"/>
                      </a:lnTo>
                      <a:lnTo>
                        <a:pt x="122" y="312"/>
                      </a:lnTo>
                      <a:lnTo>
                        <a:pt x="128" y="318"/>
                      </a:lnTo>
                      <a:lnTo>
                        <a:pt x="140" y="332"/>
                      </a:lnTo>
                      <a:lnTo>
                        <a:pt x="150" y="348"/>
                      </a:lnTo>
                      <a:lnTo>
                        <a:pt x="154" y="358"/>
                      </a:lnTo>
                      <a:lnTo>
                        <a:pt x="154" y="358"/>
                      </a:lnTo>
                      <a:lnTo>
                        <a:pt x="156" y="364"/>
                      </a:lnTo>
                      <a:lnTo>
                        <a:pt x="158" y="370"/>
                      </a:lnTo>
                      <a:lnTo>
                        <a:pt x="170" y="384"/>
                      </a:lnTo>
                      <a:lnTo>
                        <a:pt x="186" y="404"/>
                      </a:lnTo>
                      <a:lnTo>
                        <a:pt x="186" y="404"/>
                      </a:lnTo>
                      <a:lnTo>
                        <a:pt x="190" y="428"/>
                      </a:lnTo>
                      <a:lnTo>
                        <a:pt x="192" y="446"/>
                      </a:lnTo>
                      <a:lnTo>
                        <a:pt x="192" y="452"/>
                      </a:lnTo>
                      <a:lnTo>
                        <a:pt x="190" y="458"/>
                      </a:lnTo>
                      <a:lnTo>
                        <a:pt x="190" y="458"/>
                      </a:lnTo>
                      <a:lnTo>
                        <a:pt x="188" y="462"/>
                      </a:lnTo>
                      <a:lnTo>
                        <a:pt x="188" y="466"/>
                      </a:lnTo>
                      <a:lnTo>
                        <a:pt x="194" y="474"/>
                      </a:lnTo>
                      <a:lnTo>
                        <a:pt x="206" y="484"/>
                      </a:lnTo>
                      <a:lnTo>
                        <a:pt x="206" y="484"/>
                      </a:lnTo>
                      <a:lnTo>
                        <a:pt x="210" y="488"/>
                      </a:lnTo>
                      <a:lnTo>
                        <a:pt x="214" y="498"/>
                      </a:lnTo>
                      <a:lnTo>
                        <a:pt x="216" y="506"/>
                      </a:lnTo>
                      <a:lnTo>
                        <a:pt x="218" y="512"/>
                      </a:lnTo>
                      <a:lnTo>
                        <a:pt x="218" y="518"/>
                      </a:lnTo>
                      <a:lnTo>
                        <a:pt x="214" y="526"/>
                      </a:lnTo>
                      <a:lnTo>
                        <a:pt x="214" y="526"/>
                      </a:lnTo>
                      <a:lnTo>
                        <a:pt x="212" y="532"/>
                      </a:lnTo>
                      <a:lnTo>
                        <a:pt x="212" y="542"/>
                      </a:lnTo>
                      <a:lnTo>
                        <a:pt x="214" y="552"/>
                      </a:lnTo>
                      <a:lnTo>
                        <a:pt x="218" y="562"/>
                      </a:lnTo>
                      <a:lnTo>
                        <a:pt x="228" y="580"/>
                      </a:lnTo>
                      <a:lnTo>
                        <a:pt x="232" y="586"/>
                      </a:lnTo>
                      <a:lnTo>
                        <a:pt x="236" y="590"/>
                      </a:lnTo>
                      <a:lnTo>
                        <a:pt x="236" y="590"/>
                      </a:lnTo>
                      <a:lnTo>
                        <a:pt x="238" y="594"/>
                      </a:lnTo>
                      <a:lnTo>
                        <a:pt x="242" y="598"/>
                      </a:lnTo>
                      <a:lnTo>
                        <a:pt x="246" y="612"/>
                      </a:lnTo>
                      <a:lnTo>
                        <a:pt x="250" y="628"/>
                      </a:lnTo>
                      <a:lnTo>
                        <a:pt x="250" y="628"/>
                      </a:lnTo>
                      <a:lnTo>
                        <a:pt x="252" y="632"/>
                      </a:lnTo>
                      <a:lnTo>
                        <a:pt x="254" y="642"/>
                      </a:lnTo>
                      <a:lnTo>
                        <a:pt x="264" y="656"/>
                      </a:lnTo>
                      <a:lnTo>
                        <a:pt x="278" y="678"/>
                      </a:lnTo>
                      <a:lnTo>
                        <a:pt x="278" y="678"/>
                      </a:lnTo>
                      <a:lnTo>
                        <a:pt x="294" y="698"/>
                      </a:lnTo>
                      <a:lnTo>
                        <a:pt x="304" y="712"/>
                      </a:lnTo>
                      <a:lnTo>
                        <a:pt x="316" y="734"/>
                      </a:lnTo>
                      <a:lnTo>
                        <a:pt x="316" y="734"/>
                      </a:lnTo>
                      <a:lnTo>
                        <a:pt x="320" y="740"/>
                      </a:lnTo>
                      <a:lnTo>
                        <a:pt x="326" y="744"/>
                      </a:lnTo>
                      <a:lnTo>
                        <a:pt x="344" y="752"/>
                      </a:lnTo>
                      <a:lnTo>
                        <a:pt x="364" y="760"/>
                      </a:lnTo>
                      <a:lnTo>
                        <a:pt x="414" y="768"/>
                      </a:lnTo>
                      <a:lnTo>
                        <a:pt x="468" y="768"/>
                      </a:lnTo>
                      <a:lnTo>
                        <a:pt x="516" y="768"/>
                      </a:lnTo>
                      <a:lnTo>
                        <a:pt x="584" y="772"/>
                      </a:lnTo>
                      <a:lnTo>
                        <a:pt x="626" y="778"/>
                      </a:lnTo>
                      <a:lnTo>
                        <a:pt x="628" y="780"/>
                      </a:lnTo>
                      <a:lnTo>
                        <a:pt x="628" y="780"/>
                      </a:lnTo>
                      <a:lnTo>
                        <a:pt x="596" y="796"/>
                      </a:lnTo>
                      <a:lnTo>
                        <a:pt x="568" y="814"/>
                      </a:lnTo>
                      <a:lnTo>
                        <a:pt x="542" y="832"/>
                      </a:lnTo>
                      <a:lnTo>
                        <a:pt x="518" y="850"/>
                      </a:lnTo>
                      <a:lnTo>
                        <a:pt x="518" y="850"/>
                      </a:lnTo>
                      <a:lnTo>
                        <a:pt x="472" y="890"/>
                      </a:lnTo>
                      <a:lnTo>
                        <a:pt x="442" y="918"/>
                      </a:lnTo>
                      <a:lnTo>
                        <a:pt x="422" y="938"/>
                      </a:lnTo>
                      <a:lnTo>
                        <a:pt x="414" y="952"/>
                      </a:lnTo>
                      <a:lnTo>
                        <a:pt x="412" y="958"/>
                      </a:lnTo>
                      <a:lnTo>
                        <a:pt x="416" y="962"/>
                      </a:lnTo>
                      <a:lnTo>
                        <a:pt x="418" y="962"/>
                      </a:lnTo>
                      <a:lnTo>
                        <a:pt x="420" y="962"/>
                      </a:lnTo>
                      <a:lnTo>
                        <a:pt x="430" y="996"/>
                      </a:lnTo>
                      <a:lnTo>
                        <a:pt x="430" y="996"/>
                      </a:lnTo>
                      <a:lnTo>
                        <a:pt x="438" y="1020"/>
                      </a:lnTo>
                      <a:lnTo>
                        <a:pt x="446" y="1044"/>
                      </a:lnTo>
                      <a:lnTo>
                        <a:pt x="458" y="1074"/>
                      </a:lnTo>
                      <a:lnTo>
                        <a:pt x="474" y="1102"/>
                      </a:lnTo>
                      <a:lnTo>
                        <a:pt x="490" y="1130"/>
                      </a:lnTo>
                      <a:lnTo>
                        <a:pt x="500" y="1142"/>
                      </a:lnTo>
                      <a:lnTo>
                        <a:pt x="510" y="1152"/>
                      </a:lnTo>
                      <a:lnTo>
                        <a:pt x="520" y="1160"/>
                      </a:lnTo>
                      <a:lnTo>
                        <a:pt x="530" y="1166"/>
                      </a:lnTo>
                      <a:lnTo>
                        <a:pt x="530" y="1166"/>
                      </a:lnTo>
                      <a:lnTo>
                        <a:pt x="548" y="1174"/>
                      </a:lnTo>
                      <a:lnTo>
                        <a:pt x="560" y="1184"/>
                      </a:lnTo>
                      <a:lnTo>
                        <a:pt x="568" y="1194"/>
                      </a:lnTo>
                      <a:lnTo>
                        <a:pt x="572" y="1204"/>
                      </a:lnTo>
                      <a:lnTo>
                        <a:pt x="574" y="1214"/>
                      </a:lnTo>
                      <a:lnTo>
                        <a:pt x="574" y="1222"/>
                      </a:lnTo>
                      <a:lnTo>
                        <a:pt x="574" y="1228"/>
                      </a:lnTo>
                      <a:lnTo>
                        <a:pt x="574" y="1228"/>
                      </a:lnTo>
                      <a:lnTo>
                        <a:pt x="578" y="1236"/>
                      </a:lnTo>
                      <a:lnTo>
                        <a:pt x="588" y="1256"/>
                      </a:lnTo>
                      <a:lnTo>
                        <a:pt x="596" y="1268"/>
                      </a:lnTo>
                      <a:lnTo>
                        <a:pt x="604" y="1278"/>
                      </a:lnTo>
                      <a:lnTo>
                        <a:pt x="616" y="1284"/>
                      </a:lnTo>
                      <a:lnTo>
                        <a:pt x="626" y="1288"/>
                      </a:lnTo>
                      <a:lnTo>
                        <a:pt x="626" y="1288"/>
                      </a:lnTo>
                      <a:lnTo>
                        <a:pt x="632" y="1290"/>
                      </a:lnTo>
                      <a:lnTo>
                        <a:pt x="638" y="1294"/>
                      </a:lnTo>
                      <a:lnTo>
                        <a:pt x="642" y="1300"/>
                      </a:lnTo>
                      <a:lnTo>
                        <a:pt x="646" y="1306"/>
                      </a:lnTo>
                      <a:lnTo>
                        <a:pt x="652" y="1322"/>
                      </a:lnTo>
                      <a:lnTo>
                        <a:pt x="656" y="1340"/>
                      </a:lnTo>
                      <a:lnTo>
                        <a:pt x="660" y="1374"/>
                      </a:lnTo>
                      <a:lnTo>
                        <a:pt x="662" y="1388"/>
                      </a:lnTo>
                      <a:lnTo>
                        <a:pt x="662" y="1388"/>
                      </a:lnTo>
                      <a:lnTo>
                        <a:pt x="662" y="1404"/>
                      </a:lnTo>
                      <a:lnTo>
                        <a:pt x="660" y="1420"/>
                      </a:lnTo>
                      <a:lnTo>
                        <a:pt x="656" y="1442"/>
                      </a:lnTo>
                      <a:lnTo>
                        <a:pt x="650" y="1464"/>
                      </a:lnTo>
                      <a:lnTo>
                        <a:pt x="642" y="1486"/>
                      </a:lnTo>
                      <a:lnTo>
                        <a:pt x="636" y="1498"/>
                      </a:lnTo>
                      <a:lnTo>
                        <a:pt x="630" y="1508"/>
                      </a:lnTo>
                      <a:lnTo>
                        <a:pt x="622" y="1518"/>
                      </a:lnTo>
                      <a:lnTo>
                        <a:pt x="612" y="1528"/>
                      </a:lnTo>
                      <a:lnTo>
                        <a:pt x="612" y="1528"/>
                      </a:lnTo>
                      <a:lnTo>
                        <a:pt x="596" y="1544"/>
                      </a:lnTo>
                      <a:lnTo>
                        <a:pt x="582" y="1558"/>
                      </a:lnTo>
                      <a:lnTo>
                        <a:pt x="562" y="1580"/>
                      </a:lnTo>
                      <a:lnTo>
                        <a:pt x="550" y="1596"/>
                      </a:lnTo>
                      <a:lnTo>
                        <a:pt x="548" y="1602"/>
                      </a:lnTo>
                      <a:lnTo>
                        <a:pt x="548" y="1602"/>
                      </a:lnTo>
                      <a:lnTo>
                        <a:pt x="538" y="1616"/>
                      </a:lnTo>
                      <a:lnTo>
                        <a:pt x="530" y="1632"/>
                      </a:lnTo>
                      <a:lnTo>
                        <a:pt x="522" y="1652"/>
                      </a:lnTo>
                      <a:lnTo>
                        <a:pt x="522" y="1652"/>
                      </a:lnTo>
                      <a:lnTo>
                        <a:pt x="518" y="1676"/>
                      </a:lnTo>
                      <a:lnTo>
                        <a:pt x="516" y="1698"/>
                      </a:lnTo>
                      <a:lnTo>
                        <a:pt x="518" y="1716"/>
                      </a:lnTo>
                      <a:lnTo>
                        <a:pt x="520" y="1724"/>
                      </a:lnTo>
                      <a:lnTo>
                        <a:pt x="522" y="1732"/>
                      </a:lnTo>
                      <a:lnTo>
                        <a:pt x="522" y="1732"/>
                      </a:lnTo>
                      <a:lnTo>
                        <a:pt x="526" y="1736"/>
                      </a:lnTo>
                      <a:lnTo>
                        <a:pt x="532" y="1738"/>
                      </a:lnTo>
                      <a:lnTo>
                        <a:pt x="538" y="1738"/>
                      </a:lnTo>
                      <a:lnTo>
                        <a:pt x="544" y="1738"/>
                      </a:lnTo>
                      <a:lnTo>
                        <a:pt x="554" y="1734"/>
                      </a:lnTo>
                      <a:lnTo>
                        <a:pt x="558" y="1732"/>
                      </a:lnTo>
                      <a:lnTo>
                        <a:pt x="640" y="1640"/>
                      </a:lnTo>
                      <a:lnTo>
                        <a:pt x="636" y="1610"/>
                      </a:lnTo>
                      <a:lnTo>
                        <a:pt x="636" y="1610"/>
                      </a:lnTo>
                      <a:lnTo>
                        <a:pt x="648" y="1598"/>
                      </a:lnTo>
                      <a:lnTo>
                        <a:pt x="658" y="1590"/>
                      </a:lnTo>
                      <a:lnTo>
                        <a:pt x="664" y="1588"/>
                      </a:lnTo>
                      <a:lnTo>
                        <a:pt x="670" y="1586"/>
                      </a:lnTo>
                      <a:lnTo>
                        <a:pt x="670" y="1586"/>
                      </a:lnTo>
                      <a:lnTo>
                        <a:pt x="678" y="1582"/>
                      </a:lnTo>
                      <a:lnTo>
                        <a:pt x="684" y="1578"/>
                      </a:lnTo>
                      <a:lnTo>
                        <a:pt x="698" y="1562"/>
                      </a:lnTo>
                      <a:lnTo>
                        <a:pt x="712" y="1538"/>
                      </a:lnTo>
                      <a:lnTo>
                        <a:pt x="712" y="1538"/>
                      </a:lnTo>
                      <a:lnTo>
                        <a:pt x="732" y="1520"/>
                      </a:lnTo>
                      <a:lnTo>
                        <a:pt x="752" y="1500"/>
                      </a:lnTo>
                      <a:lnTo>
                        <a:pt x="770" y="1476"/>
                      </a:lnTo>
                      <a:lnTo>
                        <a:pt x="770" y="1476"/>
                      </a:lnTo>
                      <a:lnTo>
                        <a:pt x="790" y="1446"/>
                      </a:lnTo>
                      <a:lnTo>
                        <a:pt x="812" y="1410"/>
                      </a:lnTo>
                      <a:lnTo>
                        <a:pt x="830" y="1374"/>
                      </a:lnTo>
                      <a:lnTo>
                        <a:pt x="836" y="1356"/>
                      </a:lnTo>
                      <a:lnTo>
                        <a:pt x="840" y="1342"/>
                      </a:lnTo>
                      <a:lnTo>
                        <a:pt x="840" y="1342"/>
                      </a:lnTo>
                      <a:lnTo>
                        <a:pt x="854" y="1266"/>
                      </a:lnTo>
                      <a:lnTo>
                        <a:pt x="878" y="1136"/>
                      </a:lnTo>
                      <a:lnTo>
                        <a:pt x="890" y="1070"/>
                      </a:lnTo>
                      <a:lnTo>
                        <a:pt x="904" y="1014"/>
                      </a:lnTo>
                      <a:lnTo>
                        <a:pt x="910" y="992"/>
                      </a:lnTo>
                      <a:lnTo>
                        <a:pt x="916" y="974"/>
                      </a:lnTo>
                      <a:lnTo>
                        <a:pt x="922" y="964"/>
                      </a:lnTo>
                      <a:lnTo>
                        <a:pt x="924" y="960"/>
                      </a:lnTo>
                      <a:lnTo>
                        <a:pt x="926" y="960"/>
                      </a:lnTo>
                      <a:lnTo>
                        <a:pt x="926" y="960"/>
                      </a:lnTo>
                      <a:lnTo>
                        <a:pt x="932" y="958"/>
                      </a:lnTo>
                      <a:lnTo>
                        <a:pt x="938" y="954"/>
                      </a:lnTo>
                      <a:lnTo>
                        <a:pt x="950" y="942"/>
                      </a:lnTo>
                      <a:lnTo>
                        <a:pt x="964" y="926"/>
                      </a:lnTo>
                      <a:lnTo>
                        <a:pt x="976" y="908"/>
                      </a:lnTo>
                      <a:lnTo>
                        <a:pt x="968" y="972"/>
                      </a:lnTo>
                      <a:lnTo>
                        <a:pt x="972" y="994"/>
                      </a:lnTo>
                      <a:lnTo>
                        <a:pt x="962" y="1022"/>
                      </a:lnTo>
                      <a:lnTo>
                        <a:pt x="962" y="1068"/>
                      </a:lnTo>
                      <a:lnTo>
                        <a:pt x="962" y="1080"/>
                      </a:lnTo>
                      <a:lnTo>
                        <a:pt x="962" y="1146"/>
                      </a:lnTo>
                      <a:lnTo>
                        <a:pt x="972" y="1150"/>
                      </a:lnTo>
                      <a:lnTo>
                        <a:pt x="972" y="1160"/>
                      </a:lnTo>
                      <a:lnTo>
                        <a:pt x="962" y="1170"/>
                      </a:lnTo>
                      <a:lnTo>
                        <a:pt x="964" y="1202"/>
                      </a:lnTo>
                      <a:lnTo>
                        <a:pt x="964" y="1252"/>
                      </a:lnTo>
                      <a:lnTo>
                        <a:pt x="984" y="1294"/>
                      </a:lnTo>
                      <a:lnTo>
                        <a:pt x="1016" y="1320"/>
                      </a:lnTo>
                      <a:lnTo>
                        <a:pt x="1018" y="1292"/>
                      </a:lnTo>
                      <a:lnTo>
                        <a:pt x="1022" y="1320"/>
                      </a:lnTo>
                      <a:lnTo>
                        <a:pt x="1054" y="1294"/>
                      </a:lnTo>
                      <a:lnTo>
                        <a:pt x="1074" y="1252"/>
                      </a:lnTo>
                      <a:lnTo>
                        <a:pt x="1074" y="1202"/>
                      </a:lnTo>
                      <a:lnTo>
                        <a:pt x="1076" y="1170"/>
                      </a:lnTo>
                      <a:lnTo>
                        <a:pt x="1066" y="1160"/>
                      </a:lnTo>
                      <a:lnTo>
                        <a:pt x="1066" y="1150"/>
                      </a:lnTo>
                      <a:lnTo>
                        <a:pt x="1076" y="1146"/>
                      </a:lnTo>
                      <a:lnTo>
                        <a:pt x="1076" y="1080"/>
                      </a:lnTo>
                      <a:lnTo>
                        <a:pt x="1076" y="1068"/>
                      </a:lnTo>
                      <a:lnTo>
                        <a:pt x="1076" y="1022"/>
                      </a:lnTo>
                      <a:lnTo>
                        <a:pt x="1066" y="994"/>
                      </a:lnTo>
                      <a:lnTo>
                        <a:pt x="1068" y="972"/>
                      </a:lnTo>
                      <a:lnTo>
                        <a:pt x="1062" y="908"/>
                      </a:lnTo>
                      <a:lnTo>
                        <a:pt x="1062" y="908"/>
                      </a:lnTo>
                      <a:lnTo>
                        <a:pt x="1074" y="926"/>
                      </a:lnTo>
                      <a:lnTo>
                        <a:pt x="1088" y="942"/>
                      </a:lnTo>
                      <a:lnTo>
                        <a:pt x="1100" y="954"/>
                      </a:lnTo>
                      <a:lnTo>
                        <a:pt x="1106" y="958"/>
                      </a:lnTo>
                      <a:lnTo>
                        <a:pt x="1112" y="960"/>
                      </a:lnTo>
                      <a:lnTo>
                        <a:pt x="1112" y="960"/>
                      </a:lnTo>
                      <a:lnTo>
                        <a:pt x="1114" y="960"/>
                      </a:lnTo>
                      <a:lnTo>
                        <a:pt x="1116" y="964"/>
                      </a:lnTo>
                      <a:lnTo>
                        <a:pt x="1122" y="974"/>
                      </a:lnTo>
                      <a:lnTo>
                        <a:pt x="1128" y="992"/>
                      </a:lnTo>
                      <a:lnTo>
                        <a:pt x="1134" y="1014"/>
                      </a:lnTo>
                      <a:lnTo>
                        <a:pt x="1148" y="1070"/>
                      </a:lnTo>
                      <a:lnTo>
                        <a:pt x="1160" y="1136"/>
                      </a:lnTo>
                      <a:lnTo>
                        <a:pt x="1184" y="1266"/>
                      </a:lnTo>
                      <a:lnTo>
                        <a:pt x="1198" y="1342"/>
                      </a:lnTo>
                      <a:lnTo>
                        <a:pt x="1198" y="1342"/>
                      </a:lnTo>
                      <a:lnTo>
                        <a:pt x="1202" y="1356"/>
                      </a:lnTo>
                      <a:lnTo>
                        <a:pt x="1208" y="1374"/>
                      </a:lnTo>
                      <a:lnTo>
                        <a:pt x="1226" y="1410"/>
                      </a:lnTo>
                      <a:lnTo>
                        <a:pt x="1248" y="1446"/>
                      </a:lnTo>
                      <a:lnTo>
                        <a:pt x="1268" y="1476"/>
                      </a:lnTo>
                      <a:lnTo>
                        <a:pt x="1268" y="1476"/>
                      </a:lnTo>
                      <a:lnTo>
                        <a:pt x="1286" y="1500"/>
                      </a:lnTo>
                      <a:lnTo>
                        <a:pt x="1304" y="1520"/>
                      </a:lnTo>
                      <a:lnTo>
                        <a:pt x="1326" y="1538"/>
                      </a:lnTo>
                      <a:lnTo>
                        <a:pt x="1326" y="1538"/>
                      </a:lnTo>
                      <a:lnTo>
                        <a:pt x="1340" y="1562"/>
                      </a:lnTo>
                      <a:lnTo>
                        <a:pt x="1354" y="1578"/>
                      </a:lnTo>
                      <a:lnTo>
                        <a:pt x="1360" y="1582"/>
                      </a:lnTo>
                      <a:lnTo>
                        <a:pt x="1366" y="1586"/>
                      </a:lnTo>
                      <a:lnTo>
                        <a:pt x="1366" y="1586"/>
                      </a:lnTo>
                      <a:lnTo>
                        <a:pt x="1374" y="1588"/>
                      </a:lnTo>
                      <a:lnTo>
                        <a:pt x="1380" y="1590"/>
                      </a:lnTo>
                      <a:lnTo>
                        <a:pt x="1390" y="1598"/>
                      </a:lnTo>
                      <a:lnTo>
                        <a:pt x="1402" y="1610"/>
                      </a:lnTo>
                      <a:lnTo>
                        <a:pt x="1398" y="1640"/>
                      </a:lnTo>
                      <a:lnTo>
                        <a:pt x="1480" y="1732"/>
                      </a:lnTo>
                      <a:lnTo>
                        <a:pt x="1480" y="1732"/>
                      </a:lnTo>
                      <a:lnTo>
                        <a:pt x="1484" y="1734"/>
                      </a:lnTo>
                      <a:lnTo>
                        <a:pt x="1494" y="1738"/>
                      </a:lnTo>
                      <a:lnTo>
                        <a:pt x="1500" y="1738"/>
                      </a:lnTo>
                      <a:lnTo>
                        <a:pt x="1506" y="1738"/>
                      </a:lnTo>
                      <a:lnTo>
                        <a:pt x="1512" y="1736"/>
                      </a:lnTo>
                      <a:lnTo>
                        <a:pt x="1516" y="1732"/>
                      </a:lnTo>
                      <a:lnTo>
                        <a:pt x="1516" y="1732"/>
                      </a:lnTo>
                      <a:lnTo>
                        <a:pt x="1518" y="1724"/>
                      </a:lnTo>
                      <a:lnTo>
                        <a:pt x="1520" y="1716"/>
                      </a:lnTo>
                      <a:lnTo>
                        <a:pt x="1522" y="1698"/>
                      </a:lnTo>
                      <a:lnTo>
                        <a:pt x="1520" y="1676"/>
                      </a:lnTo>
                      <a:lnTo>
                        <a:pt x="1516" y="1652"/>
                      </a:lnTo>
                      <a:lnTo>
                        <a:pt x="1516" y="1652"/>
                      </a:lnTo>
                      <a:lnTo>
                        <a:pt x="1508" y="1632"/>
                      </a:lnTo>
                      <a:lnTo>
                        <a:pt x="1500" y="1616"/>
                      </a:lnTo>
                      <a:lnTo>
                        <a:pt x="1490" y="1602"/>
                      </a:lnTo>
                      <a:lnTo>
                        <a:pt x="1490" y="1602"/>
                      </a:lnTo>
                      <a:lnTo>
                        <a:pt x="1486" y="1596"/>
                      </a:lnTo>
                      <a:lnTo>
                        <a:pt x="1476" y="1580"/>
                      </a:lnTo>
                      <a:lnTo>
                        <a:pt x="1456" y="1558"/>
                      </a:lnTo>
                      <a:lnTo>
                        <a:pt x="1442" y="1544"/>
                      </a:lnTo>
                      <a:lnTo>
                        <a:pt x="1424" y="1528"/>
                      </a:lnTo>
                      <a:lnTo>
                        <a:pt x="1424" y="1528"/>
                      </a:lnTo>
                      <a:lnTo>
                        <a:pt x="1416" y="1518"/>
                      </a:lnTo>
                      <a:lnTo>
                        <a:pt x="1408" y="1508"/>
                      </a:lnTo>
                      <a:lnTo>
                        <a:pt x="1402" y="1498"/>
                      </a:lnTo>
                      <a:lnTo>
                        <a:pt x="1396" y="1486"/>
                      </a:lnTo>
                      <a:lnTo>
                        <a:pt x="1386" y="1464"/>
                      </a:lnTo>
                      <a:lnTo>
                        <a:pt x="1382" y="1442"/>
                      </a:lnTo>
                      <a:lnTo>
                        <a:pt x="1378" y="1420"/>
                      </a:lnTo>
                      <a:lnTo>
                        <a:pt x="1376" y="1404"/>
                      </a:lnTo>
                      <a:lnTo>
                        <a:pt x="1376" y="1388"/>
                      </a:lnTo>
                      <a:lnTo>
                        <a:pt x="1376" y="1388"/>
                      </a:lnTo>
                      <a:lnTo>
                        <a:pt x="1378" y="1374"/>
                      </a:lnTo>
                      <a:lnTo>
                        <a:pt x="1382" y="1340"/>
                      </a:lnTo>
                      <a:lnTo>
                        <a:pt x="1386" y="1322"/>
                      </a:lnTo>
                      <a:lnTo>
                        <a:pt x="1392" y="1306"/>
                      </a:lnTo>
                      <a:lnTo>
                        <a:pt x="1396" y="1300"/>
                      </a:lnTo>
                      <a:lnTo>
                        <a:pt x="1400" y="1294"/>
                      </a:lnTo>
                      <a:lnTo>
                        <a:pt x="1406" y="1290"/>
                      </a:lnTo>
                      <a:lnTo>
                        <a:pt x="1410" y="1288"/>
                      </a:lnTo>
                      <a:lnTo>
                        <a:pt x="1410" y="1288"/>
                      </a:lnTo>
                      <a:lnTo>
                        <a:pt x="1422" y="1284"/>
                      </a:lnTo>
                      <a:lnTo>
                        <a:pt x="1432" y="1278"/>
                      </a:lnTo>
                      <a:lnTo>
                        <a:pt x="1442" y="1268"/>
                      </a:lnTo>
                      <a:lnTo>
                        <a:pt x="1450" y="1256"/>
                      </a:lnTo>
                      <a:lnTo>
                        <a:pt x="1460" y="1236"/>
                      </a:lnTo>
                      <a:lnTo>
                        <a:pt x="1464" y="1228"/>
                      </a:lnTo>
                      <a:lnTo>
                        <a:pt x="1464" y="1228"/>
                      </a:lnTo>
                      <a:lnTo>
                        <a:pt x="1464" y="1222"/>
                      </a:lnTo>
                      <a:lnTo>
                        <a:pt x="1464" y="1214"/>
                      </a:lnTo>
                      <a:lnTo>
                        <a:pt x="1466" y="1204"/>
                      </a:lnTo>
                      <a:lnTo>
                        <a:pt x="1470" y="1194"/>
                      </a:lnTo>
                      <a:lnTo>
                        <a:pt x="1478" y="1184"/>
                      </a:lnTo>
                      <a:lnTo>
                        <a:pt x="1490" y="1174"/>
                      </a:lnTo>
                      <a:lnTo>
                        <a:pt x="1508" y="1166"/>
                      </a:lnTo>
                      <a:lnTo>
                        <a:pt x="1508" y="1166"/>
                      </a:lnTo>
                      <a:lnTo>
                        <a:pt x="1518" y="1160"/>
                      </a:lnTo>
                      <a:lnTo>
                        <a:pt x="1528" y="1152"/>
                      </a:lnTo>
                      <a:lnTo>
                        <a:pt x="1538" y="1142"/>
                      </a:lnTo>
                      <a:lnTo>
                        <a:pt x="1548" y="1130"/>
                      </a:lnTo>
                      <a:lnTo>
                        <a:pt x="1564" y="1102"/>
                      </a:lnTo>
                      <a:lnTo>
                        <a:pt x="1580" y="1074"/>
                      </a:lnTo>
                      <a:lnTo>
                        <a:pt x="1592" y="1044"/>
                      </a:lnTo>
                      <a:lnTo>
                        <a:pt x="1600" y="1020"/>
                      </a:lnTo>
                      <a:lnTo>
                        <a:pt x="1608" y="996"/>
                      </a:lnTo>
                      <a:lnTo>
                        <a:pt x="1618" y="962"/>
                      </a:lnTo>
                      <a:lnTo>
                        <a:pt x="1618" y="962"/>
                      </a:lnTo>
                      <a:lnTo>
                        <a:pt x="1620" y="962"/>
                      </a:lnTo>
                      <a:lnTo>
                        <a:pt x="1622" y="962"/>
                      </a:lnTo>
                      <a:lnTo>
                        <a:pt x="1626" y="958"/>
                      </a:lnTo>
                      <a:lnTo>
                        <a:pt x="1624" y="952"/>
                      </a:lnTo>
                      <a:lnTo>
                        <a:pt x="1614" y="938"/>
                      </a:lnTo>
                      <a:lnTo>
                        <a:pt x="1596" y="918"/>
                      </a:lnTo>
                      <a:lnTo>
                        <a:pt x="1566" y="890"/>
                      </a:lnTo>
                      <a:lnTo>
                        <a:pt x="1520" y="850"/>
                      </a:lnTo>
                      <a:lnTo>
                        <a:pt x="1520" y="850"/>
                      </a:lnTo>
                      <a:lnTo>
                        <a:pt x="1496" y="832"/>
                      </a:lnTo>
                      <a:lnTo>
                        <a:pt x="1470" y="814"/>
                      </a:lnTo>
                      <a:lnTo>
                        <a:pt x="1440" y="796"/>
                      </a:lnTo>
                      <a:lnTo>
                        <a:pt x="1410" y="780"/>
                      </a:lnTo>
                      <a:lnTo>
                        <a:pt x="1412" y="778"/>
                      </a:lnTo>
                      <a:lnTo>
                        <a:pt x="1454" y="772"/>
                      </a:lnTo>
                      <a:lnTo>
                        <a:pt x="1522" y="768"/>
                      </a:lnTo>
                      <a:lnTo>
                        <a:pt x="1570" y="768"/>
                      </a:lnTo>
                      <a:lnTo>
                        <a:pt x="1624" y="768"/>
                      </a:lnTo>
                      <a:lnTo>
                        <a:pt x="1674" y="760"/>
                      </a:lnTo>
                      <a:lnTo>
                        <a:pt x="1674" y="760"/>
                      </a:lnTo>
                      <a:lnTo>
                        <a:pt x="1694" y="752"/>
                      </a:lnTo>
                      <a:lnTo>
                        <a:pt x="1710" y="744"/>
                      </a:lnTo>
                      <a:lnTo>
                        <a:pt x="1718" y="740"/>
                      </a:lnTo>
                      <a:lnTo>
                        <a:pt x="1722" y="734"/>
                      </a:lnTo>
                      <a:lnTo>
                        <a:pt x="1722" y="734"/>
                      </a:lnTo>
                      <a:lnTo>
                        <a:pt x="1734" y="712"/>
                      </a:lnTo>
                      <a:lnTo>
                        <a:pt x="1744" y="698"/>
                      </a:lnTo>
                      <a:lnTo>
                        <a:pt x="1760" y="678"/>
                      </a:lnTo>
                      <a:lnTo>
                        <a:pt x="1760" y="678"/>
                      </a:lnTo>
                      <a:lnTo>
                        <a:pt x="1774" y="656"/>
                      </a:lnTo>
                      <a:lnTo>
                        <a:pt x="1782" y="642"/>
                      </a:lnTo>
                      <a:lnTo>
                        <a:pt x="1786" y="632"/>
                      </a:lnTo>
                      <a:lnTo>
                        <a:pt x="1788" y="628"/>
                      </a:lnTo>
                      <a:lnTo>
                        <a:pt x="1788" y="628"/>
                      </a:lnTo>
                      <a:lnTo>
                        <a:pt x="1792" y="612"/>
                      </a:lnTo>
                      <a:lnTo>
                        <a:pt x="1796" y="598"/>
                      </a:lnTo>
                      <a:lnTo>
                        <a:pt x="1798" y="594"/>
                      </a:lnTo>
                      <a:lnTo>
                        <a:pt x="1802" y="590"/>
                      </a:lnTo>
                      <a:lnTo>
                        <a:pt x="1802" y="590"/>
                      </a:lnTo>
                      <a:lnTo>
                        <a:pt x="1806" y="586"/>
                      </a:lnTo>
                      <a:lnTo>
                        <a:pt x="1810" y="580"/>
                      </a:lnTo>
                      <a:lnTo>
                        <a:pt x="1820" y="562"/>
                      </a:lnTo>
                      <a:lnTo>
                        <a:pt x="1824" y="552"/>
                      </a:lnTo>
                      <a:lnTo>
                        <a:pt x="1826" y="542"/>
                      </a:lnTo>
                      <a:lnTo>
                        <a:pt x="1826" y="532"/>
                      </a:lnTo>
                      <a:lnTo>
                        <a:pt x="1822" y="526"/>
                      </a:lnTo>
                      <a:lnTo>
                        <a:pt x="1822" y="526"/>
                      </a:lnTo>
                      <a:lnTo>
                        <a:pt x="1820" y="518"/>
                      </a:lnTo>
                      <a:lnTo>
                        <a:pt x="1820" y="512"/>
                      </a:lnTo>
                      <a:lnTo>
                        <a:pt x="1820" y="506"/>
                      </a:lnTo>
                      <a:lnTo>
                        <a:pt x="1824" y="498"/>
                      </a:lnTo>
                      <a:lnTo>
                        <a:pt x="1828" y="488"/>
                      </a:lnTo>
                      <a:lnTo>
                        <a:pt x="1832" y="484"/>
                      </a:lnTo>
                      <a:lnTo>
                        <a:pt x="1832" y="484"/>
                      </a:lnTo>
                      <a:lnTo>
                        <a:pt x="1842" y="474"/>
                      </a:lnTo>
                      <a:lnTo>
                        <a:pt x="1850" y="466"/>
                      </a:lnTo>
                      <a:lnTo>
                        <a:pt x="1850" y="462"/>
                      </a:lnTo>
                      <a:lnTo>
                        <a:pt x="1848" y="458"/>
                      </a:lnTo>
                      <a:lnTo>
                        <a:pt x="1848" y="458"/>
                      </a:lnTo>
                      <a:lnTo>
                        <a:pt x="1846" y="452"/>
                      </a:lnTo>
                      <a:lnTo>
                        <a:pt x="1846" y="446"/>
                      </a:lnTo>
                      <a:lnTo>
                        <a:pt x="1848" y="428"/>
                      </a:lnTo>
                      <a:lnTo>
                        <a:pt x="1852" y="404"/>
                      </a:lnTo>
                      <a:lnTo>
                        <a:pt x="1852" y="404"/>
                      </a:lnTo>
                      <a:lnTo>
                        <a:pt x="1868" y="384"/>
                      </a:lnTo>
                      <a:lnTo>
                        <a:pt x="1880" y="370"/>
                      </a:lnTo>
                      <a:lnTo>
                        <a:pt x="1882" y="364"/>
                      </a:lnTo>
                      <a:lnTo>
                        <a:pt x="1884" y="358"/>
                      </a:lnTo>
                      <a:lnTo>
                        <a:pt x="1884" y="358"/>
                      </a:lnTo>
                      <a:lnTo>
                        <a:pt x="1888" y="348"/>
                      </a:lnTo>
                      <a:lnTo>
                        <a:pt x="1896" y="332"/>
                      </a:lnTo>
                      <a:lnTo>
                        <a:pt x="1910" y="318"/>
                      </a:lnTo>
                      <a:lnTo>
                        <a:pt x="1916" y="312"/>
                      </a:lnTo>
                      <a:lnTo>
                        <a:pt x="1924" y="308"/>
                      </a:lnTo>
                      <a:lnTo>
                        <a:pt x="1924" y="308"/>
                      </a:lnTo>
                      <a:lnTo>
                        <a:pt x="1930" y="302"/>
                      </a:lnTo>
                      <a:lnTo>
                        <a:pt x="1936" y="298"/>
                      </a:lnTo>
                      <a:lnTo>
                        <a:pt x="1946" y="286"/>
                      </a:lnTo>
                      <a:lnTo>
                        <a:pt x="1956" y="272"/>
                      </a:lnTo>
                      <a:lnTo>
                        <a:pt x="1956" y="272"/>
                      </a:lnTo>
                      <a:lnTo>
                        <a:pt x="1960" y="258"/>
                      </a:lnTo>
                      <a:lnTo>
                        <a:pt x="1966" y="246"/>
                      </a:lnTo>
                      <a:lnTo>
                        <a:pt x="1970" y="242"/>
                      </a:lnTo>
                      <a:lnTo>
                        <a:pt x="1974" y="240"/>
                      </a:lnTo>
                      <a:lnTo>
                        <a:pt x="1974" y="240"/>
                      </a:lnTo>
                      <a:lnTo>
                        <a:pt x="1980" y="236"/>
                      </a:lnTo>
                      <a:lnTo>
                        <a:pt x="1984" y="232"/>
                      </a:lnTo>
                      <a:lnTo>
                        <a:pt x="1994" y="218"/>
                      </a:lnTo>
                      <a:lnTo>
                        <a:pt x="2006" y="202"/>
                      </a:lnTo>
                      <a:lnTo>
                        <a:pt x="2028" y="156"/>
                      </a:lnTo>
                      <a:lnTo>
                        <a:pt x="2038" y="114"/>
                      </a:lnTo>
                      <a:lnTo>
                        <a:pt x="2036" y="78"/>
                      </a:lnTo>
                      <a:close/>
                      <a:moveTo>
                        <a:pt x="1014" y="582"/>
                      </a:moveTo>
                      <a:lnTo>
                        <a:pt x="1014" y="584"/>
                      </a:lnTo>
                      <a:lnTo>
                        <a:pt x="1014" y="582"/>
                      </a:lnTo>
                      <a:lnTo>
                        <a:pt x="1014" y="582"/>
                      </a:lnTo>
                      <a:lnTo>
                        <a:pt x="1014" y="582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effectLst>
                  <a:glow rad="190500">
                    <a:schemeClr val="bg2">
                      <a:lumMod val="60000"/>
                      <a:lumOff val="40000"/>
                      <a:alpha val="11000"/>
                    </a:schemeClr>
                  </a:glow>
                  <a:softEdge rad="12700"/>
                </a:effectLst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</p:grpSp>
          <p:grpSp>
            <p:nvGrpSpPr>
              <p:cNvPr id="11" name="Group 177"/>
              <p:cNvGrpSpPr>
                <a:grpSpLocks noChangeAspect="1"/>
              </p:cNvGrpSpPr>
              <p:nvPr/>
            </p:nvGrpSpPr>
            <p:grpSpPr>
              <a:xfrm rot="2429339">
                <a:off x="7324516" y="3846323"/>
                <a:ext cx="1472288" cy="1142999"/>
                <a:chOff x="381000" y="3581400"/>
                <a:chExt cx="3435350" cy="2667000"/>
              </a:xfrm>
              <a:solidFill>
                <a:schemeClr val="bg2">
                  <a:lumMod val="60000"/>
                  <a:lumOff val="40000"/>
                  <a:alpha val="1000"/>
                </a:schemeClr>
              </a:solidFill>
            </p:grpSpPr>
            <p:sp>
              <p:nvSpPr>
                <p:cNvPr id="234" name="Freeform 72"/>
                <p:cNvSpPr>
                  <a:spLocks/>
                </p:cNvSpPr>
                <p:nvPr/>
              </p:nvSpPr>
              <p:spPr bwMode="auto">
                <a:xfrm>
                  <a:off x="1644650" y="4162425"/>
                  <a:ext cx="441325" cy="657225"/>
                </a:xfrm>
                <a:custGeom>
                  <a:avLst/>
                  <a:gdLst/>
                  <a:ahLst/>
                  <a:cxnLst>
                    <a:cxn ang="0">
                      <a:pos x="276" y="414"/>
                    </a:cxn>
                    <a:cxn ang="0">
                      <a:pos x="276" y="414"/>
                    </a:cxn>
                    <a:cxn ang="0">
                      <a:pos x="278" y="414"/>
                    </a:cxn>
                    <a:cxn ang="0">
                      <a:pos x="278" y="412"/>
                    </a:cxn>
                    <a:cxn ang="0">
                      <a:pos x="278" y="412"/>
                    </a:cxn>
                    <a:cxn ang="0">
                      <a:pos x="270" y="396"/>
                    </a:cxn>
                    <a:cxn ang="0">
                      <a:pos x="54" y="60"/>
                    </a:cxn>
                    <a:cxn ang="0">
                      <a:pos x="54" y="60"/>
                    </a:cxn>
                    <a:cxn ang="0">
                      <a:pos x="38" y="32"/>
                    </a:cxn>
                    <a:cxn ang="0">
                      <a:pos x="36" y="28"/>
                    </a:cxn>
                    <a:cxn ang="0">
                      <a:pos x="36" y="28"/>
                    </a:cxn>
                    <a:cxn ang="0">
                      <a:pos x="26" y="14"/>
                    </a:cxn>
                    <a:cxn ang="0">
                      <a:pos x="14" y="4"/>
                    </a:cxn>
                    <a:cxn ang="0">
                      <a:pos x="10" y="2"/>
                    </a:cxn>
                    <a:cxn ang="0">
                      <a:pos x="10" y="2"/>
                    </a:cxn>
                    <a:cxn ang="0">
                      <a:pos x="6" y="0"/>
                    </a:cxn>
                    <a:cxn ang="0">
                      <a:pos x="2" y="0"/>
                    </a:cxn>
                    <a:cxn ang="0">
                      <a:pos x="0" y="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4" y="18"/>
                    </a:cxn>
                    <a:cxn ang="0">
                      <a:pos x="12" y="28"/>
                    </a:cxn>
                    <a:cxn ang="0">
                      <a:pos x="12" y="28"/>
                    </a:cxn>
                    <a:cxn ang="0">
                      <a:pos x="22" y="36"/>
                    </a:cxn>
                    <a:cxn ang="0">
                      <a:pos x="30" y="48"/>
                    </a:cxn>
                    <a:cxn ang="0">
                      <a:pos x="264" y="402"/>
                    </a:cxn>
                    <a:cxn ang="0">
                      <a:pos x="264" y="402"/>
                    </a:cxn>
                    <a:cxn ang="0">
                      <a:pos x="270" y="410"/>
                    </a:cxn>
                    <a:cxn ang="0">
                      <a:pos x="276" y="414"/>
                    </a:cxn>
                    <a:cxn ang="0">
                      <a:pos x="276" y="414"/>
                    </a:cxn>
                  </a:cxnLst>
                  <a:rect l="0" t="0" r="r" b="b"/>
                  <a:pathLst>
                    <a:path w="278" h="414">
                      <a:moveTo>
                        <a:pt x="276" y="414"/>
                      </a:moveTo>
                      <a:lnTo>
                        <a:pt x="276" y="414"/>
                      </a:lnTo>
                      <a:lnTo>
                        <a:pt x="278" y="414"/>
                      </a:lnTo>
                      <a:lnTo>
                        <a:pt x="278" y="412"/>
                      </a:lnTo>
                      <a:lnTo>
                        <a:pt x="278" y="412"/>
                      </a:lnTo>
                      <a:lnTo>
                        <a:pt x="270" y="396"/>
                      </a:lnTo>
                      <a:lnTo>
                        <a:pt x="54" y="60"/>
                      </a:lnTo>
                      <a:lnTo>
                        <a:pt x="54" y="60"/>
                      </a:lnTo>
                      <a:lnTo>
                        <a:pt x="38" y="32"/>
                      </a:lnTo>
                      <a:lnTo>
                        <a:pt x="36" y="28"/>
                      </a:lnTo>
                      <a:lnTo>
                        <a:pt x="36" y="28"/>
                      </a:lnTo>
                      <a:lnTo>
                        <a:pt x="26" y="14"/>
                      </a:lnTo>
                      <a:lnTo>
                        <a:pt x="14" y="4"/>
                      </a:lnTo>
                      <a:lnTo>
                        <a:pt x="10" y="2"/>
                      </a:lnTo>
                      <a:lnTo>
                        <a:pt x="10" y="2"/>
                      </a:lnTo>
                      <a:lnTo>
                        <a:pt x="6" y="0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4" y="18"/>
                      </a:lnTo>
                      <a:lnTo>
                        <a:pt x="12" y="28"/>
                      </a:lnTo>
                      <a:lnTo>
                        <a:pt x="12" y="28"/>
                      </a:lnTo>
                      <a:lnTo>
                        <a:pt x="22" y="36"/>
                      </a:lnTo>
                      <a:lnTo>
                        <a:pt x="30" y="48"/>
                      </a:lnTo>
                      <a:lnTo>
                        <a:pt x="264" y="402"/>
                      </a:lnTo>
                      <a:lnTo>
                        <a:pt x="264" y="402"/>
                      </a:lnTo>
                      <a:lnTo>
                        <a:pt x="270" y="410"/>
                      </a:lnTo>
                      <a:lnTo>
                        <a:pt x="276" y="414"/>
                      </a:lnTo>
                      <a:lnTo>
                        <a:pt x="276" y="41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35" name="Freeform 73"/>
                <p:cNvSpPr>
                  <a:spLocks/>
                </p:cNvSpPr>
                <p:nvPr/>
              </p:nvSpPr>
              <p:spPr bwMode="auto">
                <a:xfrm>
                  <a:off x="2089150" y="4835525"/>
                  <a:ext cx="1588" cy="3175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2"/>
                    </a:cxn>
                    <a:cxn ang="0">
                      <a:pos x="0" y="2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h="2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36" name="Freeform 74"/>
                <p:cNvSpPr>
                  <a:spLocks/>
                </p:cNvSpPr>
                <p:nvPr/>
              </p:nvSpPr>
              <p:spPr bwMode="auto">
                <a:xfrm>
                  <a:off x="2117725" y="4162425"/>
                  <a:ext cx="444500" cy="657225"/>
                </a:xfrm>
                <a:custGeom>
                  <a:avLst/>
                  <a:gdLst/>
                  <a:ahLst/>
                  <a:cxnLst>
                    <a:cxn ang="0">
                      <a:pos x="4" y="414"/>
                    </a:cxn>
                    <a:cxn ang="0">
                      <a:pos x="4" y="414"/>
                    </a:cxn>
                    <a:cxn ang="0">
                      <a:pos x="8" y="410"/>
                    </a:cxn>
                    <a:cxn ang="0">
                      <a:pos x="16" y="402"/>
                    </a:cxn>
                    <a:cxn ang="0">
                      <a:pos x="248" y="48"/>
                    </a:cxn>
                    <a:cxn ang="0">
                      <a:pos x="248" y="48"/>
                    </a:cxn>
                    <a:cxn ang="0">
                      <a:pos x="258" y="36"/>
                    </a:cxn>
                    <a:cxn ang="0">
                      <a:pos x="266" y="28"/>
                    </a:cxn>
                    <a:cxn ang="0">
                      <a:pos x="266" y="28"/>
                    </a:cxn>
                    <a:cxn ang="0">
                      <a:pos x="274" y="18"/>
                    </a:cxn>
                    <a:cxn ang="0">
                      <a:pos x="280" y="6"/>
                    </a:cxn>
                    <a:cxn ang="0">
                      <a:pos x="280" y="6"/>
                    </a:cxn>
                    <a:cxn ang="0">
                      <a:pos x="280" y="2"/>
                    </a:cxn>
                    <a:cxn ang="0">
                      <a:pos x="278" y="0"/>
                    </a:cxn>
                    <a:cxn ang="0">
                      <a:pos x="274" y="0"/>
                    </a:cxn>
                    <a:cxn ang="0">
                      <a:pos x="268" y="2"/>
                    </a:cxn>
                    <a:cxn ang="0">
                      <a:pos x="266" y="4"/>
                    </a:cxn>
                    <a:cxn ang="0">
                      <a:pos x="266" y="4"/>
                    </a:cxn>
                    <a:cxn ang="0">
                      <a:pos x="254" y="14"/>
                    </a:cxn>
                    <a:cxn ang="0">
                      <a:pos x="244" y="28"/>
                    </a:cxn>
                    <a:cxn ang="0">
                      <a:pos x="240" y="32"/>
                    </a:cxn>
                    <a:cxn ang="0">
                      <a:pos x="240" y="32"/>
                    </a:cxn>
                    <a:cxn ang="0">
                      <a:pos x="224" y="60"/>
                    </a:cxn>
                    <a:cxn ang="0">
                      <a:pos x="10" y="396"/>
                    </a:cxn>
                    <a:cxn ang="0">
                      <a:pos x="10" y="396"/>
                    </a:cxn>
                    <a:cxn ang="0">
                      <a:pos x="0" y="412"/>
                    </a:cxn>
                    <a:cxn ang="0">
                      <a:pos x="0" y="412"/>
                    </a:cxn>
                    <a:cxn ang="0">
                      <a:pos x="0" y="414"/>
                    </a:cxn>
                    <a:cxn ang="0">
                      <a:pos x="0" y="414"/>
                    </a:cxn>
                    <a:cxn ang="0">
                      <a:pos x="4" y="414"/>
                    </a:cxn>
                    <a:cxn ang="0">
                      <a:pos x="4" y="414"/>
                    </a:cxn>
                  </a:cxnLst>
                  <a:rect l="0" t="0" r="r" b="b"/>
                  <a:pathLst>
                    <a:path w="280" h="414">
                      <a:moveTo>
                        <a:pt x="4" y="414"/>
                      </a:moveTo>
                      <a:lnTo>
                        <a:pt x="4" y="414"/>
                      </a:lnTo>
                      <a:lnTo>
                        <a:pt x="8" y="410"/>
                      </a:lnTo>
                      <a:lnTo>
                        <a:pt x="16" y="402"/>
                      </a:lnTo>
                      <a:lnTo>
                        <a:pt x="248" y="48"/>
                      </a:lnTo>
                      <a:lnTo>
                        <a:pt x="248" y="48"/>
                      </a:lnTo>
                      <a:lnTo>
                        <a:pt x="258" y="36"/>
                      </a:lnTo>
                      <a:lnTo>
                        <a:pt x="266" y="28"/>
                      </a:lnTo>
                      <a:lnTo>
                        <a:pt x="266" y="28"/>
                      </a:lnTo>
                      <a:lnTo>
                        <a:pt x="274" y="18"/>
                      </a:lnTo>
                      <a:lnTo>
                        <a:pt x="280" y="6"/>
                      </a:lnTo>
                      <a:lnTo>
                        <a:pt x="280" y="6"/>
                      </a:lnTo>
                      <a:lnTo>
                        <a:pt x="280" y="2"/>
                      </a:lnTo>
                      <a:lnTo>
                        <a:pt x="278" y="0"/>
                      </a:lnTo>
                      <a:lnTo>
                        <a:pt x="274" y="0"/>
                      </a:lnTo>
                      <a:lnTo>
                        <a:pt x="268" y="2"/>
                      </a:lnTo>
                      <a:lnTo>
                        <a:pt x="266" y="4"/>
                      </a:lnTo>
                      <a:lnTo>
                        <a:pt x="266" y="4"/>
                      </a:lnTo>
                      <a:lnTo>
                        <a:pt x="254" y="14"/>
                      </a:lnTo>
                      <a:lnTo>
                        <a:pt x="244" y="28"/>
                      </a:lnTo>
                      <a:lnTo>
                        <a:pt x="240" y="32"/>
                      </a:lnTo>
                      <a:lnTo>
                        <a:pt x="240" y="32"/>
                      </a:lnTo>
                      <a:lnTo>
                        <a:pt x="224" y="60"/>
                      </a:lnTo>
                      <a:lnTo>
                        <a:pt x="10" y="396"/>
                      </a:lnTo>
                      <a:lnTo>
                        <a:pt x="10" y="396"/>
                      </a:lnTo>
                      <a:lnTo>
                        <a:pt x="0" y="412"/>
                      </a:lnTo>
                      <a:lnTo>
                        <a:pt x="0" y="412"/>
                      </a:lnTo>
                      <a:lnTo>
                        <a:pt x="0" y="414"/>
                      </a:lnTo>
                      <a:lnTo>
                        <a:pt x="0" y="414"/>
                      </a:lnTo>
                      <a:lnTo>
                        <a:pt x="4" y="414"/>
                      </a:lnTo>
                      <a:lnTo>
                        <a:pt x="4" y="41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37" name="Freeform 75"/>
                <p:cNvSpPr>
                  <a:spLocks noEditPoints="1"/>
                </p:cNvSpPr>
                <p:nvPr/>
              </p:nvSpPr>
              <p:spPr bwMode="auto">
                <a:xfrm>
                  <a:off x="381000" y="3581400"/>
                  <a:ext cx="3435350" cy="2667000"/>
                </a:xfrm>
                <a:custGeom>
                  <a:avLst/>
                  <a:gdLst/>
                  <a:ahLst/>
                  <a:cxnLst>
                    <a:cxn ang="0">
                      <a:pos x="2160" y="44"/>
                    </a:cxn>
                    <a:cxn ang="0">
                      <a:pos x="2102" y="6"/>
                    </a:cxn>
                    <a:cxn ang="0">
                      <a:pos x="1752" y="118"/>
                    </a:cxn>
                    <a:cxn ang="0">
                      <a:pos x="1142" y="870"/>
                    </a:cxn>
                    <a:cxn ang="0">
                      <a:pos x="1126" y="832"/>
                    </a:cxn>
                    <a:cxn ang="0">
                      <a:pos x="1126" y="794"/>
                    </a:cxn>
                    <a:cxn ang="0">
                      <a:pos x="1100" y="780"/>
                    </a:cxn>
                    <a:cxn ang="0">
                      <a:pos x="1080" y="778"/>
                    </a:cxn>
                    <a:cxn ang="0">
                      <a:pos x="1068" y="788"/>
                    </a:cxn>
                    <a:cxn ang="0">
                      <a:pos x="1034" y="802"/>
                    </a:cxn>
                    <a:cxn ang="0">
                      <a:pos x="1024" y="846"/>
                    </a:cxn>
                    <a:cxn ang="0">
                      <a:pos x="690" y="370"/>
                    </a:cxn>
                    <a:cxn ang="0">
                      <a:pos x="118" y="0"/>
                    </a:cxn>
                    <a:cxn ang="0">
                      <a:pos x="32" y="18"/>
                    </a:cxn>
                    <a:cxn ang="0">
                      <a:pos x="2" y="64"/>
                    </a:cxn>
                    <a:cxn ang="0">
                      <a:pos x="108" y="686"/>
                    </a:cxn>
                    <a:cxn ang="0">
                      <a:pos x="348" y="952"/>
                    </a:cxn>
                    <a:cxn ang="0">
                      <a:pos x="504" y="1020"/>
                    </a:cxn>
                    <a:cxn ang="0">
                      <a:pos x="346" y="1198"/>
                    </a:cxn>
                    <a:cxn ang="0">
                      <a:pos x="330" y="1284"/>
                    </a:cxn>
                    <a:cxn ang="0">
                      <a:pos x="372" y="1442"/>
                    </a:cxn>
                    <a:cxn ang="0">
                      <a:pos x="406" y="1476"/>
                    </a:cxn>
                    <a:cxn ang="0">
                      <a:pos x="436" y="1500"/>
                    </a:cxn>
                    <a:cxn ang="0">
                      <a:pos x="478" y="1550"/>
                    </a:cxn>
                    <a:cxn ang="0">
                      <a:pos x="516" y="1562"/>
                    </a:cxn>
                    <a:cxn ang="0">
                      <a:pos x="558" y="1608"/>
                    </a:cxn>
                    <a:cxn ang="0">
                      <a:pos x="622" y="1636"/>
                    </a:cxn>
                    <a:cxn ang="0">
                      <a:pos x="708" y="1676"/>
                    </a:cxn>
                    <a:cxn ang="0">
                      <a:pos x="742" y="1660"/>
                    </a:cxn>
                    <a:cxn ang="0">
                      <a:pos x="836" y="1606"/>
                    </a:cxn>
                    <a:cxn ang="0">
                      <a:pos x="892" y="1528"/>
                    </a:cxn>
                    <a:cxn ang="0">
                      <a:pos x="1012" y="1188"/>
                    </a:cxn>
                    <a:cxn ang="0">
                      <a:pos x="1016" y="1342"/>
                    </a:cxn>
                    <a:cxn ang="0">
                      <a:pos x="1018" y="1494"/>
                    </a:cxn>
                    <a:cxn ang="0">
                      <a:pos x="1120" y="1598"/>
                    </a:cxn>
                    <a:cxn ang="0">
                      <a:pos x="1146" y="1430"/>
                    </a:cxn>
                    <a:cxn ang="0">
                      <a:pos x="1128" y="1158"/>
                    </a:cxn>
                    <a:cxn ang="0">
                      <a:pos x="1150" y="1176"/>
                    </a:cxn>
                    <a:cxn ang="0">
                      <a:pos x="1274" y="1528"/>
                    </a:cxn>
                    <a:cxn ang="0">
                      <a:pos x="1370" y="1646"/>
                    </a:cxn>
                    <a:cxn ang="0">
                      <a:pos x="1424" y="1660"/>
                    </a:cxn>
                    <a:cxn ang="0">
                      <a:pos x="1458" y="1676"/>
                    </a:cxn>
                    <a:cxn ang="0">
                      <a:pos x="1544" y="1636"/>
                    </a:cxn>
                    <a:cxn ang="0">
                      <a:pos x="1608" y="1608"/>
                    </a:cxn>
                    <a:cxn ang="0">
                      <a:pos x="1650" y="1562"/>
                    </a:cxn>
                    <a:cxn ang="0">
                      <a:pos x="1688" y="1550"/>
                    </a:cxn>
                    <a:cxn ang="0">
                      <a:pos x="1730" y="1500"/>
                    </a:cxn>
                    <a:cxn ang="0">
                      <a:pos x="1760" y="1476"/>
                    </a:cxn>
                    <a:cxn ang="0">
                      <a:pos x="1794" y="1442"/>
                    </a:cxn>
                    <a:cxn ang="0">
                      <a:pos x="1836" y="1284"/>
                    </a:cxn>
                    <a:cxn ang="0">
                      <a:pos x="1820" y="1198"/>
                    </a:cxn>
                    <a:cxn ang="0">
                      <a:pos x="1662" y="1020"/>
                    </a:cxn>
                    <a:cxn ang="0">
                      <a:pos x="1882" y="942"/>
                    </a:cxn>
                    <a:cxn ang="0">
                      <a:pos x="2086" y="544"/>
                    </a:cxn>
                    <a:cxn ang="0">
                      <a:pos x="1076" y="792"/>
                    </a:cxn>
                  </a:cxnLst>
                  <a:rect l="0" t="0" r="r" b="b"/>
                  <a:pathLst>
                    <a:path w="2164" h="1680">
                      <a:moveTo>
                        <a:pt x="2162" y="70"/>
                      </a:moveTo>
                      <a:lnTo>
                        <a:pt x="2162" y="70"/>
                      </a:lnTo>
                      <a:lnTo>
                        <a:pt x="2164" y="64"/>
                      </a:lnTo>
                      <a:lnTo>
                        <a:pt x="2164" y="60"/>
                      </a:lnTo>
                      <a:lnTo>
                        <a:pt x="2164" y="52"/>
                      </a:lnTo>
                      <a:lnTo>
                        <a:pt x="2160" y="44"/>
                      </a:lnTo>
                      <a:lnTo>
                        <a:pt x="2156" y="36"/>
                      </a:lnTo>
                      <a:lnTo>
                        <a:pt x="2146" y="28"/>
                      </a:lnTo>
                      <a:lnTo>
                        <a:pt x="2134" y="18"/>
                      </a:lnTo>
                      <a:lnTo>
                        <a:pt x="2134" y="18"/>
                      </a:lnTo>
                      <a:lnTo>
                        <a:pt x="2118" y="12"/>
                      </a:lnTo>
                      <a:lnTo>
                        <a:pt x="2102" y="6"/>
                      </a:lnTo>
                      <a:lnTo>
                        <a:pt x="2086" y="4"/>
                      </a:lnTo>
                      <a:lnTo>
                        <a:pt x="2072" y="2"/>
                      </a:lnTo>
                      <a:lnTo>
                        <a:pt x="2048" y="0"/>
                      </a:lnTo>
                      <a:lnTo>
                        <a:pt x="2038" y="0"/>
                      </a:lnTo>
                      <a:lnTo>
                        <a:pt x="1904" y="40"/>
                      </a:lnTo>
                      <a:lnTo>
                        <a:pt x="1752" y="118"/>
                      </a:lnTo>
                      <a:lnTo>
                        <a:pt x="1598" y="244"/>
                      </a:lnTo>
                      <a:lnTo>
                        <a:pt x="1476" y="370"/>
                      </a:lnTo>
                      <a:lnTo>
                        <a:pt x="1312" y="580"/>
                      </a:lnTo>
                      <a:lnTo>
                        <a:pt x="1216" y="732"/>
                      </a:lnTo>
                      <a:lnTo>
                        <a:pt x="1160" y="836"/>
                      </a:lnTo>
                      <a:lnTo>
                        <a:pt x="1142" y="870"/>
                      </a:lnTo>
                      <a:lnTo>
                        <a:pt x="1142" y="870"/>
                      </a:lnTo>
                      <a:lnTo>
                        <a:pt x="1142" y="860"/>
                      </a:lnTo>
                      <a:lnTo>
                        <a:pt x="1142" y="860"/>
                      </a:lnTo>
                      <a:lnTo>
                        <a:pt x="1142" y="856"/>
                      </a:lnTo>
                      <a:lnTo>
                        <a:pt x="1138" y="848"/>
                      </a:lnTo>
                      <a:lnTo>
                        <a:pt x="1126" y="832"/>
                      </a:lnTo>
                      <a:lnTo>
                        <a:pt x="1126" y="832"/>
                      </a:lnTo>
                      <a:lnTo>
                        <a:pt x="1132" y="822"/>
                      </a:lnTo>
                      <a:lnTo>
                        <a:pt x="1134" y="812"/>
                      </a:lnTo>
                      <a:lnTo>
                        <a:pt x="1134" y="812"/>
                      </a:lnTo>
                      <a:lnTo>
                        <a:pt x="1132" y="802"/>
                      </a:lnTo>
                      <a:lnTo>
                        <a:pt x="1126" y="794"/>
                      </a:lnTo>
                      <a:lnTo>
                        <a:pt x="1118" y="788"/>
                      </a:lnTo>
                      <a:lnTo>
                        <a:pt x="1108" y="786"/>
                      </a:lnTo>
                      <a:lnTo>
                        <a:pt x="1108" y="786"/>
                      </a:lnTo>
                      <a:lnTo>
                        <a:pt x="1104" y="786"/>
                      </a:lnTo>
                      <a:lnTo>
                        <a:pt x="1108" y="780"/>
                      </a:lnTo>
                      <a:lnTo>
                        <a:pt x="1100" y="780"/>
                      </a:lnTo>
                      <a:lnTo>
                        <a:pt x="1094" y="780"/>
                      </a:lnTo>
                      <a:lnTo>
                        <a:pt x="1094" y="780"/>
                      </a:lnTo>
                      <a:lnTo>
                        <a:pt x="1086" y="774"/>
                      </a:lnTo>
                      <a:lnTo>
                        <a:pt x="1086" y="776"/>
                      </a:lnTo>
                      <a:lnTo>
                        <a:pt x="1084" y="774"/>
                      </a:lnTo>
                      <a:lnTo>
                        <a:pt x="1080" y="778"/>
                      </a:lnTo>
                      <a:lnTo>
                        <a:pt x="1074" y="776"/>
                      </a:lnTo>
                      <a:lnTo>
                        <a:pt x="1074" y="780"/>
                      </a:lnTo>
                      <a:lnTo>
                        <a:pt x="1068" y="780"/>
                      </a:lnTo>
                      <a:lnTo>
                        <a:pt x="1064" y="780"/>
                      </a:lnTo>
                      <a:lnTo>
                        <a:pt x="1068" y="788"/>
                      </a:lnTo>
                      <a:lnTo>
                        <a:pt x="1068" y="788"/>
                      </a:lnTo>
                      <a:lnTo>
                        <a:pt x="1068" y="788"/>
                      </a:lnTo>
                      <a:lnTo>
                        <a:pt x="1058" y="786"/>
                      </a:lnTo>
                      <a:lnTo>
                        <a:pt x="1058" y="786"/>
                      </a:lnTo>
                      <a:lnTo>
                        <a:pt x="1048" y="788"/>
                      </a:lnTo>
                      <a:lnTo>
                        <a:pt x="1040" y="794"/>
                      </a:lnTo>
                      <a:lnTo>
                        <a:pt x="1034" y="802"/>
                      </a:lnTo>
                      <a:lnTo>
                        <a:pt x="1032" y="812"/>
                      </a:lnTo>
                      <a:lnTo>
                        <a:pt x="1032" y="812"/>
                      </a:lnTo>
                      <a:lnTo>
                        <a:pt x="1034" y="820"/>
                      </a:lnTo>
                      <a:lnTo>
                        <a:pt x="1036" y="828"/>
                      </a:lnTo>
                      <a:lnTo>
                        <a:pt x="1036" y="828"/>
                      </a:lnTo>
                      <a:lnTo>
                        <a:pt x="1024" y="846"/>
                      </a:lnTo>
                      <a:lnTo>
                        <a:pt x="1020" y="854"/>
                      </a:lnTo>
                      <a:lnTo>
                        <a:pt x="1018" y="860"/>
                      </a:lnTo>
                      <a:lnTo>
                        <a:pt x="1006" y="836"/>
                      </a:lnTo>
                      <a:lnTo>
                        <a:pt x="950" y="732"/>
                      </a:lnTo>
                      <a:lnTo>
                        <a:pt x="854" y="580"/>
                      </a:lnTo>
                      <a:lnTo>
                        <a:pt x="690" y="370"/>
                      </a:lnTo>
                      <a:lnTo>
                        <a:pt x="568" y="244"/>
                      </a:lnTo>
                      <a:lnTo>
                        <a:pt x="412" y="118"/>
                      </a:lnTo>
                      <a:lnTo>
                        <a:pt x="262" y="40"/>
                      </a:lnTo>
                      <a:lnTo>
                        <a:pt x="128" y="0"/>
                      </a:lnTo>
                      <a:lnTo>
                        <a:pt x="128" y="0"/>
                      </a:lnTo>
                      <a:lnTo>
                        <a:pt x="118" y="0"/>
                      </a:lnTo>
                      <a:lnTo>
                        <a:pt x="94" y="2"/>
                      </a:lnTo>
                      <a:lnTo>
                        <a:pt x="80" y="4"/>
                      </a:lnTo>
                      <a:lnTo>
                        <a:pt x="64" y="6"/>
                      </a:lnTo>
                      <a:lnTo>
                        <a:pt x="48" y="12"/>
                      </a:lnTo>
                      <a:lnTo>
                        <a:pt x="32" y="18"/>
                      </a:lnTo>
                      <a:lnTo>
                        <a:pt x="32" y="18"/>
                      </a:lnTo>
                      <a:lnTo>
                        <a:pt x="20" y="28"/>
                      </a:lnTo>
                      <a:lnTo>
                        <a:pt x="10" y="36"/>
                      </a:lnTo>
                      <a:lnTo>
                        <a:pt x="6" y="44"/>
                      </a:lnTo>
                      <a:lnTo>
                        <a:pt x="2" y="52"/>
                      </a:lnTo>
                      <a:lnTo>
                        <a:pt x="2" y="60"/>
                      </a:lnTo>
                      <a:lnTo>
                        <a:pt x="2" y="64"/>
                      </a:lnTo>
                      <a:lnTo>
                        <a:pt x="4" y="70"/>
                      </a:lnTo>
                      <a:lnTo>
                        <a:pt x="0" y="114"/>
                      </a:lnTo>
                      <a:lnTo>
                        <a:pt x="12" y="226"/>
                      </a:lnTo>
                      <a:lnTo>
                        <a:pt x="58" y="452"/>
                      </a:lnTo>
                      <a:lnTo>
                        <a:pt x="80" y="544"/>
                      </a:lnTo>
                      <a:lnTo>
                        <a:pt x="108" y="686"/>
                      </a:lnTo>
                      <a:lnTo>
                        <a:pt x="122" y="734"/>
                      </a:lnTo>
                      <a:lnTo>
                        <a:pt x="154" y="810"/>
                      </a:lnTo>
                      <a:lnTo>
                        <a:pt x="196" y="876"/>
                      </a:lnTo>
                      <a:lnTo>
                        <a:pt x="240" y="918"/>
                      </a:lnTo>
                      <a:lnTo>
                        <a:pt x="284" y="942"/>
                      </a:lnTo>
                      <a:lnTo>
                        <a:pt x="348" y="952"/>
                      </a:lnTo>
                      <a:lnTo>
                        <a:pt x="410" y="960"/>
                      </a:lnTo>
                      <a:lnTo>
                        <a:pt x="622" y="978"/>
                      </a:lnTo>
                      <a:lnTo>
                        <a:pt x="622" y="978"/>
                      </a:lnTo>
                      <a:lnTo>
                        <a:pt x="580" y="992"/>
                      </a:lnTo>
                      <a:lnTo>
                        <a:pt x="538" y="1006"/>
                      </a:lnTo>
                      <a:lnTo>
                        <a:pt x="504" y="1020"/>
                      </a:lnTo>
                      <a:lnTo>
                        <a:pt x="486" y="1028"/>
                      </a:lnTo>
                      <a:lnTo>
                        <a:pt x="486" y="1028"/>
                      </a:lnTo>
                      <a:lnTo>
                        <a:pt x="444" y="1066"/>
                      </a:lnTo>
                      <a:lnTo>
                        <a:pt x="410" y="1098"/>
                      </a:lnTo>
                      <a:lnTo>
                        <a:pt x="346" y="1198"/>
                      </a:lnTo>
                      <a:lnTo>
                        <a:pt x="346" y="1198"/>
                      </a:lnTo>
                      <a:lnTo>
                        <a:pt x="338" y="1222"/>
                      </a:lnTo>
                      <a:lnTo>
                        <a:pt x="330" y="1242"/>
                      </a:lnTo>
                      <a:lnTo>
                        <a:pt x="326" y="1256"/>
                      </a:lnTo>
                      <a:lnTo>
                        <a:pt x="326" y="1256"/>
                      </a:lnTo>
                      <a:lnTo>
                        <a:pt x="326" y="1270"/>
                      </a:lnTo>
                      <a:lnTo>
                        <a:pt x="330" y="1284"/>
                      </a:lnTo>
                      <a:lnTo>
                        <a:pt x="334" y="1302"/>
                      </a:lnTo>
                      <a:lnTo>
                        <a:pt x="334" y="1346"/>
                      </a:lnTo>
                      <a:lnTo>
                        <a:pt x="358" y="1386"/>
                      </a:lnTo>
                      <a:lnTo>
                        <a:pt x="370" y="1438"/>
                      </a:lnTo>
                      <a:lnTo>
                        <a:pt x="370" y="1438"/>
                      </a:lnTo>
                      <a:lnTo>
                        <a:pt x="372" y="1442"/>
                      </a:lnTo>
                      <a:lnTo>
                        <a:pt x="376" y="1454"/>
                      </a:lnTo>
                      <a:lnTo>
                        <a:pt x="380" y="1460"/>
                      </a:lnTo>
                      <a:lnTo>
                        <a:pt x="386" y="1466"/>
                      </a:lnTo>
                      <a:lnTo>
                        <a:pt x="396" y="1472"/>
                      </a:lnTo>
                      <a:lnTo>
                        <a:pt x="406" y="1476"/>
                      </a:lnTo>
                      <a:lnTo>
                        <a:pt x="406" y="1476"/>
                      </a:lnTo>
                      <a:lnTo>
                        <a:pt x="418" y="1480"/>
                      </a:lnTo>
                      <a:lnTo>
                        <a:pt x="424" y="1484"/>
                      </a:lnTo>
                      <a:lnTo>
                        <a:pt x="430" y="1488"/>
                      </a:lnTo>
                      <a:lnTo>
                        <a:pt x="434" y="1492"/>
                      </a:lnTo>
                      <a:lnTo>
                        <a:pt x="436" y="1498"/>
                      </a:lnTo>
                      <a:lnTo>
                        <a:pt x="436" y="1500"/>
                      </a:lnTo>
                      <a:lnTo>
                        <a:pt x="436" y="1500"/>
                      </a:lnTo>
                      <a:lnTo>
                        <a:pt x="444" y="1514"/>
                      </a:lnTo>
                      <a:lnTo>
                        <a:pt x="458" y="1534"/>
                      </a:lnTo>
                      <a:lnTo>
                        <a:pt x="458" y="1534"/>
                      </a:lnTo>
                      <a:lnTo>
                        <a:pt x="466" y="1540"/>
                      </a:lnTo>
                      <a:lnTo>
                        <a:pt x="478" y="1550"/>
                      </a:lnTo>
                      <a:lnTo>
                        <a:pt x="490" y="1556"/>
                      </a:lnTo>
                      <a:lnTo>
                        <a:pt x="498" y="1558"/>
                      </a:lnTo>
                      <a:lnTo>
                        <a:pt x="504" y="1558"/>
                      </a:lnTo>
                      <a:lnTo>
                        <a:pt x="504" y="1558"/>
                      </a:lnTo>
                      <a:lnTo>
                        <a:pt x="510" y="1558"/>
                      </a:lnTo>
                      <a:lnTo>
                        <a:pt x="516" y="1562"/>
                      </a:lnTo>
                      <a:lnTo>
                        <a:pt x="528" y="1572"/>
                      </a:lnTo>
                      <a:lnTo>
                        <a:pt x="536" y="1582"/>
                      </a:lnTo>
                      <a:lnTo>
                        <a:pt x="540" y="1588"/>
                      </a:lnTo>
                      <a:lnTo>
                        <a:pt x="540" y="1588"/>
                      </a:lnTo>
                      <a:lnTo>
                        <a:pt x="548" y="1598"/>
                      </a:lnTo>
                      <a:lnTo>
                        <a:pt x="558" y="1608"/>
                      </a:lnTo>
                      <a:lnTo>
                        <a:pt x="564" y="1612"/>
                      </a:lnTo>
                      <a:lnTo>
                        <a:pt x="570" y="1614"/>
                      </a:lnTo>
                      <a:lnTo>
                        <a:pt x="570" y="1614"/>
                      </a:lnTo>
                      <a:lnTo>
                        <a:pt x="586" y="1618"/>
                      </a:lnTo>
                      <a:lnTo>
                        <a:pt x="602" y="1626"/>
                      </a:lnTo>
                      <a:lnTo>
                        <a:pt x="622" y="1636"/>
                      </a:lnTo>
                      <a:lnTo>
                        <a:pt x="648" y="1656"/>
                      </a:lnTo>
                      <a:lnTo>
                        <a:pt x="676" y="1678"/>
                      </a:lnTo>
                      <a:lnTo>
                        <a:pt x="676" y="1678"/>
                      </a:lnTo>
                      <a:lnTo>
                        <a:pt x="682" y="1678"/>
                      </a:lnTo>
                      <a:lnTo>
                        <a:pt x="694" y="1680"/>
                      </a:lnTo>
                      <a:lnTo>
                        <a:pt x="708" y="1676"/>
                      </a:lnTo>
                      <a:lnTo>
                        <a:pt x="716" y="1674"/>
                      </a:lnTo>
                      <a:lnTo>
                        <a:pt x="724" y="1670"/>
                      </a:lnTo>
                      <a:lnTo>
                        <a:pt x="724" y="1670"/>
                      </a:lnTo>
                      <a:lnTo>
                        <a:pt x="730" y="1664"/>
                      </a:lnTo>
                      <a:lnTo>
                        <a:pt x="736" y="1662"/>
                      </a:lnTo>
                      <a:lnTo>
                        <a:pt x="742" y="1660"/>
                      </a:lnTo>
                      <a:lnTo>
                        <a:pt x="746" y="1660"/>
                      </a:lnTo>
                      <a:lnTo>
                        <a:pt x="754" y="1664"/>
                      </a:lnTo>
                      <a:lnTo>
                        <a:pt x="756" y="1664"/>
                      </a:lnTo>
                      <a:lnTo>
                        <a:pt x="772" y="1662"/>
                      </a:lnTo>
                      <a:lnTo>
                        <a:pt x="796" y="1646"/>
                      </a:lnTo>
                      <a:lnTo>
                        <a:pt x="836" y="1606"/>
                      </a:lnTo>
                      <a:lnTo>
                        <a:pt x="836" y="1606"/>
                      </a:lnTo>
                      <a:lnTo>
                        <a:pt x="840" y="1602"/>
                      </a:lnTo>
                      <a:lnTo>
                        <a:pt x="852" y="1588"/>
                      </a:lnTo>
                      <a:lnTo>
                        <a:pt x="870" y="1564"/>
                      </a:lnTo>
                      <a:lnTo>
                        <a:pt x="892" y="1528"/>
                      </a:lnTo>
                      <a:lnTo>
                        <a:pt x="892" y="1528"/>
                      </a:lnTo>
                      <a:lnTo>
                        <a:pt x="914" y="1478"/>
                      </a:lnTo>
                      <a:lnTo>
                        <a:pt x="938" y="1424"/>
                      </a:lnTo>
                      <a:lnTo>
                        <a:pt x="964" y="1362"/>
                      </a:lnTo>
                      <a:lnTo>
                        <a:pt x="964" y="1362"/>
                      </a:lnTo>
                      <a:lnTo>
                        <a:pt x="988" y="1268"/>
                      </a:lnTo>
                      <a:lnTo>
                        <a:pt x="1012" y="1188"/>
                      </a:lnTo>
                      <a:lnTo>
                        <a:pt x="1034" y="1116"/>
                      </a:lnTo>
                      <a:lnTo>
                        <a:pt x="1032" y="1158"/>
                      </a:lnTo>
                      <a:lnTo>
                        <a:pt x="1024" y="1232"/>
                      </a:lnTo>
                      <a:lnTo>
                        <a:pt x="1026" y="1256"/>
                      </a:lnTo>
                      <a:lnTo>
                        <a:pt x="1016" y="1290"/>
                      </a:lnTo>
                      <a:lnTo>
                        <a:pt x="1016" y="1342"/>
                      </a:lnTo>
                      <a:lnTo>
                        <a:pt x="1016" y="1356"/>
                      </a:lnTo>
                      <a:lnTo>
                        <a:pt x="1016" y="1430"/>
                      </a:lnTo>
                      <a:lnTo>
                        <a:pt x="1026" y="1436"/>
                      </a:lnTo>
                      <a:lnTo>
                        <a:pt x="1026" y="1446"/>
                      </a:lnTo>
                      <a:lnTo>
                        <a:pt x="1016" y="1458"/>
                      </a:lnTo>
                      <a:lnTo>
                        <a:pt x="1018" y="1494"/>
                      </a:lnTo>
                      <a:lnTo>
                        <a:pt x="1018" y="1552"/>
                      </a:lnTo>
                      <a:lnTo>
                        <a:pt x="1040" y="1598"/>
                      </a:lnTo>
                      <a:lnTo>
                        <a:pt x="1076" y="1628"/>
                      </a:lnTo>
                      <a:lnTo>
                        <a:pt x="1080" y="1596"/>
                      </a:lnTo>
                      <a:lnTo>
                        <a:pt x="1084" y="1628"/>
                      </a:lnTo>
                      <a:lnTo>
                        <a:pt x="1120" y="1598"/>
                      </a:lnTo>
                      <a:lnTo>
                        <a:pt x="1142" y="1552"/>
                      </a:lnTo>
                      <a:lnTo>
                        <a:pt x="1142" y="1494"/>
                      </a:lnTo>
                      <a:lnTo>
                        <a:pt x="1146" y="1458"/>
                      </a:lnTo>
                      <a:lnTo>
                        <a:pt x="1134" y="1446"/>
                      </a:lnTo>
                      <a:lnTo>
                        <a:pt x="1134" y="1436"/>
                      </a:lnTo>
                      <a:lnTo>
                        <a:pt x="1146" y="1430"/>
                      </a:lnTo>
                      <a:lnTo>
                        <a:pt x="1146" y="1356"/>
                      </a:lnTo>
                      <a:lnTo>
                        <a:pt x="1146" y="1342"/>
                      </a:lnTo>
                      <a:lnTo>
                        <a:pt x="1146" y="1290"/>
                      </a:lnTo>
                      <a:lnTo>
                        <a:pt x="1134" y="1256"/>
                      </a:lnTo>
                      <a:lnTo>
                        <a:pt x="1136" y="1232"/>
                      </a:lnTo>
                      <a:lnTo>
                        <a:pt x="1128" y="1158"/>
                      </a:lnTo>
                      <a:lnTo>
                        <a:pt x="1126" y="1116"/>
                      </a:lnTo>
                      <a:lnTo>
                        <a:pt x="1126" y="1116"/>
                      </a:lnTo>
                      <a:lnTo>
                        <a:pt x="1126" y="1106"/>
                      </a:lnTo>
                      <a:lnTo>
                        <a:pt x="1126" y="1106"/>
                      </a:lnTo>
                      <a:lnTo>
                        <a:pt x="1138" y="1136"/>
                      </a:lnTo>
                      <a:lnTo>
                        <a:pt x="1150" y="1176"/>
                      </a:lnTo>
                      <a:lnTo>
                        <a:pt x="1174" y="1260"/>
                      </a:lnTo>
                      <a:lnTo>
                        <a:pt x="1202" y="1362"/>
                      </a:lnTo>
                      <a:lnTo>
                        <a:pt x="1202" y="1362"/>
                      </a:lnTo>
                      <a:lnTo>
                        <a:pt x="1228" y="1424"/>
                      </a:lnTo>
                      <a:lnTo>
                        <a:pt x="1250" y="1478"/>
                      </a:lnTo>
                      <a:lnTo>
                        <a:pt x="1274" y="1528"/>
                      </a:lnTo>
                      <a:lnTo>
                        <a:pt x="1274" y="1528"/>
                      </a:lnTo>
                      <a:lnTo>
                        <a:pt x="1296" y="1564"/>
                      </a:lnTo>
                      <a:lnTo>
                        <a:pt x="1312" y="1588"/>
                      </a:lnTo>
                      <a:lnTo>
                        <a:pt x="1326" y="1602"/>
                      </a:lnTo>
                      <a:lnTo>
                        <a:pt x="1330" y="1606"/>
                      </a:lnTo>
                      <a:lnTo>
                        <a:pt x="1370" y="1646"/>
                      </a:lnTo>
                      <a:lnTo>
                        <a:pt x="1394" y="1662"/>
                      </a:lnTo>
                      <a:lnTo>
                        <a:pt x="1410" y="1664"/>
                      </a:lnTo>
                      <a:lnTo>
                        <a:pt x="1410" y="1664"/>
                      </a:lnTo>
                      <a:lnTo>
                        <a:pt x="1412" y="1664"/>
                      </a:lnTo>
                      <a:lnTo>
                        <a:pt x="1420" y="1660"/>
                      </a:lnTo>
                      <a:lnTo>
                        <a:pt x="1424" y="1660"/>
                      </a:lnTo>
                      <a:lnTo>
                        <a:pt x="1430" y="1662"/>
                      </a:lnTo>
                      <a:lnTo>
                        <a:pt x="1436" y="1664"/>
                      </a:lnTo>
                      <a:lnTo>
                        <a:pt x="1442" y="1670"/>
                      </a:lnTo>
                      <a:lnTo>
                        <a:pt x="1442" y="1670"/>
                      </a:lnTo>
                      <a:lnTo>
                        <a:pt x="1450" y="1674"/>
                      </a:lnTo>
                      <a:lnTo>
                        <a:pt x="1458" y="1676"/>
                      </a:lnTo>
                      <a:lnTo>
                        <a:pt x="1472" y="1680"/>
                      </a:lnTo>
                      <a:lnTo>
                        <a:pt x="1484" y="1678"/>
                      </a:lnTo>
                      <a:lnTo>
                        <a:pt x="1490" y="1678"/>
                      </a:lnTo>
                      <a:lnTo>
                        <a:pt x="1518" y="1656"/>
                      </a:lnTo>
                      <a:lnTo>
                        <a:pt x="1544" y="1636"/>
                      </a:lnTo>
                      <a:lnTo>
                        <a:pt x="1544" y="1636"/>
                      </a:lnTo>
                      <a:lnTo>
                        <a:pt x="1564" y="1626"/>
                      </a:lnTo>
                      <a:lnTo>
                        <a:pt x="1580" y="1618"/>
                      </a:lnTo>
                      <a:lnTo>
                        <a:pt x="1596" y="1614"/>
                      </a:lnTo>
                      <a:lnTo>
                        <a:pt x="1596" y="1614"/>
                      </a:lnTo>
                      <a:lnTo>
                        <a:pt x="1602" y="1612"/>
                      </a:lnTo>
                      <a:lnTo>
                        <a:pt x="1608" y="1608"/>
                      </a:lnTo>
                      <a:lnTo>
                        <a:pt x="1618" y="1598"/>
                      </a:lnTo>
                      <a:lnTo>
                        <a:pt x="1626" y="1588"/>
                      </a:lnTo>
                      <a:lnTo>
                        <a:pt x="1626" y="1588"/>
                      </a:lnTo>
                      <a:lnTo>
                        <a:pt x="1630" y="1582"/>
                      </a:lnTo>
                      <a:lnTo>
                        <a:pt x="1638" y="1572"/>
                      </a:lnTo>
                      <a:lnTo>
                        <a:pt x="1650" y="1562"/>
                      </a:lnTo>
                      <a:lnTo>
                        <a:pt x="1656" y="1558"/>
                      </a:lnTo>
                      <a:lnTo>
                        <a:pt x="1662" y="1558"/>
                      </a:lnTo>
                      <a:lnTo>
                        <a:pt x="1662" y="1558"/>
                      </a:lnTo>
                      <a:lnTo>
                        <a:pt x="1668" y="1558"/>
                      </a:lnTo>
                      <a:lnTo>
                        <a:pt x="1674" y="1556"/>
                      </a:lnTo>
                      <a:lnTo>
                        <a:pt x="1688" y="1550"/>
                      </a:lnTo>
                      <a:lnTo>
                        <a:pt x="1700" y="1540"/>
                      </a:lnTo>
                      <a:lnTo>
                        <a:pt x="1708" y="1534"/>
                      </a:lnTo>
                      <a:lnTo>
                        <a:pt x="1708" y="1534"/>
                      </a:lnTo>
                      <a:lnTo>
                        <a:pt x="1722" y="1514"/>
                      </a:lnTo>
                      <a:lnTo>
                        <a:pt x="1730" y="1500"/>
                      </a:lnTo>
                      <a:lnTo>
                        <a:pt x="1730" y="1500"/>
                      </a:lnTo>
                      <a:lnTo>
                        <a:pt x="1730" y="1498"/>
                      </a:lnTo>
                      <a:lnTo>
                        <a:pt x="1732" y="1492"/>
                      </a:lnTo>
                      <a:lnTo>
                        <a:pt x="1736" y="1488"/>
                      </a:lnTo>
                      <a:lnTo>
                        <a:pt x="1740" y="1484"/>
                      </a:lnTo>
                      <a:lnTo>
                        <a:pt x="1748" y="1480"/>
                      </a:lnTo>
                      <a:lnTo>
                        <a:pt x="1760" y="1476"/>
                      </a:lnTo>
                      <a:lnTo>
                        <a:pt x="1760" y="1476"/>
                      </a:lnTo>
                      <a:lnTo>
                        <a:pt x="1770" y="1472"/>
                      </a:lnTo>
                      <a:lnTo>
                        <a:pt x="1780" y="1466"/>
                      </a:lnTo>
                      <a:lnTo>
                        <a:pt x="1786" y="1460"/>
                      </a:lnTo>
                      <a:lnTo>
                        <a:pt x="1790" y="1454"/>
                      </a:lnTo>
                      <a:lnTo>
                        <a:pt x="1794" y="1442"/>
                      </a:lnTo>
                      <a:lnTo>
                        <a:pt x="1794" y="1438"/>
                      </a:lnTo>
                      <a:lnTo>
                        <a:pt x="1808" y="1386"/>
                      </a:lnTo>
                      <a:lnTo>
                        <a:pt x="1832" y="1346"/>
                      </a:lnTo>
                      <a:lnTo>
                        <a:pt x="1832" y="1302"/>
                      </a:lnTo>
                      <a:lnTo>
                        <a:pt x="1832" y="1302"/>
                      </a:lnTo>
                      <a:lnTo>
                        <a:pt x="1836" y="1284"/>
                      </a:lnTo>
                      <a:lnTo>
                        <a:pt x="1840" y="1270"/>
                      </a:lnTo>
                      <a:lnTo>
                        <a:pt x="1840" y="1256"/>
                      </a:lnTo>
                      <a:lnTo>
                        <a:pt x="1840" y="1256"/>
                      </a:lnTo>
                      <a:lnTo>
                        <a:pt x="1836" y="1242"/>
                      </a:lnTo>
                      <a:lnTo>
                        <a:pt x="1828" y="1222"/>
                      </a:lnTo>
                      <a:lnTo>
                        <a:pt x="1820" y="1198"/>
                      </a:lnTo>
                      <a:lnTo>
                        <a:pt x="1756" y="1098"/>
                      </a:lnTo>
                      <a:lnTo>
                        <a:pt x="1756" y="1098"/>
                      </a:lnTo>
                      <a:lnTo>
                        <a:pt x="1722" y="1066"/>
                      </a:lnTo>
                      <a:lnTo>
                        <a:pt x="1680" y="1028"/>
                      </a:lnTo>
                      <a:lnTo>
                        <a:pt x="1680" y="1028"/>
                      </a:lnTo>
                      <a:lnTo>
                        <a:pt x="1662" y="1020"/>
                      </a:lnTo>
                      <a:lnTo>
                        <a:pt x="1628" y="1006"/>
                      </a:lnTo>
                      <a:lnTo>
                        <a:pt x="1586" y="992"/>
                      </a:lnTo>
                      <a:lnTo>
                        <a:pt x="1544" y="978"/>
                      </a:lnTo>
                      <a:lnTo>
                        <a:pt x="1756" y="960"/>
                      </a:lnTo>
                      <a:lnTo>
                        <a:pt x="1818" y="952"/>
                      </a:lnTo>
                      <a:lnTo>
                        <a:pt x="1882" y="942"/>
                      </a:lnTo>
                      <a:lnTo>
                        <a:pt x="1926" y="918"/>
                      </a:lnTo>
                      <a:lnTo>
                        <a:pt x="1970" y="876"/>
                      </a:lnTo>
                      <a:lnTo>
                        <a:pt x="2012" y="810"/>
                      </a:lnTo>
                      <a:lnTo>
                        <a:pt x="2044" y="734"/>
                      </a:lnTo>
                      <a:lnTo>
                        <a:pt x="2058" y="686"/>
                      </a:lnTo>
                      <a:lnTo>
                        <a:pt x="2086" y="544"/>
                      </a:lnTo>
                      <a:lnTo>
                        <a:pt x="2108" y="452"/>
                      </a:lnTo>
                      <a:lnTo>
                        <a:pt x="2154" y="226"/>
                      </a:lnTo>
                      <a:lnTo>
                        <a:pt x="2164" y="114"/>
                      </a:lnTo>
                      <a:lnTo>
                        <a:pt x="2162" y="70"/>
                      </a:lnTo>
                      <a:close/>
                      <a:moveTo>
                        <a:pt x="1076" y="792"/>
                      </a:moveTo>
                      <a:lnTo>
                        <a:pt x="1076" y="792"/>
                      </a:lnTo>
                      <a:lnTo>
                        <a:pt x="1076" y="790"/>
                      </a:lnTo>
                      <a:lnTo>
                        <a:pt x="1076" y="790"/>
                      </a:lnTo>
                      <a:lnTo>
                        <a:pt x="1076" y="792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effectLst>
                  <a:glow rad="177800">
                    <a:schemeClr val="bg2">
                      <a:lumMod val="60000"/>
                      <a:lumOff val="40000"/>
                      <a:alpha val="11000"/>
                    </a:schemeClr>
                  </a:glow>
                  <a:softEdge rad="25400"/>
                </a:effectLst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</p:grpSp>
          <p:grpSp>
            <p:nvGrpSpPr>
              <p:cNvPr id="12" name="Group 182"/>
              <p:cNvGrpSpPr>
                <a:grpSpLocks noChangeAspect="1"/>
              </p:cNvGrpSpPr>
              <p:nvPr/>
            </p:nvGrpSpPr>
            <p:grpSpPr>
              <a:xfrm rot="19493664">
                <a:off x="7783359" y="5358489"/>
                <a:ext cx="1188480" cy="974662"/>
                <a:chOff x="381000" y="304800"/>
                <a:chExt cx="3317876" cy="2720975"/>
              </a:xfrm>
              <a:solidFill>
                <a:schemeClr val="bg2">
                  <a:lumMod val="60000"/>
                  <a:lumOff val="40000"/>
                  <a:alpha val="1000"/>
                </a:schemeClr>
              </a:solidFill>
            </p:grpSpPr>
            <p:sp>
              <p:nvSpPr>
                <p:cNvPr id="230" name="Freeform 79"/>
                <p:cNvSpPr>
                  <a:spLocks/>
                </p:cNvSpPr>
                <p:nvPr/>
              </p:nvSpPr>
              <p:spPr bwMode="auto">
                <a:xfrm>
                  <a:off x="1660525" y="654050"/>
                  <a:ext cx="368300" cy="546100"/>
                </a:xfrm>
                <a:custGeom>
                  <a:avLst/>
                  <a:gdLst/>
                  <a:ahLst/>
                  <a:cxnLst>
                    <a:cxn ang="0">
                      <a:pos x="230" y="344"/>
                    </a:cxn>
                    <a:cxn ang="0">
                      <a:pos x="230" y="344"/>
                    </a:cxn>
                    <a:cxn ang="0">
                      <a:pos x="232" y="344"/>
                    </a:cxn>
                    <a:cxn ang="0">
                      <a:pos x="232" y="342"/>
                    </a:cxn>
                    <a:cxn ang="0">
                      <a:pos x="232" y="342"/>
                    </a:cxn>
                    <a:cxn ang="0">
                      <a:pos x="224" y="328"/>
                    </a:cxn>
                    <a:cxn ang="0">
                      <a:pos x="48" y="50"/>
                    </a:cxn>
                    <a:cxn ang="0">
                      <a:pos x="48" y="50"/>
                    </a:cxn>
                    <a:cxn ang="0">
                      <a:pos x="30" y="24"/>
                    </a:cxn>
                    <a:cxn ang="0">
                      <a:pos x="30" y="24"/>
                    </a:cxn>
                    <a:cxn ang="0">
                      <a:pos x="22" y="12"/>
                    </a:cxn>
                    <a:cxn ang="0">
                      <a:pos x="10" y="2"/>
                    </a:cxn>
                    <a:cxn ang="0">
                      <a:pos x="10" y="2"/>
                    </a:cxn>
                    <a:cxn ang="0">
                      <a:pos x="6" y="0"/>
                    </a:cxn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4"/>
                    </a:cxn>
                    <a:cxn ang="0">
                      <a:pos x="0" y="4"/>
                    </a:cxn>
                    <a:cxn ang="0">
                      <a:pos x="4" y="14"/>
                    </a:cxn>
                    <a:cxn ang="0">
                      <a:pos x="10" y="22"/>
                    </a:cxn>
                    <a:cxn ang="0">
                      <a:pos x="10" y="22"/>
                    </a:cxn>
                    <a:cxn ang="0">
                      <a:pos x="18" y="30"/>
                    </a:cxn>
                    <a:cxn ang="0">
                      <a:pos x="26" y="42"/>
                    </a:cxn>
                    <a:cxn ang="0">
                      <a:pos x="218" y="332"/>
                    </a:cxn>
                    <a:cxn ang="0">
                      <a:pos x="218" y="332"/>
                    </a:cxn>
                    <a:cxn ang="0">
                      <a:pos x="226" y="340"/>
                    </a:cxn>
                    <a:cxn ang="0">
                      <a:pos x="230" y="344"/>
                    </a:cxn>
                    <a:cxn ang="0">
                      <a:pos x="230" y="344"/>
                    </a:cxn>
                  </a:cxnLst>
                  <a:rect l="0" t="0" r="r" b="b"/>
                  <a:pathLst>
                    <a:path w="232" h="344">
                      <a:moveTo>
                        <a:pt x="230" y="344"/>
                      </a:moveTo>
                      <a:lnTo>
                        <a:pt x="230" y="344"/>
                      </a:lnTo>
                      <a:lnTo>
                        <a:pt x="232" y="344"/>
                      </a:lnTo>
                      <a:lnTo>
                        <a:pt x="232" y="342"/>
                      </a:lnTo>
                      <a:lnTo>
                        <a:pt x="232" y="342"/>
                      </a:lnTo>
                      <a:lnTo>
                        <a:pt x="224" y="328"/>
                      </a:lnTo>
                      <a:lnTo>
                        <a:pt x="48" y="50"/>
                      </a:lnTo>
                      <a:lnTo>
                        <a:pt x="48" y="50"/>
                      </a:lnTo>
                      <a:lnTo>
                        <a:pt x="30" y="24"/>
                      </a:lnTo>
                      <a:lnTo>
                        <a:pt x="30" y="24"/>
                      </a:lnTo>
                      <a:lnTo>
                        <a:pt x="22" y="12"/>
                      </a:lnTo>
                      <a:lnTo>
                        <a:pt x="10" y="2"/>
                      </a:lnTo>
                      <a:lnTo>
                        <a:pt x="10" y="2"/>
                      </a:lnTo>
                      <a:lnTo>
                        <a:pt x="6" y="0"/>
                      </a:lnTo>
                      <a:lnTo>
                        <a:pt x="2" y="0"/>
                      </a:lnTo>
                      <a:lnTo>
                        <a:pt x="0" y="0"/>
                      </a:lnTo>
                      <a:lnTo>
                        <a:pt x="0" y="4"/>
                      </a:lnTo>
                      <a:lnTo>
                        <a:pt x="0" y="4"/>
                      </a:lnTo>
                      <a:lnTo>
                        <a:pt x="4" y="14"/>
                      </a:lnTo>
                      <a:lnTo>
                        <a:pt x="10" y="22"/>
                      </a:lnTo>
                      <a:lnTo>
                        <a:pt x="10" y="22"/>
                      </a:lnTo>
                      <a:lnTo>
                        <a:pt x="18" y="30"/>
                      </a:lnTo>
                      <a:lnTo>
                        <a:pt x="26" y="42"/>
                      </a:lnTo>
                      <a:lnTo>
                        <a:pt x="218" y="332"/>
                      </a:lnTo>
                      <a:lnTo>
                        <a:pt x="218" y="332"/>
                      </a:lnTo>
                      <a:lnTo>
                        <a:pt x="226" y="340"/>
                      </a:lnTo>
                      <a:lnTo>
                        <a:pt x="230" y="344"/>
                      </a:lnTo>
                      <a:lnTo>
                        <a:pt x="230" y="34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31" name="Freeform 80"/>
                <p:cNvSpPr>
                  <a:spLocks/>
                </p:cNvSpPr>
                <p:nvPr/>
              </p:nvSpPr>
              <p:spPr bwMode="auto">
                <a:xfrm>
                  <a:off x="2032000" y="1216025"/>
                  <a:ext cx="1588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32" name="Freeform 81"/>
                <p:cNvSpPr>
                  <a:spLocks/>
                </p:cNvSpPr>
                <p:nvPr/>
              </p:nvSpPr>
              <p:spPr bwMode="auto">
                <a:xfrm>
                  <a:off x="2057401" y="654050"/>
                  <a:ext cx="368300" cy="546100"/>
                </a:xfrm>
                <a:custGeom>
                  <a:avLst/>
                  <a:gdLst/>
                  <a:ahLst/>
                  <a:cxnLst>
                    <a:cxn ang="0">
                      <a:pos x="2" y="344"/>
                    </a:cxn>
                    <a:cxn ang="0">
                      <a:pos x="2" y="344"/>
                    </a:cxn>
                    <a:cxn ang="0">
                      <a:pos x="6" y="340"/>
                    </a:cxn>
                    <a:cxn ang="0">
                      <a:pos x="14" y="332"/>
                    </a:cxn>
                    <a:cxn ang="0">
                      <a:pos x="206" y="42"/>
                    </a:cxn>
                    <a:cxn ang="0">
                      <a:pos x="206" y="42"/>
                    </a:cxn>
                    <a:cxn ang="0">
                      <a:pos x="214" y="30"/>
                    </a:cxn>
                    <a:cxn ang="0">
                      <a:pos x="222" y="22"/>
                    </a:cxn>
                    <a:cxn ang="0">
                      <a:pos x="222" y="22"/>
                    </a:cxn>
                    <a:cxn ang="0">
                      <a:pos x="228" y="14"/>
                    </a:cxn>
                    <a:cxn ang="0">
                      <a:pos x="232" y="4"/>
                    </a:cxn>
                    <a:cxn ang="0">
                      <a:pos x="232" y="4"/>
                    </a:cxn>
                    <a:cxn ang="0">
                      <a:pos x="232" y="0"/>
                    </a:cxn>
                    <a:cxn ang="0">
                      <a:pos x="230" y="0"/>
                    </a:cxn>
                    <a:cxn ang="0">
                      <a:pos x="226" y="0"/>
                    </a:cxn>
                    <a:cxn ang="0">
                      <a:pos x="222" y="2"/>
                    </a:cxn>
                    <a:cxn ang="0">
                      <a:pos x="222" y="2"/>
                    </a:cxn>
                    <a:cxn ang="0">
                      <a:pos x="210" y="12"/>
                    </a:cxn>
                    <a:cxn ang="0">
                      <a:pos x="202" y="24"/>
                    </a:cxn>
                    <a:cxn ang="0">
                      <a:pos x="202" y="24"/>
                    </a:cxn>
                    <a:cxn ang="0">
                      <a:pos x="184" y="50"/>
                    </a:cxn>
                    <a:cxn ang="0">
                      <a:pos x="8" y="328"/>
                    </a:cxn>
                    <a:cxn ang="0">
                      <a:pos x="8" y="328"/>
                    </a:cxn>
                    <a:cxn ang="0">
                      <a:pos x="0" y="342"/>
                    </a:cxn>
                    <a:cxn ang="0">
                      <a:pos x="0" y="342"/>
                    </a:cxn>
                    <a:cxn ang="0">
                      <a:pos x="0" y="344"/>
                    </a:cxn>
                    <a:cxn ang="0">
                      <a:pos x="0" y="344"/>
                    </a:cxn>
                    <a:cxn ang="0">
                      <a:pos x="2" y="344"/>
                    </a:cxn>
                    <a:cxn ang="0">
                      <a:pos x="2" y="344"/>
                    </a:cxn>
                  </a:cxnLst>
                  <a:rect l="0" t="0" r="r" b="b"/>
                  <a:pathLst>
                    <a:path w="232" h="344">
                      <a:moveTo>
                        <a:pt x="2" y="344"/>
                      </a:moveTo>
                      <a:lnTo>
                        <a:pt x="2" y="344"/>
                      </a:lnTo>
                      <a:lnTo>
                        <a:pt x="6" y="340"/>
                      </a:lnTo>
                      <a:lnTo>
                        <a:pt x="14" y="332"/>
                      </a:lnTo>
                      <a:lnTo>
                        <a:pt x="206" y="42"/>
                      </a:lnTo>
                      <a:lnTo>
                        <a:pt x="206" y="42"/>
                      </a:lnTo>
                      <a:lnTo>
                        <a:pt x="214" y="30"/>
                      </a:lnTo>
                      <a:lnTo>
                        <a:pt x="222" y="22"/>
                      </a:lnTo>
                      <a:lnTo>
                        <a:pt x="222" y="22"/>
                      </a:lnTo>
                      <a:lnTo>
                        <a:pt x="228" y="14"/>
                      </a:lnTo>
                      <a:lnTo>
                        <a:pt x="232" y="4"/>
                      </a:lnTo>
                      <a:lnTo>
                        <a:pt x="232" y="4"/>
                      </a:lnTo>
                      <a:lnTo>
                        <a:pt x="232" y="0"/>
                      </a:lnTo>
                      <a:lnTo>
                        <a:pt x="230" y="0"/>
                      </a:lnTo>
                      <a:lnTo>
                        <a:pt x="226" y="0"/>
                      </a:lnTo>
                      <a:lnTo>
                        <a:pt x="222" y="2"/>
                      </a:lnTo>
                      <a:lnTo>
                        <a:pt x="222" y="2"/>
                      </a:lnTo>
                      <a:lnTo>
                        <a:pt x="210" y="12"/>
                      </a:lnTo>
                      <a:lnTo>
                        <a:pt x="202" y="24"/>
                      </a:lnTo>
                      <a:lnTo>
                        <a:pt x="202" y="24"/>
                      </a:lnTo>
                      <a:lnTo>
                        <a:pt x="184" y="50"/>
                      </a:lnTo>
                      <a:lnTo>
                        <a:pt x="8" y="328"/>
                      </a:lnTo>
                      <a:lnTo>
                        <a:pt x="8" y="328"/>
                      </a:lnTo>
                      <a:lnTo>
                        <a:pt x="0" y="342"/>
                      </a:lnTo>
                      <a:lnTo>
                        <a:pt x="0" y="342"/>
                      </a:lnTo>
                      <a:lnTo>
                        <a:pt x="0" y="344"/>
                      </a:lnTo>
                      <a:lnTo>
                        <a:pt x="0" y="344"/>
                      </a:lnTo>
                      <a:lnTo>
                        <a:pt x="2" y="344"/>
                      </a:lnTo>
                      <a:lnTo>
                        <a:pt x="2" y="34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33" name="Freeform 82"/>
                <p:cNvSpPr>
                  <a:spLocks noEditPoints="1"/>
                </p:cNvSpPr>
                <p:nvPr/>
              </p:nvSpPr>
              <p:spPr bwMode="auto">
                <a:xfrm>
                  <a:off x="381000" y="304800"/>
                  <a:ext cx="3317876" cy="2720975"/>
                </a:xfrm>
                <a:custGeom>
                  <a:avLst/>
                  <a:gdLst/>
                  <a:ahLst/>
                  <a:cxnLst>
                    <a:cxn ang="0">
                      <a:pos x="1784" y="18"/>
                    </a:cxn>
                    <a:cxn ang="0">
                      <a:pos x="1368" y="254"/>
                    </a:cxn>
                    <a:cxn ang="0">
                      <a:pos x="1096" y="632"/>
                    </a:cxn>
                    <a:cxn ang="0">
                      <a:pos x="1066" y="570"/>
                    </a:cxn>
                    <a:cxn ang="0">
                      <a:pos x="1044" y="562"/>
                    </a:cxn>
                    <a:cxn ang="0">
                      <a:pos x="1016" y="572"/>
                    </a:cxn>
                    <a:cxn ang="0">
                      <a:pos x="992" y="628"/>
                    </a:cxn>
                    <a:cxn ang="0">
                      <a:pos x="680" y="216"/>
                    </a:cxn>
                    <a:cxn ang="0">
                      <a:pos x="268" y="10"/>
                    </a:cxn>
                    <a:cxn ang="0">
                      <a:pos x="34" y="198"/>
                    </a:cxn>
                    <a:cxn ang="0">
                      <a:pos x="86" y="264"/>
                    </a:cxn>
                    <a:cxn ang="0">
                      <a:pos x="156" y="340"/>
                    </a:cxn>
                    <a:cxn ang="0">
                      <a:pos x="198" y="442"/>
                    </a:cxn>
                    <a:cxn ang="0">
                      <a:pos x="224" y="492"/>
                    </a:cxn>
                    <a:cxn ang="0">
                      <a:pos x="240" y="572"/>
                    </a:cxn>
                    <a:cxn ang="0">
                      <a:pos x="272" y="640"/>
                    </a:cxn>
                    <a:cxn ang="0">
                      <a:pos x="378" y="740"/>
                    </a:cxn>
                    <a:cxn ang="0">
                      <a:pos x="470" y="858"/>
                    </a:cxn>
                    <a:cxn ang="0">
                      <a:pos x="342" y="1124"/>
                    </a:cxn>
                    <a:cxn ang="0">
                      <a:pos x="376" y="1176"/>
                    </a:cxn>
                    <a:cxn ang="0">
                      <a:pos x="406" y="1268"/>
                    </a:cxn>
                    <a:cxn ang="0">
                      <a:pos x="458" y="1316"/>
                    </a:cxn>
                    <a:cxn ang="0">
                      <a:pos x="502" y="1380"/>
                    </a:cxn>
                    <a:cxn ang="0">
                      <a:pos x="536" y="1422"/>
                    </a:cxn>
                    <a:cxn ang="0">
                      <a:pos x="460" y="1554"/>
                    </a:cxn>
                    <a:cxn ang="0">
                      <a:pos x="414" y="1686"/>
                    </a:cxn>
                    <a:cxn ang="0">
                      <a:pos x="486" y="1704"/>
                    </a:cxn>
                    <a:cxn ang="0">
                      <a:pos x="586" y="1526"/>
                    </a:cxn>
                    <a:cxn ang="0">
                      <a:pos x="662" y="1528"/>
                    </a:cxn>
                    <a:cxn ang="0">
                      <a:pos x="700" y="1528"/>
                    </a:cxn>
                    <a:cxn ang="0">
                      <a:pos x="768" y="1532"/>
                    </a:cxn>
                    <a:cxn ang="0">
                      <a:pos x="816" y="1452"/>
                    </a:cxn>
                    <a:cxn ang="0">
                      <a:pos x="978" y="928"/>
                    </a:cxn>
                    <a:cxn ang="0">
                      <a:pos x="996" y="942"/>
                    </a:cxn>
                    <a:cxn ang="0">
                      <a:pos x="992" y="1208"/>
                    </a:cxn>
                    <a:cxn ang="0">
                      <a:pos x="1088" y="1112"/>
                    </a:cxn>
                    <a:cxn ang="0">
                      <a:pos x="1088" y="854"/>
                    </a:cxn>
                    <a:cxn ang="0">
                      <a:pos x="1138" y="1056"/>
                    </a:cxn>
                    <a:cxn ang="0">
                      <a:pos x="1284" y="1500"/>
                    </a:cxn>
                    <a:cxn ang="0">
                      <a:pos x="1334" y="1528"/>
                    </a:cxn>
                    <a:cxn ang="0">
                      <a:pos x="1406" y="1536"/>
                    </a:cxn>
                    <a:cxn ang="0">
                      <a:pos x="1458" y="1516"/>
                    </a:cxn>
                    <a:cxn ang="0">
                      <a:pos x="1542" y="1592"/>
                    </a:cxn>
                    <a:cxn ang="0">
                      <a:pos x="1626" y="1714"/>
                    </a:cxn>
                    <a:cxn ang="0">
                      <a:pos x="1680" y="1650"/>
                    </a:cxn>
                    <a:cxn ang="0">
                      <a:pos x="1618" y="1546"/>
                    </a:cxn>
                    <a:cxn ang="0">
                      <a:pos x="1560" y="1404"/>
                    </a:cxn>
                    <a:cxn ang="0">
                      <a:pos x="1616" y="1378"/>
                    </a:cxn>
                    <a:cxn ang="0">
                      <a:pos x="1634" y="1294"/>
                    </a:cxn>
                    <a:cxn ang="0">
                      <a:pos x="1706" y="1248"/>
                    </a:cxn>
                    <a:cxn ang="0">
                      <a:pos x="1726" y="1166"/>
                    </a:cxn>
                    <a:cxn ang="0">
                      <a:pos x="1702" y="1004"/>
                    </a:cxn>
                    <a:cxn ang="0">
                      <a:pos x="1528" y="790"/>
                    </a:cxn>
                    <a:cxn ang="0">
                      <a:pos x="1758" y="718"/>
                    </a:cxn>
                    <a:cxn ang="0">
                      <a:pos x="1830" y="612"/>
                    </a:cxn>
                    <a:cxn ang="0">
                      <a:pos x="1868" y="536"/>
                    </a:cxn>
                    <a:cxn ang="0">
                      <a:pos x="1876" y="472"/>
                    </a:cxn>
                    <a:cxn ang="0">
                      <a:pos x="1898" y="394"/>
                    </a:cxn>
                    <a:cxn ang="0">
                      <a:pos x="1964" y="304"/>
                    </a:cxn>
                    <a:cxn ang="0">
                      <a:pos x="2020" y="236"/>
                    </a:cxn>
                    <a:cxn ang="0">
                      <a:pos x="1040" y="574"/>
                    </a:cxn>
                  </a:cxnLst>
                  <a:rect l="0" t="0" r="r" b="b"/>
                  <a:pathLst>
                    <a:path w="2090" h="1714">
                      <a:moveTo>
                        <a:pt x="2088" y="78"/>
                      </a:moveTo>
                      <a:lnTo>
                        <a:pt x="2070" y="44"/>
                      </a:lnTo>
                      <a:lnTo>
                        <a:pt x="2028" y="16"/>
                      </a:lnTo>
                      <a:lnTo>
                        <a:pt x="1964" y="4"/>
                      </a:lnTo>
                      <a:lnTo>
                        <a:pt x="1896" y="0"/>
                      </a:lnTo>
                      <a:lnTo>
                        <a:pt x="1896" y="0"/>
                      </a:lnTo>
                      <a:lnTo>
                        <a:pt x="1876" y="2"/>
                      </a:lnTo>
                      <a:lnTo>
                        <a:pt x="1852" y="4"/>
                      </a:lnTo>
                      <a:lnTo>
                        <a:pt x="1822" y="10"/>
                      </a:lnTo>
                      <a:lnTo>
                        <a:pt x="1784" y="18"/>
                      </a:lnTo>
                      <a:lnTo>
                        <a:pt x="1740" y="30"/>
                      </a:lnTo>
                      <a:lnTo>
                        <a:pt x="1694" y="46"/>
                      </a:lnTo>
                      <a:lnTo>
                        <a:pt x="1642" y="66"/>
                      </a:lnTo>
                      <a:lnTo>
                        <a:pt x="1642" y="66"/>
                      </a:lnTo>
                      <a:lnTo>
                        <a:pt x="1592" y="92"/>
                      </a:lnTo>
                      <a:lnTo>
                        <a:pt x="1544" y="118"/>
                      </a:lnTo>
                      <a:lnTo>
                        <a:pt x="1498" y="148"/>
                      </a:lnTo>
                      <a:lnTo>
                        <a:pt x="1454" y="180"/>
                      </a:lnTo>
                      <a:lnTo>
                        <a:pt x="1410" y="216"/>
                      </a:lnTo>
                      <a:lnTo>
                        <a:pt x="1368" y="254"/>
                      </a:lnTo>
                      <a:lnTo>
                        <a:pt x="1328" y="296"/>
                      </a:lnTo>
                      <a:lnTo>
                        <a:pt x="1286" y="342"/>
                      </a:lnTo>
                      <a:lnTo>
                        <a:pt x="1286" y="342"/>
                      </a:lnTo>
                      <a:lnTo>
                        <a:pt x="1254" y="380"/>
                      </a:lnTo>
                      <a:lnTo>
                        <a:pt x="1224" y="420"/>
                      </a:lnTo>
                      <a:lnTo>
                        <a:pt x="1196" y="462"/>
                      </a:lnTo>
                      <a:lnTo>
                        <a:pt x="1170" y="504"/>
                      </a:lnTo>
                      <a:lnTo>
                        <a:pt x="1124" y="578"/>
                      </a:lnTo>
                      <a:lnTo>
                        <a:pt x="1096" y="632"/>
                      </a:lnTo>
                      <a:lnTo>
                        <a:pt x="1096" y="632"/>
                      </a:lnTo>
                      <a:lnTo>
                        <a:pt x="1092" y="622"/>
                      </a:lnTo>
                      <a:lnTo>
                        <a:pt x="1082" y="608"/>
                      </a:lnTo>
                      <a:lnTo>
                        <a:pt x="1082" y="608"/>
                      </a:lnTo>
                      <a:lnTo>
                        <a:pt x="1086" y="600"/>
                      </a:lnTo>
                      <a:lnTo>
                        <a:pt x="1088" y="592"/>
                      </a:lnTo>
                      <a:lnTo>
                        <a:pt x="1088" y="592"/>
                      </a:lnTo>
                      <a:lnTo>
                        <a:pt x="1086" y="584"/>
                      </a:lnTo>
                      <a:lnTo>
                        <a:pt x="1082" y="576"/>
                      </a:lnTo>
                      <a:lnTo>
                        <a:pt x="1074" y="572"/>
                      </a:lnTo>
                      <a:lnTo>
                        <a:pt x="1066" y="570"/>
                      </a:lnTo>
                      <a:lnTo>
                        <a:pt x="1066" y="570"/>
                      </a:lnTo>
                      <a:lnTo>
                        <a:pt x="1064" y="570"/>
                      </a:lnTo>
                      <a:lnTo>
                        <a:pt x="1066" y="564"/>
                      </a:lnTo>
                      <a:lnTo>
                        <a:pt x="1060" y="564"/>
                      </a:lnTo>
                      <a:lnTo>
                        <a:pt x="1056" y="564"/>
                      </a:lnTo>
                      <a:lnTo>
                        <a:pt x="1056" y="564"/>
                      </a:lnTo>
                      <a:lnTo>
                        <a:pt x="1050" y="558"/>
                      </a:lnTo>
                      <a:lnTo>
                        <a:pt x="1048" y="560"/>
                      </a:lnTo>
                      <a:lnTo>
                        <a:pt x="1048" y="558"/>
                      </a:lnTo>
                      <a:lnTo>
                        <a:pt x="1044" y="562"/>
                      </a:lnTo>
                      <a:lnTo>
                        <a:pt x="1038" y="560"/>
                      </a:lnTo>
                      <a:lnTo>
                        <a:pt x="1038" y="564"/>
                      </a:lnTo>
                      <a:lnTo>
                        <a:pt x="1034" y="564"/>
                      </a:lnTo>
                      <a:lnTo>
                        <a:pt x="1030" y="564"/>
                      </a:lnTo>
                      <a:lnTo>
                        <a:pt x="1034" y="572"/>
                      </a:lnTo>
                      <a:lnTo>
                        <a:pt x="1034" y="572"/>
                      </a:lnTo>
                      <a:lnTo>
                        <a:pt x="1034" y="572"/>
                      </a:lnTo>
                      <a:lnTo>
                        <a:pt x="1026" y="570"/>
                      </a:lnTo>
                      <a:lnTo>
                        <a:pt x="1026" y="570"/>
                      </a:lnTo>
                      <a:lnTo>
                        <a:pt x="1016" y="572"/>
                      </a:lnTo>
                      <a:lnTo>
                        <a:pt x="1010" y="576"/>
                      </a:lnTo>
                      <a:lnTo>
                        <a:pt x="1004" y="584"/>
                      </a:lnTo>
                      <a:lnTo>
                        <a:pt x="1004" y="592"/>
                      </a:lnTo>
                      <a:lnTo>
                        <a:pt x="1004" y="592"/>
                      </a:lnTo>
                      <a:lnTo>
                        <a:pt x="1004" y="598"/>
                      </a:lnTo>
                      <a:lnTo>
                        <a:pt x="1008" y="604"/>
                      </a:lnTo>
                      <a:lnTo>
                        <a:pt x="1008" y="604"/>
                      </a:lnTo>
                      <a:lnTo>
                        <a:pt x="998" y="618"/>
                      </a:lnTo>
                      <a:lnTo>
                        <a:pt x="992" y="628"/>
                      </a:lnTo>
                      <a:lnTo>
                        <a:pt x="992" y="628"/>
                      </a:lnTo>
                      <a:lnTo>
                        <a:pt x="962" y="574"/>
                      </a:lnTo>
                      <a:lnTo>
                        <a:pt x="918" y="500"/>
                      </a:lnTo>
                      <a:lnTo>
                        <a:pt x="892" y="460"/>
                      </a:lnTo>
                      <a:lnTo>
                        <a:pt x="864" y="420"/>
                      </a:lnTo>
                      <a:lnTo>
                        <a:pt x="834" y="378"/>
                      </a:lnTo>
                      <a:lnTo>
                        <a:pt x="802" y="342"/>
                      </a:lnTo>
                      <a:lnTo>
                        <a:pt x="802" y="342"/>
                      </a:lnTo>
                      <a:lnTo>
                        <a:pt x="762" y="296"/>
                      </a:lnTo>
                      <a:lnTo>
                        <a:pt x="720" y="254"/>
                      </a:lnTo>
                      <a:lnTo>
                        <a:pt x="680" y="216"/>
                      </a:lnTo>
                      <a:lnTo>
                        <a:pt x="636" y="180"/>
                      </a:lnTo>
                      <a:lnTo>
                        <a:pt x="592" y="148"/>
                      </a:lnTo>
                      <a:lnTo>
                        <a:pt x="546" y="118"/>
                      </a:lnTo>
                      <a:lnTo>
                        <a:pt x="498" y="92"/>
                      </a:lnTo>
                      <a:lnTo>
                        <a:pt x="448" y="66"/>
                      </a:lnTo>
                      <a:lnTo>
                        <a:pt x="448" y="66"/>
                      </a:lnTo>
                      <a:lnTo>
                        <a:pt x="396" y="46"/>
                      </a:lnTo>
                      <a:lnTo>
                        <a:pt x="348" y="30"/>
                      </a:lnTo>
                      <a:lnTo>
                        <a:pt x="306" y="18"/>
                      </a:lnTo>
                      <a:lnTo>
                        <a:pt x="268" y="10"/>
                      </a:lnTo>
                      <a:lnTo>
                        <a:pt x="238" y="4"/>
                      </a:lnTo>
                      <a:lnTo>
                        <a:pt x="214" y="2"/>
                      </a:lnTo>
                      <a:lnTo>
                        <a:pt x="194" y="0"/>
                      </a:lnTo>
                      <a:lnTo>
                        <a:pt x="126" y="4"/>
                      </a:lnTo>
                      <a:lnTo>
                        <a:pt x="62" y="16"/>
                      </a:lnTo>
                      <a:lnTo>
                        <a:pt x="20" y="44"/>
                      </a:lnTo>
                      <a:lnTo>
                        <a:pt x="2" y="78"/>
                      </a:lnTo>
                      <a:lnTo>
                        <a:pt x="0" y="112"/>
                      </a:lnTo>
                      <a:lnTo>
                        <a:pt x="12" y="154"/>
                      </a:lnTo>
                      <a:lnTo>
                        <a:pt x="34" y="198"/>
                      </a:lnTo>
                      <a:lnTo>
                        <a:pt x="34" y="198"/>
                      </a:lnTo>
                      <a:lnTo>
                        <a:pt x="44" y="214"/>
                      </a:lnTo>
                      <a:lnTo>
                        <a:pt x="56" y="226"/>
                      </a:lnTo>
                      <a:lnTo>
                        <a:pt x="60" y="232"/>
                      </a:lnTo>
                      <a:lnTo>
                        <a:pt x="66" y="234"/>
                      </a:lnTo>
                      <a:lnTo>
                        <a:pt x="66" y="234"/>
                      </a:lnTo>
                      <a:lnTo>
                        <a:pt x="70" y="236"/>
                      </a:lnTo>
                      <a:lnTo>
                        <a:pt x="74" y="240"/>
                      </a:lnTo>
                      <a:lnTo>
                        <a:pt x="80" y="252"/>
                      </a:lnTo>
                      <a:lnTo>
                        <a:pt x="86" y="264"/>
                      </a:lnTo>
                      <a:lnTo>
                        <a:pt x="86" y="264"/>
                      </a:lnTo>
                      <a:lnTo>
                        <a:pt x="94" y="278"/>
                      </a:lnTo>
                      <a:lnTo>
                        <a:pt x="104" y="290"/>
                      </a:lnTo>
                      <a:lnTo>
                        <a:pt x="112" y="296"/>
                      </a:lnTo>
                      <a:lnTo>
                        <a:pt x="118" y="300"/>
                      </a:lnTo>
                      <a:lnTo>
                        <a:pt x="118" y="300"/>
                      </a:lnTo>
                      <a:lnTo>
                        <a:pt x="126" y="304"/>
                      </a:lnTo>
                      <a:lnTo>
                        <a:pt x="132" y="310"/>
                      </a:lnTo>
                      <a:lnTo>
                        <a:pt x="146" y="324"/>
                      </a:lnTo>
                      <a:lnTo>
                        <a:pt x="156" y="340"/>
                      </a:lnTo>
                      <a:lnTo>
                        <a:pt x="160" y="350"/>
                      </a:lnTo>
                      <a:lnTo>
                        <a:pt x="160" y="350"/>
                      </a:lnTo>
                      <a:lnTo>
                        <a:pt x="160" y="354"/>
                      </a:lnTo>
                      <a:lnTo>
                        <a:pt x="164" y="360"/>
                      </a:lnTo>
                      <a:lnTo>
                        <a:pt x="176" y="374"/>
                      </a:lnTo>
                      <a:lnTo>
                        <a:pt x="192" y="394"/>
                      </a:lnTo>
                      <a:lnTo>
                        <a:pt x="192" y="394"/>
                      </a:lnTo>
                      <a:lnTo>
                        <a:pt x="198" y="416"/>
                      </a:lnTo>
                      <a:lnTo>
                        <a:pt x="200" y="434"/>
                      </a:lnTo>
                      <a:lnTo>
                        <a:pt x="198" y="442"/>
                      </a:lnTo>
                      <a:lnTo>
                        <a:pt x="196" y="446"/>
                      </a:lnTo>
                      <a:lnTo>
                        <a:pt x="196" y="446"/>
                      </a:lnTo>
                      <a:lnTo>
                        <a:pt x="194" y="450"/>
                      </a:lnTo>
                      <a:lnTo>
                        <a:pt x="196" y="454"/>
                      </a:lnTo>
                      <a:lnTo>
                        <a:pt x="202" y="462"/>
                      </a:lnTo>
                      <a:lnTo>
                        <a:pt x="214" y="472"/>
                      </a:lnTo>
                      <a:lnTo>
                        <a:pt x="214" y="472"/>
                      </a:lnTo>
                      <a:lnTo>
                        <a:pt x="216" y="476"/>
                      </a:lnTo>
                      <a:lnTo>
                        <a:pt x="222" y="486"/>
                      </a:lnTo>
                      <a:lnTo>
                        <a:pt x="224" y="492"/>
                      </a:lnTo>
                      <a:lnTo>
                        <a:pt x="226" y="498"/>
                      </a:lnTo>
                      <a:lnTo>
                        <a:pt x="226" y="506"/>
                      </a:lnTo>
                      <a:lnTo>
                        <a:pt x="222" y="512"/>
                      </a:lnTo>
                      <a:lnTo>
                        <a:pt x="222" y="512"/>
                      </a:lnTo>
                      <a:lnTo>
                        <a:pt x="220" y="518"/>
                      </a:lnTo>
                      <a:lnTo>
                        <a:pt x="220" y="526"/>
                      </a:lnTo>
                      <a:lnTo>
                        <a:pt x="222" y="536"/>
                      </a:lnTo>
                      <a:lnTo>
                        <a:pt x="226" y="546"/>
                      </a:lnTo>
                      <a:lnTo>
                        <a:pt x="236" y="564"/>
                      </a:lnTo>
                      <a:lnTo>
                        <a:pt x="240" y="572"/>
                      </a:lnTo>
                      <a:lnTo>
                        <a:pt x="244" y="574"/>
                      </a:lnTo>
                      <a:lnTo>
                        <a:pt x="244" y="574"/>
                      </a:lnTo>
                      <a:lnTo>
                        <a:pt x="248" y="578"/>
                      </a:lnTo>
                      <a:lnTo>
                        <a:pt x="250" y="582"/>
                      </a:lnTo>
                      <a:lnTo>
                        <a:pt x="256" y="594"/>
                      </a:lnTo>
                      <a:lnTo>
                        <a:pt x="260" y="612"/>
                      </a:lnTo>
                      <a:lnTo>
                        <a:pt x="260" y="612"/>
                      </a:lnTo>
                      <a:lnTo>
                        <a:pt x="260" y="614"/>
                      </a:lnTo>
                      <a:lnTo>
                        <a:pt x="264" y="624"/>
                      </a:lnTo>
                      <a:lnTo>
                        <a:pt x="272" y="640"/>
                      </a:lnTo>
                      <a:lnTo>
                        <a:pt x="288" y="660"/>
                      </a:lnTo>
                      <a:lnTo>
                        <a:pt x="288" y="660"/>
                      </a:lnTo>
                      <a:lnTo>
                        <a:pt x="304" y="680"/>
                      </a:lnTo>
                      <a:lnTo>
                        <a:pt x="314" y="694"/>
                      </a:lnTo>
                      <a:lnTo>
                        <a:pt x="328" y="714"/>
                      </a:lnTo>
                      <a:lnTo>
                        <a:pt x="328" y="714"/>
                      </a:lnTo>
                      <a:lnTo>
                        <a:pt x="332" y="718"/>
                      </a:lnTo>
                      <a:lnTo>
                        <a:pt x="338" y="724"/>
                      </a:lnTo>
                      <a:lnTo>
                        <a:pt x="356" y="732"/>
                      </a:lnTo>
                      <a:lnTo>
                        <a:pt x="378" y="740"/>
                      </a:lnTo>
                      <a:lnTo>
                        <a:pt x="430" y="746"/>
                      </a:lnTo>
                      <a:lnTo>
                        <a:pt x="484" y="746"/>
                      </a:lnTo>
                      <a:lnTo>
                        <a:pt x="534" y="746"/>
                      </a:lnTo>
                      <a:lnTo>
                        <a:pt x="604" y="752"/>
                      </a:lnTo>
                      <a:lnTo>
                        <a:pt x="622" y="754"/>
                      </a:lnTo>
                      <a:lnTo>
                        <a:pt x="622" y="754"/>
                      </a:lnTo>
                      <a:lnTo>
                        <a:pt x="562" y="790"/>
                      </a:lnTo>
                      <a:lnTo>
                        <a:pt x="518" y="820"/>
                      </a:lnTo>
                      <a:lnTo>
                        <a:pt x="488" y="842"/>
                      </a:lnTo>
                      <a:lnTo>
                        <a:pt x="470" y="858"/>
                      </a:lnTo>
                      <a:lnTo>
                        <a:pt x="462" y="868"/>
                      </a:lnTo>
                      <a:lnTo>
                        <a:pt x="458" y="874"/>
                      </a:lnTo>
                      <a:lnTo>
                        <a:pt x="458" y="876"/>
                      </a:lnTo>
                      <a:lnTo>
                        <a:pt x="458" y="878"/>
                      </a:lnTo>
                      <a:lnTo>
                        <a:pt x="384" y="988"/>
                      </a:lnTo>
                      <a:lnTo>
                        <a:pt x="388" y="1004"/>
                      </a:lnTo>
                      <a:lnTo>
                        <a:pt x="384" y="1022"/>
                      </a:lnTo>
                      <a:lnTo>
                        <a:pt x="366" y="1052"/>
                      </a:lnTo>
                      <a:lnTo>
                        <a:pt x="354" y="1078"/>
                      </a:lnTo>
                      <a:lnTo>
                        <a:pt x="342" y="1124"/>
                      </a:lnTo>
                      <a:lnTo>
                        <a:pt x="342" y="1124"/>
                      </a:lnTo>
                      <a:lnTo>
                        <a:pt x="342" y="1130"/>
                      </a:lnTo>
                      <a:lnTo>
                        <a:pt x="344" y="1142"/>
                      </a:lnTo>
                      <a:lnTo>
                        <a:pt x="348" y="1148"/>
                      </a:lnTo>
                      <a:lnTo>
                        <a:pt x="350" y="1156"/>
                      </a:lnTo>
                      <a:lnTo>
                        <a:pt x="356" y="1162"/>
                      </a:lnTo>
                      <a:lnTo>
                        <a:pt x="364" y="1166"/>
                      </a:lnTo>
                      <a:lnTo>
                        <a:pt x="364" y="1166"/>
                      </a:lnTo>
                      <a:lnTo>
                        <a:pt x="372" y="1170"/>
                      </a:lnTo>
                      <a:lnTo>
                        <a:pt x="376" y="1176"/>
                      </a:lnTo>
                      <a:lnTo>
                        <a:pt x="380" y="1184"/>
                      </a:lnTo>
                      <a:lnTo>
                        <a:pt x="382" y="1192"/>
                      </a:lnTo>
                      <a:lnTo>
                        <a:pt x="380" y="1206"/>
                      </a:lnTo>
                      <a:lnTo>
                        <a:pt x="380" y="1212"/>
                      </a:lnTo>
                      <a:lnTo>
                        <a:pt x="382" y="1244"/>
                      </a:lnTo>
                      <a:lnTo>
                        <a:pt x="382" y="1244"/>
                      </a:lnTo>
                      <a:lnTo>
                        <a:pt x="384" y="1248"/>
                      </a:lnTo>
                      <a:lnTo>
                        <a:pt x="392" y="1258"/>
                      </a:lnTo>
                      <a:lnTo>
                        <a:pt x="398" y="1264"/>
                      </a:lnTo>
                      <a:lnTo>
                        <a:pt x="406" y="1268"/>
                      </a:lnTo>
                      <a:lnTo>
                        <a:pt x="416" y="1272"/>
                      </a:lnTo>
                      <a:lnTo>
                        <a:pt x="428" y="1272"/>
                      </a:lnTo>
                      <a:lnTo>
                        <a:pt x="428" y="1272"/>
                      </a:lnTo>
                      <a:lnTo>
                        <a:pt x="440" y="1274"/>
                      </a:lnTo>
                      <a:lnTo>
                        <a:pt x="448" y="1280"/>
                      </a:lnTo>
                      <a:lnTo>
                        <a:pt x="452" y="1286"/>
                      </a:lnTo>
                      <a:lnTo>
                        <a:pt x="456" y="1294"/>
                      </a:lnTo>
                      <a:lnTo>
                        <a:pt x="458" y="1310"/>
                      </a:lnTo>
                      <a:lnTo>
                        <a:pt x="458" y="1316"/>
                      </a:lnTo>
                      <a:lnTo>
                        <a:pt x="458" y="1316"/>
                      </a:lnTo>
                      <a:lnTo>
                        <a:pt x="456" y="1338"/>
                      </a:lnTo>
                      <a:lnTo>
                        <a:pt x="458" y="1354"/>
                      </a:lnTo>
                      <a:lnTo>
                        <a:pt x="458" y="1360"/>
                      </a:lnTo>
                      <a:lnTo>
                        <a:pt x="460" y="1364"/>
                      </a:lnTo>
                      <a:lnTo>
                        <a:pt x="460" y="1364"/>
                      </a:lnTo>
                      <a:lnTo>
                        <a:pt x="468" y="1374"/>
                      </a:lnTo>
                      <a:lnTo>
                        <a:pt x="474" y="1378"/>
                      </a:lnTo>
                      <a:lnTo>
                        <a:pt x="486" y="1380"/>
                      </a:lnTo>
                      <a:lnTo>
                        <a:pt x="486" y="1380"/>
                      </a:lnTo>
                      <a:lnTo>
                        <a:pt x="502" y="1380"/>
                      </a:lnTo>
                      <a:lnTo>
                        <a:pt x="514" y="1384"/>
                      </a:lnTo>
                      <a:lnTo>
                        <a:pt x="522" y="1390"/>
                      </a:lnTo>
                      <a:lnTo>
                        <a:pt x="526" y="1394"/>
                      </a:lnTo>
                      <a:lnTo>
                        <a:pt x="526" y="1396"/>
                      </a:lnTo>
                      <a:lnTo>
                        <a:pt x="526" y="1396"/>
                      </a:lnTo>
                      <a:lnTo>
                        <a:pt x="526" y="1400"/>
                      </a:lnTo>
                      <a:lnTo>
                        <a:pt x="530" y="1404"/>
                      </a:lnTo>
                      <a:lnTo>
                        <a:pt x="532" y="1408"/>
                      </a:lnTo>
                      <a:lnTo>
                        <a:pt x="534" y="1414"/>
                      </a:lnTo>
                      <a:lnTo>
                        <a:pt x="536" y="1422"/>
                      </a:lnTo>
                      <a:lnTo>
                        <a:pt x="536" y="1432"/>
                      </a:lnTo>
                      <a:lnTo>
                        <a:pt x="532" y="1446"/>
                      </a:lnTo>
                      <a:lnTo>
                        <a:pt x="524" y="1462"/>
                      </a:lnTo>
                      <a:lnTo>
                        <a:pt x="524" y="1462"/>
                      </a:lnTo>
                      <a:lnTo>
                        <a:pt x="492" y="1522"/>
                      </a:lnTo>
                      <a:lnTo>
                        <a:pt x="478" y="1540"/>
                      </a:lnTo>
                      <a:lnTo>
                        <a:pt x="472" y="1546"/>
                      </a:lnTo>
                      <a:lnTo>
                        <a:pt x="466" y="1550"/>
                      </a:lnTo>
                      <a:lnTo>
                        <a:pt x="466" y="1550"/>
                      </a:lnTo>
                      <a:lnTo>
                        <a:pt x="460" y="1554"/>
                      </a:lnTo>
                      <a:lnTo>
                        <a:pt x="454" y="1560"/>
                      </a:lnTo>
                      <a:lnTo>
                        <a:pt x="440" y="1578"/>
                      </a:lnTo>
                      <a:lnTo>
                        <a:pt x="424" y="1604"/>
                      </a:lnTo>
                      <a:lnTo>
                        <a:pt x="424" y="1604"/>
                      </a:lnTo>
                      <a:lnTo>
                        <a:pt x="420" y="1614"/>
                      </a:lnTo>
                      <a:lnTo>
                        <a:pt x="412" y="1636"/>
                      </a:lnTo>
                      <a:lnTo>
                        <a:pt x="410" y="1650"/>
                      </a:lnTo>
                      <a:lnTo>
                        <a:pt x="408" y="1666"/>
                      </a:lnTo>
                      <a:lnTo>
                        <a:pt x="410" y="1680"/>
                      </a:lnTo>
                      <a:lnTo>
                        <a:pt x="414" y="1686"/>
                      </a:lnTo>
                      <a:lnTo>
                        <a:pt x="416" y="1692"/>
                      </a:lnTo>
                      <a:lnTo>
                        <a:pt x="416" y="1692"/>
                      </a:lnTo>
                      <a:lnTo>
                        <a:pt x="426" y="1702"/>
                      </a:lnTo>
                      <a:lnTo>
                        <a:pt x="438" y="1710"/>
                      </a:lnTo>
                      <a:lnTo>
                        <a:pt x="450" y="1714"/>
                      </a:lnTo>
                      <a:lnTo>
                        <a:pt x="456" y="1714"/>
                      </a:lnTo>
                      <a:lnTo>
                        <a:pt x="464" y="1714"/>
                      </a:lnTo>
                      <a:lnTo>
                        <a:pt x="470" y="1712"/>
                      </a:lnTo>
                      <a:lnTo>
                        <a:pt x="478" y="1710"/>
                      </a:lnTo>
                      <a:lnTo>
                        <a:pt x="486" y="1704"/>
                      </a:lnTo>
                      <a:lnTo>
                        <a:pt x="492" y="1698"/>
                      </a:lnTo>
                      <a:lnTo>
                        <a:pt x="500" y="1690"/>
                      </a:lnTo>
                      <a:lnTo>
                        <a:pt x="508" y="1678"/>
                      </a:lnTo>
                      <a:lnTo>
                        <a:pt x="514" y="1666"/>
                      </a:lnTo>
                      <a:lnTo>
                        <a:pt x="522" y="1650"/>
                      </a:lnTo>
                      <a:lnTo>
                        <a:pt x="522" y="1650"/>
                      </a:lnTo>
                      <a:lnTo>
                        <a:pt x="548" y="1592"/>
                      </a:lnTo>
                      <a:lnTo>
                        <a:pt x="568" y="1554"/>
                      </a:lnTo>
                      <a:lnTo>
                        <a:pt x="582" y="1532"/>
                      </a:lnTo>
                      <a:lnTo>
                        <a:pt x="586" y="1526"/>
                      </a:lnTo>
                      <a:lnTo>
                        <a:pt x="586" y="1526"/>
                      </a:lnTo>
                      <a:lnTo>
                        <a:pt x="590" y="1522"/>
                      </a:lnTo>
                      <a:lnTo>
                        <a:pt x="594" y="1518"/>
                      </a:lnTo>
                      <a:lnTo>
                        <a:pt x="600" y="1516"/>
                      </a:lnTo>
                      <a:lnTo>
                        <a:pt x="608" y="1514"/>
                      </a:lnTo>
                      <a:lnTo>
                        <a:pt x="620" y="1514"/>
                      </a:lnTo>
                      <a:lnTo>
                        <a:pt x="632" y="1516"/>
                      </a:lnTo>
                      <a:lnTo>
                        <a:pt x="648" y="1520"/>
                      </a:lnTo>
                      <a:lnTo>
                        <a:pt x="648" y="1520"/>
                      </a:lnTo>
                      <a:lnTo>
                        <a:pt x="662" y="1528"/>
                      </a:lnTo>
                      <a:lnTo>
                        <a:pt x="668" y="1532"/>
                      </a:lnTo>
                      <a:lnTo>
                        <a:pt x="670" y="1536"/>
                      </a:lnTo>
                      <a:lnTo>
                        <a:pt x="668" y="1536"/>
                      </a:lnTo>
                      <a:lnTo>
                        <a:pt x="664" y="1538"/>
                      </a:lnTo>
                      <a:lnTo>
                        <a:pt x="670" y="1538"/>
                      </a:lnTo>
                      <a:lnTo>
                        <a:pt x="670" y="1538"/>
                      </a:lnTo>
                      <a:lnTo>
                        <a:pt x="682" y="1536"/>
                      </a:lnTo>
                      <a:lnTo>
                        <a:pt x="692" y="1532"/>
                      </a:lnTo>
                      <a:lnTo>
                        <a:pt x="700" y="1528"/>
                      </a:lnTo>
                      <a:lnTo>
                        <a:pt x="700" y="1528"/>
                      </a:lnTo>
                      <a:lnTo>
                        <a:pt x="708" y="1522"/>
                      </a:lnTo>
                      <a:lnTo>
                        <a:pt x="716" y="1518"/>
                      </a:lnTo>
                      <a:lnTo>
                        <a:pt x="724" y="1516"/>
                      </a:lnTo>
                      <a:lnTo>
                        <a:pt x="724" y="1516"/>
                      </a:lnTo>
                      <a:lnTo>
                        <a:pt x="734" y="1518"/>
                      </a:lnTo>
                      <a:lnTo>
                        <a:pt x="744" y="1522"/>
                      </a:lnTo>
                      <a:lnTo>
                        <a:pt x="754" y="1528"/>
                      </a:lnTo>
                      <a:lnTo>
                        <a:pt x="754" y="1528"/>
                      </a:lnTo>
                      <a:lnTo>
                        <a:pt x="758" y="1530"/>
                      </a:lnTo>
                      <a:lnTo>
                        <a:pt x="768" y="1532"/>
                      </a:lnTo>
                      <a:lnTo>
                        <a:pt x="774" y="1532"/>
                      </a:lnTo>
                      <a:lnTo>
                        <a:pt x="780" y="1532"/>
                      </a:lnTo>
                      <a:lnTo>
                        <a:pt x="786" y="1528"/>
                      </a:lnTo>
                      <a:lnTo>
                        <a:pt x="794" y="1520"/>
                      </a:lnTo>
                      <a:lnTo>
                        <a:pt x="794" y="1520"/>
                      </a:lnTo>
                      <a:lnTo>
                        <a:pt x="800" y="1512"/>
                      </a:lnTo>
                      <a:lnTo>
                        <a:pt x="806" y="1500"/>
                      </a:lnTo>
                      <a:lnTo>
                        <a:pt x="812" y="1478"/>
                      </a:lnTo>
                      <a:lnTo>
                        <a:pt x="816" y="1458"/>
                      </a:lnTo>
                      <a:lnTo>
                        <a:pt x="816" y="1452"/>
                      </a:lnTo>
                      <a:lnTo>
                        <a:pt x="840" y="1406"/>
                      </a:lnTo>
                      <a:lnTo>
                        <a:pt x="844" y="1388"/>
                      </a:lnTo>
                      <a:lnTo>
                        <a:pt x="870" y="1386"/>
                      </a:lnTo>
                      <a:lnTo>
                        <a:pt x="894" y="1318"/>
                      </a:lnTo>
                      <a:lnTo>
                        <a:pt x="922" y="1204"/>
                      </a:lnTo>
                      <a:lnTo>
                        <a:pt x="952" y="1056"/>
                      </a:lnTo>
                      <a:lnTo>
                        <a:pt x="970" y="942"/>
                      </a:lnTo>
                      <a:lnTo>
                        <a:pt x="970" y="942"/>
                      </a:lnTo>
                      <a:lnTo>
                        <a:pt x="974" y="940"/>
                      </a:lnTo>
                      <a:lnTo>
                        <a:pt x="978" y="928"/>
                      </a:lnTo>
                      <a:lnTo>
                        <a:pt x="984" y="908"/>
                      </a:lnTo>
                      <a:lnTo>
                        <a:pt x="986" y="894"/>
                      </a:lnTo>
                      <a:lnTo>
                        <a:pt x="988" y="880"/>
                      </a:lnTo>
                      <a:lnTo>
                        <a:pt x="988" y="880"/>
                      </a:lnTo>
                      <a:lnTo>
                        <a:pt x="990" y="866"/>
                      </a:lnTo>
                      <a:lnTo>
                        <a:pt x="994" y="858"/>
                      </a:lnTo>
                      <a:lnTo>
                        <a:pt x="1000" y="856"/>
                      </a:lnTo>
                      <a:lnTo>
                        <a:pt x="1004" y="854"/>
                      </a:lnTo>
                      <a:lnTo>
                        <a:pt x="1004" y="880"/>
                      </a:lnTo>
                      <a:lnTo>
                        <a:pt x="996" y="942"/>
                      </a:lnTo>
                      <a:lnTo>
                        <a:pt x="998" y="962"/>
                      </a:lnTo>
                      <a:lnTo>
                        <a:pt x="990" y="990"/>
                      </a:lnTo>
                      <a:lnTo>
                        <a:pt x="990" y="1034"/>
                      </a:lnTo>
                      <a:lnTo>
                        <a:pt x="990" y="1046"/>
                      </a:lnTo>
                      <a:lnTo>
                        <a:pt x="990" y="1108"/>
                      </a:lnTo>
                      <a:lnTo>
                        <a:pt x="998" y="1112"/>
                      </a:lnTo>
                      <a:lnTo>
                        <a:pt x="998" y="1122"/>
                      </a:lnTo>
                      <a:lnTo>
                        <a:pt x="990" y="1130"/>
                      </a:lnTo>
                      <a:lnTo>
                        <a:pt x="992" y="1160"/>
                      </a:lnTo>
                      <a:lnTo>
                        <a:pt x="992" y="1208"/>
                      </a:lnTo>
                      <a:lnTo>
                        <a:pt x="1010" y="1248"/>
                      </a:lnTo>
                      <a:lnTo>
                        <a:pt x="1040" y="1274"/>
                      </a:lnTo>
                      <a:lnTo>
                        <a:pt x="1044" y="1246"/>
                      </a:lnTo>
                      <a:lnTo>
                        <a:pt x="1048" y="1274"/>
                      </a:lnTo>
                      <a:lnTo>
                        <a:pt x="1078" y="1248"/>
                      </a:lnTo>
                      <a:lnTo>
                        <a:pt x="1096" y="1208"/>
                      </a:lnTo>
                      <a:lnTo>
                        <a:pt x="1096" y="1160"/>
                      </a:lnTo>
                      <a:lnTo>
                        <a:pt x="1098" y="1130"/>
                      </a:lnTo>
                      <a:lnTo>
                        <a:pt x="1088" y="1122"/>
                      </a:lnTo>
                      <a:lnTo>
                        <a:pt x="1088" y="1112"/>
                      </a:lnTo>
                      <a:lnTo>
                        <a:pt x="1098" y="1108"/>
                      </a:lnTo>
                      <a:lnTo>
                        <a:pt x="1098" y="1046"/>
                      </a:lnTo>
                      <a:lnTo>
                        <a:pt x="1098" y="1034"/>
                      </a:lnTo>
                      <a:lnTo>
                        <a:pt x="1098" y="990"/>
                      </a:lnTo>
                      <a:lnTo>
                        <a:pt x="1088" y="962"/>
                      </a:lnTo>
                      <a:lnTo>
                        <a:pt x="1090" y="942"/>
                      </a:lnTo>
                      <a:lnTo>
                        <a:pt x="1084" y="880"/>
                      </a:lnTo>
                      <a:lnTo>
                        <a:pt x="1082" y="856"/>
                      </a:lnTo>
                      <a:lnTo>
                        <a:pt x="1082" y="856"/>
                      </a:lnTo>
                      <a:lnTo>
                        <a:pt x="1088" y="854"/>
                      </a:lnTo>
                      <a:lnTo>
                        <a:pt x="1094" y="858"/>
                      </a:lnTo>
                      <a:lnTo>
                        <a:pt x="1100" y="866"/>
                      </a:lnTo>
                      <a:lnTo>
                        <a:pt x="1102" y="880"/>
                      </a:lnTo>
                      <a:lnTo>
                        <a:pt x="1102" y="880"/>
                      </a:lnTo>
                      <a:lnTo>
                        <a:pt x="1102" y="894"/>
                      </a:lnTo>
                      <a:lnTo>
                        <a:pt x="1106" y="908"/>
                      </a:lnTo>
                      <a:lnTo>
                        <a:pt x="1112" y="928"/>
                      </a:lnTo>
                      <a:lnTo>
                        <a:pt x="1116" y="940"/>
                      </a:lnTo>
                      <a:lnTo>
                        <a:pt x="1120" y="942"/>
                      </a:lnTo>
                      <a:lnTo>
                        <a:pt x="1138" y="1056"/>
                      </a:lnTo>
                      <a:lnTo>
                        <a:pt x="1168" y="1204"/>
                      </a:lnTo>
                      <a:lnTo>
                        <a:pt x="1196" y="1318"/>
                      </a:lnTo>
                      <a:lnTo>
                        <a:pt x="1220" y="1386"/>
                      </a:lnTo>
                      <a:lnTo>
                        <a:pt x="1246" y="1388"/>
                      </a:lnTo>
                      <a:lnTo>
                        <a:pt x="1250" y="1406"/>
                      </a:lnTo>
                      <a:lnTo>
                        <a:pt x="1274" y="1452"/>
                      </a:lnTo>
                      <a:lnTo>
                        <a:pt x="1274" y="1452"/>
                      </a:lnTo>
                      <a:lnTo>
                        <a:pt x="1274" y="1458"/>
                      </a:lnTo>
                      <a:lnTo>
                        <a:pt x="1278" y="1478"/>
                      </a:lnTo>
                      <a:lnTo>
                        <a:pt x="1284" y="1500"/>
                      </a:lnTo>
                      <a:lnTo>
                        <a:pt x="1290" y="1512"/>
                      </a:lnTo>
                      <a:lnTo>
                        <a:pt x="1296" y="1520"/>
                      </a:lnTo>
                      <a:lnTo>
                        <a:pt x="1296" y="1520"/>
                      </a:lnTo>
                      <a:lnTo>
                        <a:pt x="1304" y="1528"/>
                      </a:lnTo>
                      <a:lnTo>
                        <a:pt x="1310" y="1532"/>
                      </a:lnTo>
                      <a:lnTo>
                        <a:pt x="1316" y="1532"/>
                      </a:lnTo>
                      <a:lnTo>
                        <a:pt x="1322" y="1532"/>
                      </a:lnTo>
                      <a:lnTo>
                        <a:pt x="1332" y="1530"/>
                      </a:lnTo>
                      <a:lnTo>
                        <a:pt x="1334" y="1528"/>
                      </a:lnTo>
                      <a:lnTo>
                        <a:pt x="1334" y="1528"/>
                      </a:lnTo>
                      <a:lnTo>
                        <a:pt x="1346" y="1522"/>
                      </a:lnTo>
                      <a:lnTo>
                        <a:pt x="1356" y="1518"/>
                      </a:lnTo>
                      <a:lnTo>
                        <a:pt x="1366" y="1516"/>
                      </a:lnTo>
                      <a:lnTo>
                        <a:pt x="1366" y="1516"/>
                      </a:lnTo>
                      <a:lnTo>
                        <a:pt x="1374" y="1518"/>
                      </a:lnTo>
                      <a:lnTo>
                        <a:pt x="1382" y="1522"/>
                      </a:lnTo>
                      <a:lnTo>
                        <a:pt x="1390" y="1528"/>
                      </a:lnTo>
                      <a:lnTo>
                        <a:pt x="1390" y="1528"/>
                      </a:lnTo>
                      <a:lnTo>
                        <a:pt x="1398" y="1532"/>
                      </a:lnTo>
                      <a:lnTo>
                        <a:pt x="1406" y="1536"/>
                      </a:lnTo>
                      <a:lnTo>
                        <a:pt x="1420" y="1538"/>
                      </a:lnTo>
                      <a:lnTo>
                        <a:pt x="1420" y="1538"/>
                      </a:lnTo>
                      <a:lnTo>
                        <a:pt x="1426" y="1538"/>
                      </a:lnTo>
                      <a:lnTo>
                        <a:pt x="1422" y="1536"/>
                      </a:lnTo>
                      <a:lnTo>
                        <a:pt x="1420" y="1536"/>
                      </a:lnTo>
                      <a:lnTo>
                        <a:pt x="1422" y="1532"/>
                      </a:lnTo>
                      <a:lnTo>
                        <a:pt x="1428" y="1528"/>
                      </a:lnTo>
                      <a:lnTo>
                        <a:pt x="1442" y="1520"/>
                      </a:lnTo>
                      <a:lnTo>
                        <a:pt x="1442" y="1520"/>
                      </a:lnTo>
                      <a:lnTo>
                        <a:pt x="1458" y="1516"/>
                      </a:lnTo>
                      <a:lnTo>
                        <a:pt x="1470" y="1514"/>
                      </a:lnTo>
                      <a:lnTo>
                        <a:pt x="1482" y="1514"/>
                      </a:lnTo>
                      <a:lnTo>
                        <a:pt x="1490" y="1516"/>
                      </a:lnTo>
                      <a:lnTo>
                        <a:pt x="1496" y="1518"/>
                      </a:lnTo>
                      <a:lnTo>
                        <a:pt x="1500" y="1522"/>
                      </a:lnTo>
                      <a:lnTo>
                        <a:pt x="1502" y="1526"/>
                      </a:lnTo>
                      <a:lnTo>
                        <a:pt x="1502" y="1526"/>
                      </a:lnTo>
                      <a:lnTo>
                        <a:pt x="1508" y="1532"/>
                      </a:lnTo>
                      <a:lnTo>
                        <a:pt x="1522" y="1554"/>
                      </a:lnTo>
                      <a:lnTo>
                        <a:pt x="1542" y="1592"/>
                      </a:lnTo>
                      <a:lnTo>
                        <a:pt x="1568" y="1650"/>
                      </a:lnTo>
                      <a:lnTo>
                        <a:pt x="1568" y="1650"/>
                      </a:lnTo>
                      <a:lnTo>
                        <a:pt x="1576" y="1666"/>
                      </a:lnTo>
                      <a:lnTo>
                        <a:pt x="1582" y="1678"/>
                      </a:lnTo>
                      <a:lnTo>
                        <a:pt x="1590" y="1690"/>
                      </a:lnTo>
                      <a:lnTo>
                        <a:pt x="1598" y="1698"/>
                      </a:lnTo>
                      <a:lnTo>
                        <a:pt x="1604" y="1704"/>
                      </a:lnTo>
                      <a:lnTo>
                        <a:pt x="1612" y="1710"/>
                      </a:lnTo>
                      <a:lnTo>
                        <a:pt x="1620" y="1712"/>
                      </a:lnTo>
                      <a:lnTo>
                        <a:pt x="1626" y="1714"/>
                      </a:lnTo>
                      <a:lnTo>
                        <a:pt x="1634" y="1714"/>
                      </a:lnTo>
                      <a:lnTo>
                        <a:pt x="1640" y="1714"/>
                      </a:lnTo>
                      <a:lnTo>
                        <a:pt x="1652" y="1710"/>
                      </a:lnTo>
                      <a:lnTo>
                        <a:pt x="1664" y="1702"/>
                      </a:lnTo>
                      <a:lnTo>
                        <a:pt x="1672" y="1692"/>
                      </a:lnTo>
                      <a:lnTo>
                        <a:pt x="1672" y="1692"/>
                      </a:lnTo>
                      <a:lnTo>
                        <a:pt x="1676" y="1686"/>
                      </a:lnTo>
                      <a:lnTo>
                        <a:pt x="1678" y="1680"/>
                      </a:lnTo>
                      <a:lnTo>
                        <a:pt x="1682" y="1666"/>
                      </a:lnTo>
                      <a:lnTo>
                        <a:pt x="1680" y="1650"/>
                      </a:lnTo>
                      <a:lnTo>
                        <a:pt x="1678" y="1636"/>
                      </a:lnTo>
                      <a:lnTo>
                        <a:pt x="1670" y="1614"/>
                      </a:lnTo>
                      <a:lnTo>
                        <a:pt x="1666" y="1604"/>
                      </a:lnTo>
                      <a:lnTo>
                        <a:pt x="1666" y="1604"/>
                      </a:lnTo>
                      <a:lnTo>
                        <a:pt x="1650" y="1578"/>
                      </a:lnTo>
                      <a:lnTo>
                        <a:pt x="1636" y="1560"/>
                      </a:lnTo>
                      <a:lnTo>
                        <a:pt x="1630" y="1554"/>
                      </a:lnTo>
                      <a:lnTo>
                        <a:pt x="1622" y="1550"/>
                      </a:lnTo>
                      <a:lnTo>
                        <a:pt x="1622" y="1550"/>
                      </a:lnTo>
                      <a:lnTo>
                        <a:pt x="1618" y="1546"/>
                      </a:lnTo>
                      <a:lnTo>
                        <a:pt x="1612" y="1540"/>
                      </a:lnTo>
                      <a:lnTo>
                        <a:pt x="1598" y="1522"/>
                      </a:lnTo>
                      <a:lnTo>
                        <a:pt x="1566" y="1462"/>
                      </a:lnTo>
                      <a:lnTo>
                        <a:pt x="1566" y="1462"/>
                      </a:lnTo>
                      <a:lnTo>
                        <a:pt x="1558" y="1446"/>
                      </a:lnTo>
                      <a:lnTo>
                        <a:pt x="1554" y="1432"/>
                      </a:lnTo>
                      <a:lnTo>
                        <a:pt x="1554" y="1422"/>
                      </a:lnTo>
                      <a:lnTo>
                        <a:pt x="1556" y="1414"/>
                      </a:lnTo>
                      <a:lnTo>
                        <a:pt x="1558" y="1408"/>
                      </a:lnTo>
                      <a:lnTo>
                        <a:pt x="1560" y="1404"/>
                      </a:lnTo>
                      <a:lnTo>
                        <a:pt x="1562" y="1400"/>
                      </a:lnTo>
                      <a:lnTo>
                        <a:pt x="1564" y="1396"/>
                      </a:lnTo>
                      <a:lnTo>
                        <a:pt x="1564" y="1396"/>
                      </a:lnTo>
                      <a:lnTo>
                        <a:pt x="1564" y="1394"/>
                      </a:lnTo>
                      <a:lnTo>
                        <a:pt x="1566" y="1390"/>
                      </a:lnTo>
                      <a:lnTo>
                        <a:pt x="1576" y="1384"/>
                      </a:lnTo>
                      <a:lnTo>
                        <a:pt x="1588" y="1380"/>
                      </a:lnTo>
                      <a:lnTo>
                        <a:pt x="1604" y="1380"/>
                      </a:lnTo>
                      <a:lnTo>
                        <a:pt x="1604" y="1380"/>
                      </a:lnTo>
                      <a:lnTo>
                        <a:pt x="1616" y="1378"/>
                      </a:lnTo>
                      <a:lnTo>
                        <a:pt x="1622" y="1374"/>
                      </a:lnTo>
                      <a:lnTo>
                        <a:pt x="1630" y="1364"/>
                      </a:lnTo>
                      <a:lnTo>
                        <a:pt x="1630" y="1364"/>
                      </a:lnTo>
                      <a:lnTo>
                        <a:pt x="1632" y="1360"/>
                      </a:lnTo>
                      <a:lnTo>
                        <a:pt x="1632" y="1354"/>
                      </a:lnTo>
                      <a:lnTo>
                        <a:pt x="1632" y="1338"/>
                      </a:lnTo>
                      <a:lnTo>
                        <a:pt x="1632" y="1316"/>
                      </a:lnTo>
                      <a:lnTo>
                        <a:pt x="1632" y="1316"/>
                      </a:lnTo>
                      <a:lnTo>
                        <a:pt x="1632" y="1310"/>
                      </a:lnTo>
                      <a:lnTo>
                        <a:pt x="1634" y="1294"/>
                      </a:lnTo>
                      <a:lnTo>
                        <a:pt x="1638" y="1286"/>
                      </a:lnTo>
                      <a:lnTo>
                        <a:pt x="1642" y="1280"/>
                      </a:lnTo>
                      <a:lnTo>
                        <a:pt x="1650" y="1274"/>
                      </a:lnTo>
                      <a:lnTo>
                        <a:pt x="1662" y="1272"/>
                      </a:lnTo>
                      <a:lnTo>
                        <a:pt x="1662" y="1272"/>
                      </a:lnTo>
                      <a:lnTo>
                        <a:pt x="1674" y="1272"/>
                      </a:lnTo>
                      <a:lnTo>
                        <a:pt x="1684" y="1268"/>
                      </a:lnTo>
                      <a:lnTo>
                        <a:pt x="1692" y="1264"/>
                      </a:lnTo>
                      <a:lnTo>
                        <a:pt x="1698" y="1258"/>
                      </a:lnTo>
                      <a:lnTo>
                        <a:pt x="1706" y="1248"/>
                      </a:lnTo>
                      <a:lnTo>
                        <a:pt x="1708" y="1244"/>
                      </a:lnTo>
                      <a:lnTo>
                        <a:pt x="1710" y="1212"/>
                      </a:lnTo>
                      <a:lnTo>
                        <a:pt x="1710" y="1212"/>
                      </a:lnTo>
                      <a:lnTo>
                        <a:pt x="1710" y="1206"/>
                      </a:lnTo>
                      <a:lnTo>
                        <a:pt x="1708" y="1192"/>
                      </a:lnTo>
                      <a:lnTo>
                        <a:pt x="1710" y="1184"/>
                      </a:lnTo>
                      <a:lnTo>
                        <a:pt x="1712" y="1176"/>
                      </a:lnTo>
                      <a:lnTo>
                        <a:pt x="1718" y="1170"/>
                      </a:lnTo>
                      <a:lnTo>
                        <a:pt x="1726" y="1166"/>
                      </a:lnTo>
                      <a:lnTo>
                        <a:pt x="1726" y="1166"/>
                      </a:lnTo>
                      <a:lnTo>
                        <a:pt x="1734" y="1162"/>
                      </a:lnTo>
                      <a:lnTo>
                        <a:pt x="1738" y="1156"/>
                      </a:lnTo>
                      <a:lnTo>
                        <a:pt x="1742" y="1148"/>
                      </a:lnTo>
                      <a:lnTo>
                        <a:pt x="1746" y="1142"/>
                      </a:lnTo>
                      <a:lnTo>
                        <a:pt x="1748" y="1130"/>
                      </a:lnTo>
                      <a:lnTo>
                        <a:pt x="1748" y="1124"/>
                      </a:lnTo>
                      <a:lnTo>
                        <a:pt x="1736" y="1078"/>
                      </a:lnTo>
                      <a:lnTo>
                        <a:pt x="1724" y="1052"/>
                      </a:lnTo>
                      <a:lnTo>
                        <a:pt x="1706" y="1022"/>
                      </a:lnTo>
                      <a:lnTo>
                        <a:pt x="1702" y="1004"/>
                      </a:lnTo>
                      <a:lnTo>
                        <a:pt x="1706" y="988"/>
                      </a:lnTo>
                      <a:lnTo>
                        <a:pt x="1632" y="878"/>
                      </a:lnTo>
                      <a:lnTo>
                        <a:pt x="1632" y="878"/>
                      </a:lnTo>
                      <a:lnTo>
                        <a:pt x="1632" y="876"/>
                      </a:lnTo>
                      <a:lnTo>
                        <a:pt x="1632" y="874"/>
                      </a:lnTo>
                      <a:lnTo>
                        <a:pt x="1628" y="868"/>
                      </a:lnTo>
                      <a:lnTo>
                        <a:pt x="1620" y="858"/>
                      </a:lnTo>
                      <a:lnTo>
                        <a:pt x="1600" y="842"/>
                      </a:lnTo>
                      <a:lnTo>
                        <a:pt x="1572" y="820"/>
                      </a:lnTo>
                      <a:lnTo>
                        <a:pt x="1528" y="790"/>
                      </a:lnTo>
                      <a:lnTo>
                        <a:pt x="1466" y="754"/>
                      </a:lnTo>
                      <a:lnTo>
                        <a:pt x="1486" y="752"/>
                      </a:lnTo>
                      <a:lnTo>
                        <a:pt x="1556" y="746"/>
                      </a:lnTo>
                      <a:lnTo>
                        <a:pt x="1606" y="746"/>
                      </a:lnTo>
                      <a:lnTo>
                        <a:pt x="1660" y="746"/>
                      </a:lnTo>
                      <a:lnTo>
                        <a:pt x="1712" y="740"/>
                      </a:lnTo>
                      <a:lnTo>
                        <a:pt x="1712" y="740"/>
                      </a:lnTo>
                      <a:lnTo>
                        <a:pt x="1734" y="732"/>
                      </a:lnTo>
                      <a:lnTo>
                        <a:pt x="1750" y="724"/>
                      </a:lnTo>
                      <a:lnTo>
                        <a:pt x="1758" y="718"/>
                      </a:lnTo>
                      <a:lnTo>
                        <a:pt x="1762" y="714"/>
                      </a:lnTo>
                      <a:lnTo>
                        <a:pt x="1762" y="714"/>
                      </a:lnTo>
                      <a:lnTo>
                        <a:pt x="1776" y="694"/>
                      </a:lnTo>
                      <a:lnTo>
                        <a:pt x="1786" y="680"/>
                      </a:lnTo>
                      <a:lnTo>
                        <a:pt x="1802" y="660"/>
                      </a:lnTo>
                      <a:lnTo>
                        <a:pt x="1802" y="660"/>
                      </a:lnTo>
                      <a:lnTo>
                        <a:pt x="1818" y="640"/>
                      </a:lnTo>
                      <a:lnTo>
                        <a:pt x="1826" y="624"/>
                      </a:lnTo>
                      <a:lnTo>
                        <a:pt x="1830" y="614"/>
                      </a:lnTo>
                      <a:lnTo>
                        <a:pt x="1830" y="612"/>
                      </a:lnTo>
                      <a:lnTo>
                        <a:pt x="1830" y="612"/>
                      </a:lnTo>
                      <a:lnTo>
                        <a:pt x="1834" y="594"/>
                      </a:lnTo>
                      <a:lnTo>
                        <a:pt x="1840" y="582"/>
                      </a:lnTo>
                      <a:lnTo>
                        <a:pt x="1842" y="578"/>
                      </a:lnTo>
                      <a:lnTo>
                        <a:pt x="1846" y="574"/>
                      </a:lnTo>
                      <a:lnTo>
                        <a:pt x="1846" y="574"/>
                      </a:lnTo>
                      <a:lnTo>
                        <a:pt x="1850" y="572"/>
                      </a:lnTo>
                      <a:lnTo>
                        <a:pt x="1854" y="564"/>
                      </a:lnTo>
                      <a:lnTo>
                        <a:pt x="1864" y="546"/>
                      </a:lnTo>
                      <a:lnTo>
                        <a:pt x="1868" y="536"/>
                      </a:lnTo>
                      <a:lnTo>
                        <a:pt x="1870" y="526"/>
                      </a:lnTo>
                      <a:lnTo>
                        <a:pt x="1870" y="518"/>
                      </a:lnTo>
                      <a:lnTo>
                        <a:pt x="1868" y="512"/>
                      </a:lnTo>
                      <a:lnTo>
                        <a:pt x="1868" y="512"/>
                      </a:lnTo>
                      <a:lnTo>
                        <a:pt x="1864" y="506"/>
                      </a:lnTo>
                      <a:lnTo>
                        <a:pt x="1864" y="498"/>
                      </a:lnTo>
                      <a:lnTo>
                        <a:pt x="1866" y="492"/>
                      </a:lnTo>
                      <a:lnTo>
                        <a:pt x="1868" y="486"/>
                      </a:lnTo>
                      <a:lnTo>
                        <a:pt x="1872" y="476"/>
                      </a:lnTo>
                      <a:lnTo>
                        <a:pt x="1876" y="472"/>
                      </a:lnTo>
                      <a:lnTo>
                        <a:pt x="1876" y="472"/>
                      </a:lnTo>
                      <a:lnTo>
                        <a:pt x="1888" y="462"/>
                      </a:lnTo>
                      <a:lnTo>
                        <a:pt x="1894" y="454"/>
                      </a:lnTo>
                      <a:lnTo>
                        <a:pt x="1894" y="450"/>
                      </a:lnTo>
                      <a:lnTo>
                        <a:pt x="1894" y="446"/>
                      </a:lnTo>
                      <a:lnTo>
                        <a:pt x="1894" y="446"/>
                      </a:lnTo>
                      <a:lnTo>
                        <a:pt x="1890" y="442"/>
                      </a:lnTo>
                      <a:lnTo>
                        <a:pt x="1890" y="434"/>
                      </a:lnTo>
                      <a:lnTo>
                        <a:pt x="1892" y="416"/>
                      </a:lnTo>
                      <a:lnTo>
                        <a:pt x="1898" y="394"/>
                      </a:lnTo>
                      <a:lnTo>
                        <a:pt x="1898" y="394"/>
                      </a:lnTo>
                      <a:lnTo>
                        <a:pt x="1914" y="374"/>
                      </a:lnTo>
                      <a:lnTo>
                        <a:pt x="1926" y="360"/>
                      </a:lnTo>
                      <a:lnTo>
                        <a:pt x="1928" y="354"/>
                      </a:lnTo>
                      <a:lnTo>
                        <a:pt x="1930" y="350"/>
                      </a:lnTo>
                      <a:lnTo>
                        <a:pt x="1930" y="350"/>
                      </a:lnTo>
                      <a:lnTo>
                        <a:pt x="1934" y="340"/>
                      </a:lnTo>
                      <a:lnTo>
                        <a:pt x="1944" y="324"/>
                      </a:lnTo>
                      <a:lnTo>
                        <a:pt x="1956" y="310"/>
                      </a:lnTo>
                      <a:lnTo>
                        <a:pt x="1964" y="304"/>
                      </a:lnTo>
                      <a:lnTo>
                        <a:pt x="1972" y="300"/>
                      </a:lnTo>
                      <a:lnTo>
                        <a:pt x="1972" y="300"/>
                      </a:lnTo>
                      <a:lnTo>
                        <a:pt x="1978" y="296"/>
                      </a:lnTo>
                      <a:lnTo>
                        <a:pt x="1986" y="290"/>
                      </a:lnTo>
                      <a:lnTo>
                        <a:pt x="1996" y="278"/>
                      </a:lnTo>
                      <a:lnTo>
                        <a:pt x="2004" y="264"/>
                      </a:lnTo>
                      <a:lnTo>
                        <a:pt x="2004" y="264"/>
                      </a:lnTo>
                      <a:lnTo>
                        <a:pt x="2010" y="252"/>
                      </a:lnTo>
                      <a:lnTo>
                        <a:pt x="2016" y="240"/>
                      </a:lnTo>
                      <a:lnTo>
                        <a:pt x="2020" y="236"/>
                      </a:lnTo>
                      <a:lnTo>
                        <a:pt x="2024" y="234"/>
                      </a:lnTo>
                      <a:lnTo>
                        <a:pt x="2024" y="234"/>
                      </a:lnTo>
                      <a:lnTo>
                        <a:pt x="2030" y="232"/>
                      </a:lnTo>
                      <a:lnTo>
                        <a:pt x="2034" y="226"/>
                      </a:lnTo>
                      <a:lnTo>
                        <a:pt x="2046" y="214"/>
                      </a:lnTo>
                      <a:lnTo>
                        <a:pt x="2056" y="198"/>
                      </a:lnTo>
                      <a:lnTo>
                        <a:pt x="2078" y="154"/>
                      </a:lnTo>
                      <a:lnTo>
                        <a:pt x="2090" y="112"/>
                      </a:lnTo>
                      <a:lnTo>
                        <a:pt x="2088" y="78"/>
                      </a:lnTo>
                      <a:close/>
                      <a:moveTo>
                        <a:pt x="1040" y="574"/>
                      </a:moveTo>
                      <a:lnTo>
                        <a:pt x="1040" y="574"/>
                      </a:lnTo>
                      <a:lnTo>
                        <a:pt x="1040" y="574"/>
                      </a:lnTo>
                      <a:lnTo>
                        <a:pt x="1040" y="574"/>
                      </a:lnTo>
                      <a:lnTo>
                        <a:pt x="1040" y="57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effectLst>
                  <a:glow rad="177800">
                    <a:schemeClr val="bg2">
                      <a:lumMod val="60000"/>
                      <a:lumOff val="40000"/>
                      <a:alpha val="11000"/>
                    </a:schemeClr>
                  </a:glow>
                  <a:softEdge rad="25400"/>
                </a:effectLst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</p:grpSp>
        </p:grpSp>
        <p:grpSp>
          <p:nvGrpSpPr>
            <p:cNvPr id="13" name="Group 669"/>
            <p:cNvGrpSpPr>
              <a:grpSpLocks/>
            </p:cNvGrpSpPr>
            <p:nvPr/>
          </p:nvGrpSpPr>
          <p:grpSpPr bwMode="auto">
            <a:xfrm>
              <a:off x="-9" y="242195"/>
              <a:ext cx="9144001" cy="6615827"/>
              <a:chOff x="-9" y="242195"/>
              <a:chExt cx="9144001" cy="6615827"/>
            </a:xfrm>
          </p:grpSpPr>
          <p:grpSp>
            <p:nvGrpSpPr>
              <p:cNvPr id="14" name="Group 32"/>
              <p:cNvGrpSpPr>
                <a:grpSpLocks noChangeAspect="1"/>
              </p:cNvGrpSpPr>
              <p:nvPr/>
            </p:nvGrpSpPr>
            <p:grpSpPr>
              <a:xfrm rot="20059765">
                <a:off x="214282" y="242195"/>
                <a:ext cx="1611192" cy="1321331"/>
                <a:chOff x="492450" y="105224"/>
                <a:chExt cx="2967986" cy="2434032"/>
              </a:xfrm>
              <a:solidFill>
                <a:schemeClr val="bg2">
                  <a:lumMod val="60000"/>
                  <a:lumOff val="40000"/>
                  <a:alpha val="8000"/>
                </a:schemeClr>
              </a:solidFill>
            </p:grpSpPr>
            <p:sp>
              <p:nvSpPr>
                <p:cNvPr id="220" name="Freeform 79"/>
                <p:cNvSpPr>
                  <a:spLocks/>
                </p:cNvSpPr>
                <p:nvPr/>
              </p:nvSpPr>
              <p:spPr bwMode="auto">
                <a:xfrm>
                  <a:off x="1660525" y="654050"/>
                  <a:ext cx="368300" cy="546100"/>
                </a:xfrm>
                <a:custGeom>
                  <a:avLst/>
                  <a:gdLst/>
                  <a:ahLst/>
                  <a:cxnLst>
                    <a:cxn ang="0">
                      <a:pos x="230" y="344"/>
                    </a:cxn>
                    <a:cxn ang="0">
                      <a:pos x="230" y="344"/>
                    </a:cxn>
                    <a:cxn ang="0">
                      <a:pos x="232" y="344"/>
                    </a:cxn>
                    <a:cxn ang="0">
                      <a:pos x="232" y="342"/>
                    </a:cxn>
                    <a:cxn ang="0">
                      <a:pos x="232" y="342"/>
                    </a:cxn>
                    <a:cxn ang="0">
                      <a:pos x="224" y="328"/>
                    </a:cxn>
                    <a:cxn ang="0">
                      <a:pos x="48" y="50"/>
                    </a:cxn>
                    <a:cxn ang="0">
                      <a:pos x="48" y="50"/>
                    </a:cxn>
                    <a:cxn ang="0">
                      <a:pos x="30" y="24"/>
                    </a:cxn>
                    <a:cxn ang="0">
                      <a:pos x="30" y="24"/>
                    </a:cxn>
                    <a:cxn ang="0">
                      <a:pos x="22" y="12"/>
                    </a:cxn>
                    <a:cxn ang="0">
                      <a:pos x="10" y="2"/>
                    </a:cxn>
                    <a:cxn ang="0">
                      <a:pos x="10" y="2"/>
                    </a:cxn>
                    <a:cxn ang="0">
                      <a:pos x="6" y="0"/>
                    </a:cxn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4"/>
                    </a:cxn>
                    <a:cxn ang="0">
                      <a:pos x="0" y="4"/>
                    </a:cxn>
                    <a:cxn ang="0">
                      <a:pos x="4" y="14"/>
                    </a:cxn>
                    <a:cxn ang="0">
                      <a:pos x="10" y="22"/>
                    </a:cxn>
                    <a:cxn ang="0">
                      <a:pos x="10" y="22"/>
                    </a:cxn>
                    <a:cxn ang="0">
                      <a:pos x="18" y="30"/>
                    </a:cxn>
                    <a:cxn ang="0">
                      <a:pos x="26" y="42"/>
                    </a:cxn>
                    <a:cxn ang="0">
                      <a:pos x="218" y="332"/>
                    </a:cxn>
                    <a:cxn ang="0">
                      <a:pos x="218" y="332"/>
                    </a:cxn>
                    <a:cxn ang="0">
                      <a:pos x="226" y="340"/>
                    </a:cxn>
                    <a:cxn ang="0">
                      <a:pos x="230" y="344"/>
                    </a:cxn>
                    <a:cxn ang="0">
                      <a:pos x="230" y="344"/>
                    </a:cxn>
                  </a:cxnLst>
                  <a:rect l="0" t="0" r="r" b="b"/>
                  <a:pathLst>
                    <a:path w="232" h="344">
                      <a:moveTo>
                        <a:pt x="230" y="344"/>
                      </a:moveTo>
                      <a:lnTo>
                        <a:pt x="230" y="344"/>
                      </a:lnTo>
                      <a:lnTo>
                        <a:pt x="232" y="344"/>
                      </a:lnTo>
                      <a:lnTo>
                        <a:pt x="232" y="342"/>
                      </a:lnTo>
                      <a:lnTo>
                        <a:pt x="232" y="342"/>
                      </a:lnTo>
                      <a:lnTo>
                        <a:pt x="224" y="328"/>
                      </a:lnTo>
                      <a:lnTo>
                        <a:pt x="48" y="50"/>
                      </a:lnTo>
                      <a:lnTo>
                        <a:pt x="48" y="50"/>
                      </a:lnTo>
                      <a:lnTo>
                        <a:pt x="30" y="24"/>
                      </a:lnTo>
                      <a:lnTo>
                        <a:pt x="30" y="24"/>
                      </a:lnTo>
                      <a:lnTo>
                        <a:pt x="22" y="12"/>
                      </a:lnTo>
                      <a:lnTo>
                        <a:pt x="10" y="2"/>
                      </a:lnTo>
                      <a:lnTo>
                        <a:pt x="10" y="2"/>
                      </a:lnTo>
                      <a:lnTo>
                        <a:pt x="6" y="0"/>
                      </a:lnTo>
                      <a:lnTo>
                        <a:pt x="2" y="0"/>
                      </a:lnTo>
                      <a:lnTo>
                        <a:pt x="0" y="0"/>
                      </a:lnTo>
                      <a:lnTo>
                        <a:pt x="0" y="4"/>
                      </a:lnTo>
                      <a:lnTo>
                        <a:pt x="0" y="4"/>
                      </a:lnTo>
                      <a:lnTo>
                        <a:pt x="4" y="14"/>
                      </a:lnTo>
                      <a:lnTo>
                        <a:pt x="10" y="22"/>
                      </a:lnTo>
                      <a:lnTo>
                        <a:pt x="10" y="22"/>
                      </a:lnTo>
                      <a:lnTo>
                        <a:pt x="18" y="30"/>
                      </a:lnTo>
                      <a:lnTo>
                        <a:pt x="26" y="42"/>
                      </a:lnTo>
                      <a:lnTo>
                        <a:pt x="218" y="332"/>
                      </a:lnTo>
                      <a:lnTo>
                        <a:pt x="218" y="332"/>
                      </a:lnTo>
                      <a:lnTo>
                        <a:pt x="226" y="340"/>
                      </a:lnTo>
                      <a:lnTo>
                        <a:pt x="230" y="344"/>
                      </a:lnTo>
                      <a:lnTo>
                        <a:pt x="230" y="34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21" name="Freeform 80"/>
                <p:cNvSpPr>
                  <a:spLocks/>
                </p:cNvSpPr>
                <p:nvPr/>
              </p:nvSpPr>
              <p:spPr bwMode="auto">
                <a:xfrm>
                  <a:off x="2032000" y="1216025"/>
                  <a:ext cx="1588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22" name="Freeform 81"/>
                <p:cNvSpPr>
                  <a:spLocks/>
                </p:cNvSpPr>
                <p:nvPr/>
              </p:nvSpPr>
              <p:spPr bwMode="auto">
                <a:xfrm>
                  <a:off x="2057401" y="654050"/>
                  <a:ext cx="368300" cy="546100"/>
                </a:xfrm>
                <a:custGeom>
                  <a:avLst/>
                  <a:gdLst/>
                  <a:ahLst/>
                  <a:cxnLst>
                    <a:cxn ang="0">
                      <a:pos x="2" y="344"/>
                    </a:cxn>
                    <a:cxn ang="0">
                      <a:pos x="2" y="344"/>
                    </a:cxn>
                    <a:cxn ang="0">
                      <a:pos x="6" y="340"/>
                    </a:cxn>
                    <a:cxn ang="0">
                      <a:pos x="14" y="332"/>
                    </a:cxn>
                    <a:cxn ang="0">
                      <a:pos x="206" y="42"/>
                    </a:cxn>
                    <a:cxn ang="0">
                      <a:pos x="206" y="42"/>
                    </a:cxn>
                    <a:cxn ang="0">
                      <a:pos x="214" y="30"/>
                    </a:cxn>
                    <a:cxn ang="0">
                      <a:pos x="222" y="22"/>
                    </a:cxn>
                    <a:cxn ang="0">
                      <a:pos x="222" y="22"/>
                    </a:cxn>
                    <a:cxn ang="0">
                      <a:pos x="228" y="14"/>
                    </a:cxn>
                    <a:cxn ang="0">
                      <a:pos x="232" y="4"/>
                    </a:cxn>
                    <a:cxn ang="0">
                      <a:pos x="232" y="4"/>
                    </a:cxn>
                    <a:cxn ang="0">
                      <a:pos x="232" y="0"/>
                    </a:cxn>
                    <a:cxn ang="0">
                      <a:pos x="230" y="0"/>
                    </a:cxn>
                    <a:cxn ang="0">
                      <a:pos x="226" y="0"/>
                    </a:cxn>
                    <a:cxn ang="0">
                      <a:pos x="222" y="2"/>
                    </a:cxn>
                    <a:cxn ang="0">
                      <a:pos x="222" y="2"/>
                    </a:cxn>
                    <a:cxn ang="0">
                      <a:pos x="210" y="12"/>
                    </a:cxn>
                    <a:cxn ang="0">
                      <a:pos x="202" y="24"/>
                    </a:cxn>
                    <a:cxn ang="0">
                      <a:pos x="202" y="24"/>
                    </a:cxn>
                    <a:cxn ang="0">
                      <a:pos x="184" y="50"/>
                    </a:cxn>
                    <a:cxn ang="0">
                      <a:pos x="8" y="328"/>
                    </a:cxn>
                    <a:cxn ang="0">
                      <a:pos x="8" y="328"/>
                    </a:cxn>
                    <a:cxn ang="0">
                      <a:pos x="0" y="342"/>
                    </a:cxn>
                    <a:cxn ang="0">
                      <a:pos x="0" y="342"/>
                    </a:cxn>
                    <a:cxn ang="0">
                      <a:pos x="0" y="344"/>
                    </a:cxn>
                    <a:cxn ang="0">
                      <a:pos x="0" y="344"/>
                    </a:cxn>
                    <a:cxn ang="0">
                      <a:pos x="2" y="344"/>
                    </a:cxn>
                    <a:cxn ang="0">
                      <a:pos x="2" y="344"/>
                    </a:cxn>
                  </a:cxnLst>
                  <a:rect l="0" t="0" r="r" b="b"/>
                  <a:pathLst>
                    <a:path w="232" h="344">
                      <a:moveTo>
                        <a:pt x="2" y="344"/>
                      </a:moveTo>
                      <a:lnTo>
                        <a:pt x="2" y="344"/>
                      </a:lnTo>
                      <a:lnTo>
                        <a:pt x="6" y="340"/>
                      </a:lnTo>
                      <a:lnTo>
                        <a:pt x="14" y="332"/>
                      </a:lnTo>
                      <a:lnTo>
                        <a:pt x="206" y="42"/>
                      </a:lnTo>
                      <a:lnTo>
                        <a:pt x="206" y="42"/>
                      </a:lnTo>
                      <a:lnTo>
                        <a:pt x="214" y="30"/>
                      </a:lnTo>
                      <a:lnTo>
                        <a:pt x="222" y="22"/>
                      </a:lnTo>
                      <a:lnTo>
                        <a:pt x="222" y="22"/>
                      </a:lnTo>
                      <a:lnTo>
                        <a:pt x="228" y="14"/>
                      </a:lnTo>
                      <a:lnTo>
                        <a:pt x="232" y="4"/>
                      </a:lnTo>
                      <a:lnTo>
                        <a:pt x="232" y="4"/>
                      </a:lnTo>
                      <a:lnTo>
                        <a:pt x="232" y="0"/>
                      </a:lnTo>
                      <a:lnTo>
                        <a:pt x="230" y="0"/>
                      </a:lnTo>
                      <a:lnTo>
                        <a:pt x="226" y="0"/>
                      </a:lnTo>
                      <a:lnTo>
                        <a:pt x="222" y="2"/>
                      </a:lnTo>
                      <a:lnTo>
                        <a:pt x="222" y="2"/>
                      </a:lnTo>
                      <a:lnTo>
                        <a:pt x="210" y="12"/>
                      </a:lnTo>
                      <a:lnTo>
                        <a:pt x="202" y="24"/>
                      </a:lnTo>
                      <a:lnTo>
                        <a:pt x="202" y="24"/>
                      </a:lnTo>
                      <a:lnTo>
                        <a:pt x="184" y="50"/>
                      </a:lnTo>
                      <a:lnTo>
                        <a:pt x="8" y="328"/>
                      </a:lnTo>
                      <a:lnTo>
                        <a:pt x="8" y="328"/>
                      </a:lnTo>
                      <a:lnTo>
                        <a:pt x="0" y="342"/>
                      </a:lnTo>
                      <a:lnTo>
                        <a:pt x="0" y="342"/>
                      </a:lnTo>
                      <a:lnTo>
                        <a:pt x="0" y="344"/>
                      </a:lnTo>
                      <a:lnTo>
                        <a:pt x="0" y="344"/>
                      </a:lnTo>
                      <a:lnTo>
                        <a:pt x="2" y="344"/>
                      </a:lnTo>
                      <a:lnTo>
                        <a:pt x="2" y="34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23" name="Freeform 82"/>
                <p:cNvSpPr>
                  <a:spLocks noEditPoints="1"/>
                </p:cNvSpPr>
                <p:nvPr/>
              </p:nvSpPr>
              <p:spPr bwMode="auto">
                <a:xfrm rot="650724">
                  <a:off x="492450" y="105224"/>
                  <a:ext cx="2967986" cy="2434032"/>
                </a:xfrm>
                <a:custGeom>
                  <a:avLst/>
                  <a:gdLst/>
                  <a:ahLst/>
                  <a:cxnLst>
                    <a:cxn ang="0">
                      <a:pos x="1784" y="18"/>
                    </a:cxn>
                    <a:cxn ang="0">
                      <a:pos x="1368" y="254"/>
                    </a:cxn>
                    <a:cxn ang="0">
                      <a:pos x="1096" y="632"/>
                    </a:cxn>
                    <a:cxn ang="0">
                      <a:pos x="1066" y="570"/>
                    </a:cxn>
                    <a:cxn ang="0">
                      <a:pos x="1044" y="562"/>
                    </a:cxn>
                    <a:cxn ang="0">
                      <a:pos x="1016" y="572"/>
                    </a:cxn>
                    <a:cxn ang="0">
                      <a:pos x="992" y="628"/>
                    </a:cxn>
                    <a:cxn ang="0">
                      <a:pos x="680" y="216"/>
                    </a:cxn>
                    <a:cxn ang="0">
                      <a:pos x="268" y="10"/>
                    </a:cxn>
                    <a:cxn ang="0">
                      <a:pos x="34" y="198"/>
                    </a:cxn>
                    <a:cxn ang="0">
                      <a:pos x="86" y="264"/>
                    </a:cxn>
                    <a:cxn ang="0">
                      <a:pos x="156" y="340"/>
                    </a:cxn>
                    <a:cxn ang="0">
                      <a:pos x="198" y="442"/>
                    </a:cxn>
                    <a:cxn ang="0">
                      <a:pos x="224" y="492"/>
                    </a:cxn>
                    <a:cxn ang="0">
                      <a:pos x="240" y="572"/>
                    </a:cxn>
                    <a:cxn ang="0">
                      <a:pos x="272" y="640"/>
                    </a:cxn>
                    <a:cxn ang="0">
                      <a:pos x="378" y="740"/>
                    </a:cxn>
                    <a:cxn ang="0">
                      <a:pos x="470" y="858"/>
                    </a:cxn>
                    <a:cxn ang="0">
                      <a:pos x="342" y="1124"/>
                    </a:cxn>
                    <a:cxn ang="0">
                      <a:pos x="376" y="1176"/>
                    </a:cxn>
                    <a:cxn ang="0">
                      <a:pos x="406" y="1268"/>
                    </a:cxn>
                    <a:cxn ang="0">
                      <a:pos x="458" y="1316"/>
                    </a:cxn>
                    <a:cxn ang="0">
                      <a:pos x="502" y="1380"/>
                    </a:cxn>
                    <a:cxn ang="0">
                      <a:pos x="536" y="1422"/>
                    </a:cxn>
                    <a:cxn ang="0">
                      <a:pos x="460" y="1554"/>
                    </a:cxn>
                    <a:cxn ang="0">
                      <a:pos x="414" y="1686"/>
                    </a:cxn>
                    <a:cxn ang="0">
                      <a:pos x="486" y="1704"/>
                    </a:cxn>
                    <a:cxn ang="0">
                      <a:pos x="586" y="1526"/>
                    </a:cxn>
                    <a:cxn ang="0">
                      <a:pos x="662" y="1528"/>
                    </a:cxn>
                    <a:cxn ang="0">
                      <a:pos x="700" y="1528"/>
                    </a:cxn>
                    <a:cxn ang="0">
                      <a:pos x="768" y="1532"/>
                    </a:cxn>
                    <a:cxn ang="0">
                      <a:pos x="816" y="1452"/>
                    </a:cxn>
                    <a:cxn ang="0">
                      <a:pos x="978" y="928"/>
                    </a:cxn>
                    <a:cxn ang="0">
                      <a:pos x="996" y="942"/>
                    </a:cxn>
                    <a:cxn ang="0">
                      <a:pos x="992" y="1208"/>
                    </a:cxn>
                    <a:cxn ang="0">
                      <a:pos x="1088" y="1112"/>
                    </a:cxn>
                    <a:cxn ang="0">
                      <a:pos x="1088" y="854"/>
                    </a:cxn>
                    <a:cxn ang="0">
                      <a:pos x="1138" y="1056"/>
                    </a:cxn>
                    <a:cxn ang="0">
                      <a:pos x="1284" y="1500"/>
                    </a:cxn>
                    <a:cxn ang="0">
                      <a:pos x="1334" y="1528"/>
                    </a:cxn>
                    <a:cxn ang="0">
                      <a:pos x="1406" y="1536"/>
                    </a:cxn>
                    <a:cxn ang="0">
                      <a:pos x="1458" y="1516"/>
                    </a:cxn>
                    <a:cxn ang="0">
                      <a:pos x="1542" y="1592"/>
                    </a:cxn>
                    <a:cxn ang="0">
                      <a:pos x="1626" y="1714"/>
                    </a:cxn>
                    <a:cxn ang="0">
                      <a:pos x="1680" y="1650"/>
                    </a:cxn>
                    <a:cxn ang="0">
                      <a:pos x="1618" y="1546"/>
                    </a:cxn>
                    <a:cxn ang="0">
                      <a:pos x="1560" y="1404"/>
                    </a:cxn>
                    <a:cxn ang="0">
                      <a:pos x="1616" y="1378"/>
                    </a:cxn>
                    <a:cxn ang="0">
                      <a:pos x="1634" y="1294"/>
                    </a:cxn>
                    <a:cxn ang="0">
                      <a:pos x="1706" y="1248"/>
                    </a:cxn>
                    <a:cxn ang="0">
                      <a:pos x="1726" y="1166"/>
                    </a:cxn>
                    <a:cxn ang="0">
                      <a:pos x="1702" y="1004"/>
                    </a:cxn>
                    <a:cxn ang="0">
                      <a:pos x="1528" y="790"/>
                    </a:cxn>
                    <a:cxn ang="0">
                      <a:pos x="1758" y="718"/>
                    </a:cxn>
                    <a:cxn ang="0">
                      <a:pos x="1830" y="612"/>
                    </a:cxn>
                    <a:cxn ang="0">
                      <a:pos x="1868" y="536"/>
                    </a:cxn>
                    <a:cxn ang="0">
                      <a:pos x="1876" y="472"/>
                    </a:cxn>
                    <a:cxn ang="0">
                      <a:pos x="1898" y="394"/>
                    </a:cxn>
                    <a:cxn ang="0">
                      <a:pos x="1964" y="304"/>
                    </a:cxn>
                    <a:cxn ang="0">
                      <a:pos x="2020" y="236"/>
                    </a:cxn>
                    <a:cxn ang="0">
                      <a:pos x="1040" y="574"/>
                    </a:cxn>
                  </a:cxnLst>
                  <a:rect l="0" t="0" r="r" b="b"/>
                  <a:pathLst>
                    <a:path w="2090" h="1714">
                      <a:moveTo>
                        <a:pt x="2088" y="78"/>
                      </a:moveTo>
                      <a:lnTo>
                        <a:pt x="2070" y="44"/>
                      </a:lnTo>
                      <a:lnTo>
                        <a:pt x="2028" y="16"/>
                      </a:lnTo>
                      <a:lnTo>
                        <a:pt x="1964" y="4"/>
                      </a:lnTo>
                      <a:lnTo>
                        <a:pt x="1896" y="0"/>
                      </a:lnTo>
                      <a:lnTo>
                        <a:pt x="1896" y="0"/>
                      </a:lnTo>
                      <a:lnTo>
                        <a:pt x="1876" y="2"/>
                      </a:lnTo>
                      <a:lnTo>
                        <a:pt x="1852" y="4"/>
                      </a:lnTo>
                      <a:lnTo>
                        <a:pt x="1822" y="10"/>
                      </a:lnTo>
                      <a:lnTo>
                        <a:pt x="1784" y="18"/>
                      </a:lnTo>
                      <a:lnTo>
                        <a:pt x="1740" y="30"/>
                      </a:lnTo>
                      <a:lnTo>
                        <a:pt x="1694" y="46"/>
                      </a:lnTo>
                      <a:lnTo>
                        <a:pt x="1642" y="66"/>
                      </a:lnTo>
                      <a:lnTo>
                        <a:pt x="1642" y="66"/>
                      </a:lnTo>
                      <a:lnTo>
                        <a:pt x="1592" y="92"/>
                      </a:lnTo>
                      <a:lnTo>
                        <a:pt x="1544" y="118"/>
                      </a:lnTo>
                      <a:lnTo>
                        <a:pt x="1498" y="148"/>
                      </a:lnTo>
                      <a:lnTo>
                        <a:pt x="1454" y="180"/>
                      </a:lnTo>
                      <a:lnTo>
                        <a:pt x="1410" y="216"/>
                      </a:lnTo>
                      <a:lnTo>
                        <a:pt x="1368" y="254"/>
                      </a:lnTo>
                      <a:lnTo>
                        <a:pt x="1328" y="296"/>
                      </a:lnTo>
                      <a:lnTo>
                        <a:pt x="1286" y="342"/>
                      </a:lnTo>
                      <a:lnTo>
                        <a:pt x="1286" y="342"/>
                      </a:lnTo>
                      <a:lnTo>
                        <a:pt x="1254" y="380"/>
                      </a:lnTo>
                      <a:lnTo>
                        <a:pt x="1224" y="420"/>
                      </a:lnTo>
                      <a:lnTo>
                        <a:pt x="1196" y="462"/>
                      </a:lnTo>
                      <a:lnTo>
                        <a:pt x="1170" y="504"/>
                      </a:lnTo>
                      <a:lnTo>
                        <a:pt x="1124" y="578"/>
                      </a:lnTo>
                      <a:lnTo>
                        <a:pt x="1096" y="632"/>
                      </a:lnTo>
                      <a:lnTo>
                        <a:pt x="1096" y="632"/>
                      </a:lnTo>
                      <a:lnTo>
                        <a:pt x="1092" y="622"/>
                      </a:lnTo>
                      <a:lnTo>
                        <a:pt x="1082" y="608"/>
                      </a:lnTo>
                      <a:lnTo>
                        <a:pt x="1082" y="608"/>
                      </a:lnTo>
                      <a:lnTo>
                        <a:pt x="1086" y="600"/>
                      </a:lnTo>
                      <a:lnTo>
                        <a:pt x="1088" y="592"/>
                      </a:lnTo>
                      <a:lnTo>
                        <a:pt x="1088" y="592"/>
                      </a:lnTo>
                      <a:lnTo>
                        <a:pt x="1086" y="584"/>
                      </a:lnTo>
                      <a:lnTo>
                        <a:pt x="1082" y="576"/>
                      </a:lnTo>
                      <a:lnTo>
                        <a:pt x="1074" y="572"/>
                      </a:lnTo>
                      <a:lnTo>
                        <a:pt x="1066" y="570"/>
                      </a:lnTo>
                      <a:lnTo>
                        <a:pt x="1066" y="570"/>
                      </a:lnTo>
                      <a:lnTo>
                        <a:pt x="1064" y="570"/>
                      </a:lnTo>
                      <a:lnTo>
                        <a:pt x="1066" y="564"/>
                      </a:lnTo>
                      <a:lnTo>
                        <a:pt x="1060" y="564"/>
                      </a:lnTo>
                      <a:lnTo>
                        <a:pt x="1056" y="564"/>
                      </a:lnTo>
                      <a:lnTo>
                        <a:pt x="1056" y="564"/>
                      </a:lnTo>
                      <a:lnTo>
                        <a:pt x="1050" y="558"/>
                      </a:lnTo>
                      <a:lnTo>
                        <a:pt x="1048" y="560"/>
                      </a:lnTo>
                      <a:lnTo>
                        <a:pt x="1048" y="558"/>
                      </a:lnTo>
                      <a:lnTo>
                        <a:pt x="1044" y="562"/>
                      </a:lnTo>
                      <a:lnTo>
                        <a:pt x="1038" y="560"/>
                      </a:lnTo>
                      <a:lnTo>
                        <a:pt x="1038" y="564"/>
                      </a:lnTo>
                      <a:lnTo>
                        <a:pt x="1034" y="564"/>
                      </a:lnTo>
                      <a:lnTo>
                        <a:pt x="1030" y="564"/>
                      </a:lnTo>
                      <a:lnTo>
                        <a:pt x="1034" y="572"/>
                      </a:lnTo>
                      <a:lnTo>
                        <a:pt x="1034" y="572"/>
                      </a:lnTo>
                      <a:lnTo>
                        <a:pt x="1034" y="572"/>
                      </a:lnTo>
                      <a:lnTo>
                        <a:pt x="1026" y="570"/>
                      </a:lnTo>
                      <a:lnTo>
                        <a:pt x="1026" y="570"/>
                      </a:lnTo>
                      <a:lnTo>
                        <a:pt x="1016" y="572"/>
                      </a:lnTo>
                      <a:lnTo>
                        <a:pt x="1010" y="576"/>
                      </a:lnTo>
                      <a:lnTo>
                        <a:pt x="1004" y="584"/>
                      </a:lnTo>
                      <a:lnTo>
                        <a:pt x="1004" y="592"/>
                      </a:lnTo>
                      <a:lnTo>
                        <a:pt x="1004" y="592"/>
                      </a:lnTo>
                      <a:lnTo>
                        <a:pt x="1004" y="598"/>
                      </a:lnTo>
                      <a:lnTo>
                        <a:pt x="1008" y="604"/>
                      </a:lnTo>
                      <a:lnTo>
                        <a:pt x="1008" y="604"/>
                      </a:lnTo>
                      <a:lnTo>
                        <a:pt x="998" y="618"/>
                      </a:lnTo>
                      <a:lnTo>
                        <a:pt x="992" y="628"/>
                      </a:lnTo>
                      <a:lnTo>
                        <a:pt x="992" y="628"/>
                      </a:lnTo>
                      <a:lnTo>
                        <a:pt x="962" y="574"/>
                      </a:lnTo>
                      <a:lnTo>
                        <a:pt x="918" y="500"/>
                      </a:lnTo>
                      <a:lnTo>
                        <a:pt x="892" y="460"/>
                      </a:lnTo>
                      <a:lnTo>
                        <a:pt x="864" y="420"/>
                      </a:lnTo>
                      <a:lnTo>
                        <a:pt x="834" y="378"/>
                      </a:lnTo>
                      <a:lnTo>
                        <a:pt x="802" y="342"/>
                      </a:lnTo>
                      <a:lnTo>
                        <a:pt x="802" y="342"/>
                      </a:lnTo>
                      <a:lnTo>
                        <a:pt x="762" y="296"/>
                      </a:lnTo>
                      <a:lnTo>
                        <a:pt x="720" y="254"/>
                      </a:lnTo>
                      <a:lnTo>
                        <a:pt x="680" y="216"/>
                      </a:lnTo>
                      <a:lnTo>
                        <a:pt x="636" y="180"/>
                      </a:lnTo>
                      <a:lnTo>
                        <a:pt x="592" y="148"/>
                      </a:lnTo>
                      <a:lnTo>
                        <a:pt x="546" y="118"/>
                      </a:lnTo>
                      <a:lnTo>
                        <a:pt x="498" y="92"/>
                      </a:lnTo>
                      <a:lnTo>
                        <a:pt x="448" y="66"/>
                      </a:lnTo>
                      <a:lnTo>
                        <a:pt x="448" y="66"/>
                      </a:lnTo>
                      <a:lnTo>
                        <a:pt x="396" y="46"/>
                      </a:lnTo>
                      <a:lnTo>
                        <a:pt x="348" y="30"/>
                      </a:lnTo>
                      <a:lnTo>
                        <a:pt x="306" y="18"/>
                      </a:lnTo>
                      <a:lnTo>
                        <a:pt x="268" y="10"/>
                      </a:lnTo>
                      <a:lnTo>
                        <a:pt x="238" y="4"/>
                      </a:lnTo>
                      <a:lnTo>
                        <a:pt x="214" y="2"/>
                      </a:lnTo>
                      <a:lnTo>
                        <a:pt x="194" y="0"/>
                      </a:lnTo>
                      <a:lnTo>
                        <a:pt x="126" y="4"/>
                      </a:lnTo>
                      <a:lnTo>
                        <a:pt x="62" y="16"/>
                      </a:lnTo>
                      <a:lnTo>
                        <a:pt x="20" y="44"/>
                      </a:lnTo>
                      <a:lnTo>
                        <a:pt x="2" y="78"/>
                      </a:lnTo>
                      <a:lnTo>
                        <a:pt x="0" y="112"/>
                      </a:lnTo>
                      <a:lnTo>
                        <a:pt x="12" y="154"/>
                      </a:lnTo>
                      <a:lnTo>
                        <a:pt x="34" y="198"/>
                      </a:lnTo>
                      <a:lnTo>
                        <a:pt x="34" y="198"/>
                      </a:lnTo>
                      <a:lnTo>
                        <a:pt x="44" y="214"/>
                      </a:lnTo>
                      <a:lnTo>
                        <a:pt x="56" y="226"/>
                      </a:lnTo>
                      <a:lnTo>
                        <a:pt x="60" y="232"/>
                      </a:lnTo>
                      <a:lnTo>
                        <a:pt x="66" y="234"/>
                      </a:lnTo>
                      <a:lnTo>
                        <a:pt x="66" y="234"/>
                      </a:lnTo>
                      <a:lnTo>
                        <a:pt x="70" y="236"/>
                      </a:lnTo>
                      <a:lnTo>
                        <a:pt x="74" y="240"/>
                      </a:lnTo>
                      <a:lnTo>
                        <a:pt x="80" y="252"/>
                      </a:lnTo>
                      <a:lnTo>
                        <a:pt x="86" y="264"/>
                      </a:lnTo>
                      <a:lnTo>
                        <a:pt x="86" y="264"/>
                      </a:lnTo>
                      <a:lnTo>
                        <a:pt x="94" y="278"/>
                      </a:lnTo>
                      <a:lnTo>
                        <a:pt x="104" y="290"/>
                      </a:lnTo>
                      <a:lnTo>
                        <a:pt x="112" y="296"/>
                      </a:lnTo>
                      <a:lnTo>
                        <a:pt x="118" y="300"/>
                      </a:lnTo>
                      <a:lnTo>
                        <a:pt x="118" y="300"/>
                      </a:lnTo>
                      <a:lnTo>
                        <a:pt x="126" y="304"/>
                      </a:lnTo>
                      <a:lnTo>
                        <a:pt x="132" y="310"/>
                      </a:lnTo>
                      <a:lnTo>
                        <a:pt x="146" y="324"/>
                      </a:lnTo>
                      <a:lnTo>
                        <a:pt x="156" y="340"/>
                      </a:lnTo>
                      <a:lnTo>
                        <a:pt x="160" y="350"/>
                      </a:lnTo>
                      <a:lnTo>
                        <a:pt x="160" y="350"/>
                      </a:lnTo>
                      <a:lnTo>
                        <a:pt x="160" y="354"/>
                      </a:lnTo>
                      <a:lnTo>
                        <a:pt x="164" y="360"/>
                      </a:lnTo>
                      <a:lnTo>
                        <a:pt x="176" y="374"/>
                      </a:lnTo>
                      <a:lnTo>
                        <a:pt x="192" y="394"/>
                      </a:lnTo>
                      <a:lnTo>
                        <a:pt x="192" y="394"/>
                      </a:lnTo>
                      <a:lnTo>
                        <a:pt x="198" y="416"/>
                      </a:lnTo>
                      <a:lnTo>
                        <a:pt x="200" y="434"/>
                      </a:lnTo>
                      <a:lnTo>
                        <a:pt x="198" y="442"/>
                      </a:lnTo>
                      <a:lnTo>
                        <a:pt x="196" y="446"/>
                      </a:lnTo>
                      <a:lnTo>
                        <a:pt x="196" y="446"/>
                      </a:lnTo>
                      <a:lnTo>
                        <a:pt x="194" y="450"/>
                      </a:lnTo>
                      <a:lnTo>
                        <a:pt x="196" y="454"/>
                      </a:lnTo>
                      <a:lnTo>
                        <a:pt x="202" y="462"/>
                      </a:lnTo>
                      <a:lnTo>
                        <a:pt x="214" y="472"/>
                      </a:lnTo>
                      <a:lnTo>
                        <a:pt x="214" y="472"/>
                      </a:lnTo>
                      <a:lnTo>
                        <a:pt x="216" y="476"/>
                      </a:lnTo>
                      <a:lnTo>
                        <a:pt x="222" y="486"/>
                      </a:lnTo>
                      <a:lnTo>
                        <a:pt x="224" y="492"/>
                      </a:lnTo>
                      <a:lnTo>
                        <a:pt x="226" y="498"/>
                      </a:lnTo>
                      <a:lnTo>
                        <a:pt x="226" y="506"/>
                      </a:lnTo>
                      <a:lnTo>
                        <a:pt x="222" y="512"/>
                      </a:lnTo>
                      <a:lnTo>
                        <a:pt x="222" y="512"/>
                      </a:lnTo>
                      <a:lnTo>
                        <a:pt x="220" y="518"/>
                      </a:lnTo>
                      <a:lnTo>
                        <a:pt x="220" y="526"/>
                      </a:lnTo>
                      <a:lnTo>
                        <a:pt x="222" y="536"/>
                      </a:lnTo>
                      <a:lnTo>
                        <a:pt x="226" y="546"/>
                      </a:lnTo>
                      <a:lnTo>
                        <a:pt x="236" y="564"/>
                      </a:lnTo>
                      <a:lnTo>
                        <a:pt x="240" y="572"/>
                      </a:lnTo>
                      <a:lnTo>
                        <a:pt x="244" y="574"/>
                      </a:lnTo>
                      <a:lnTo>
                        <a:pt x="244" y="574"/>
                      </a:lnTo>
                      <a:lnTo>
                        <a:pt x="248" y="578"/>
                      </a:lnTo>
                      <a:lnTo>
                        <a:pt x="250" y="582"/>
                      </a:lnTo>
                      <a:lnTo>
                        <a:pt x="256" y="594"/>
                      </a:lnTo>
                      <a:lnTo>
                        <a:pt x="260" y="612"/>
                      </a:lnTo>
                      <a:lnTo>
                        <a:pt x="260" y="612"/>
                      </a:lnTo>
                      <a:lnTo>
                        <a:pt x="260" y="614"/>
                      </a:lnTo>
                      <a:lnTo>
                        <a:pt x="264" y="624"/>
                      </a:lnTo>
                      <a:lnTo>
                        <a:pt x="272" y="640"/>
                      </a:lnTo>
                      <a:lnTo>
                        <a:pt x="288" y="660"/>
                      </a:lnTo>
                      <a:lnTo>
                        <a:pt x="288" y="660"/>
                      </a:lnTo>
                      <a:lnTo>
                        <a:pt x="304" y="680"/>
                      </a:lnTo>
                      <a:lnTo>
                        <a:pt x="314" y="694"/>
                      </a:lnTo>
                      <a:lnTo>
                        <a:pt x="328" y="714"/>
                      </a:lnTo>
                      <a:lnTo>
                        <a:pt x="328" y="714"/>
                      </a:lnTo>
                      <a:lnTo>
                        <a:pt x="332" y="718"/>
                      </a:lnTo>
                      <a:lnTo>
                        <a:pt x="338" y="724"/>
                      </a:lnTo>
                      <a:lnTo>
                        <a:pt x="356" y="732"/>
                      </a:lnTo>
                      <a:lnTo>
                        <a:pt x="378" y="740"/>
                      </a:lnTo>
                      <a:lnTo>
                        <a:pt x="430" y="746"/>
                      </a:lnTo>
                      <a:lnTo>
                        <a:pt x="484" y="746"/>
                      </a:lnTo>
                      <a:lnTo>
                        <a:pt x="534" y="746"/>
                      </a:lnTo>
                      <a:lnTo>
                        <a:pt x="604" y="752"/>
                      </a:lnTo>
                      <a:lnTo>
                        <a:pt x="622" y="754"/>
                      </a:lnTo>
                      <a:lnTo>
                        <a:pt x="622" y="754"/>
                      </a:lnTo>
                      <a:lnTo>
                        <a:pt x="562" y="790"/>
                      </a:lnTo>
                      <a:lnTo>
                        <a:pt x="518" y="820"/>
                      </a:lnTo>
                      <a:lnTo>
                        <a:pt x="488" y="842"/>
                      </a:lnTo>
                      <a:lnTo>
                        <a:pt x="470" y="858"/>
                      </a:lnTo>
                      <a:lnTo>
                        <a:pt x="462" y="868"/>
                      </a:lnTo>
                      <a:lnTo>
                        <a:pt x="458" y="874"/>
                      </a:lnTo>
                      <a:lnTo>
                        <a:pt x="458" y="876"/>
                      </a:lnTo>
                      <a:lnTo>
                        <a:pt x="458" y="878"/>
                      </a:lnTo>
                      <a:lnTo>
                        <a:pt x="384" y="988"/>
                      </a:lnTo>
                      <a:lnTo>
                        <a:pt x="388" y="1004"/>
                      </a:lnTo>
                      <a:lnTo>
                        <a:pt x="384" y="1022"/>
                      </a:lnTo>
                      <a:lnTo>
                        <a:pt x="366" y="1052"/>
                      </a:lnTo>
                      <a:lnTo>
                        <a:pt x="354" y="1078"/>
                      </a:lnTo>
                      <a:lnTo>
                        <a:pt x="342" y="1124"/>
                      </a:lnTo>
                      <a:lnTo>
                        <a:pt x="342" y="1124"/>
                      </a:lnTo>
                      <a:lnTo>
                        <a:pt x="342" y="1130"/>
                      </a:lnTo>
                      <a:lnTo>
                        <a:pt x="344" y="1142"/>
                      </a:lnTo>
                      <a:lnTo>
                        <a:pt x="348" y="1148"/>
                      </a:lnTo>
                      <a:lnTo>
                        <a:pt x="350" y="1156"/>
                      </a:lnTo>
                      <a:lnTo>
                        <a:pt x="356" y="1162"/>
                      </a:lnTo>
                      <a:lnTo>
                        <a:pt x="364" y="1166"/>
                      </a:lnTo>
                      <a:lnTo>
                        <a:pt x="364" y="1166"/>
                      </a:lnTo>
                      <a:lnTo>
                        <a:pt x="372" y="1170"/>
                      </a:lnTo>
                      <a:lnTo>
                        <a:pt x="376" y="1176"/>
                      </a:lnTo>
                      <a:lnTo>
                        <a:pt x="380" y="1184"/>
                      </a:lnTo>
                      <a:lnTo>
                        <a:pt x="382" y="1192"/>
                      </a:lnTo>
                      <a:lnTo>
                        <a:pt x="380" y="1206"/>
                      </a:lnTo>
                      <a:lnTo>
                        <a:pt x="380" y="1212"/>
                      </a:lnTo>
                      <a:lnTo>
                        <a:pt x="382" y="1244"/>
                      </a:lnTo>
                      <a:lnTo>
                        <a:pt x="382" y="1244"/>
                      </a:lnTo>
                      <a:lnTo>
                        <a:pt x="384" y="1248"/>
                      </a:lnTo>
                      <a:lnTo>
                        <a:pt x="392" y="1258"/>
                      </a:lnTo>
                      <a:lnTo>
                        <a:pt x="398" y="1264"/>
                      </a:lnTo>
                      <a:lnTo>
                        <a:pt x="406" y="1268"/>
                      </a:lnTo>
                      <a:lnTo>
                        <a:pt x="416" y="1272"/>
                      </a:lnTo>
                      <a:lnTo>
                        <a:pt x="428" y="1272"/>
                      </a:lnTo>
                      <a:lnTo>
                        <a:pt x="428" y="1272"/>
                      </a:lnTo>
                      <a:lnTo>
                        <a:pt x="440" y="1274"/>
                      </a:lnTo>
                      <a:lnTo>
                        <a:pt x="448" y="1280"/>
                      </a:lnTo>
                      <a:lnTo>
                        <a:pt x="452" y="1286"/>
                      </a:lnTo>
                      <a:lnTo>
                        <a:pt x="456" y="1294"/>
                      </a:lnTo>
                      <a:lnTo>
                        <a:pt x="458" y="1310"/>
                      </a:lnTo>
                      <a:lnTo>
                        <a:pt x="458" y="1316"/>
                      </a:lnTo>
                      <a:lnTo>
                        <a:pt x="458" y="1316"/>
                      </a:lnTo>
                      <a:lnTo>
                        <a:pt x="456" y="1338"/>
                      </a:lnTo>
                      <a:lnTo>
                        <a:pt x="458" y="1354"/>
                      </a:lnTo>
                      <a:lnTo>
                        <a:pt x="458" y="1360"/>
                      </a:lnTo>
                      <a:lnTo>
                        <a:pt x="460" y="1364"/>
                      </a:lnTo>
                      <a:lnTo>
                        <a:pt x="460" y="1364"/>
                      </a:lnTo>
                      <a:lnTo>
                        <a:pt x="468" y="1374"/>
                      </a:lnTo>
                      <a:lnTo>
                        <a:pt x="474" y="1378"/>
                      </a:lnTo>
                      <a:lnTo>
                        <a:pt x="486" y="1380"/>
                      </a:lnTo>
                      <a:lnTo>
                        <a:pt x="486" y="1380"/>
                      </a:lnTo>
                      <a:lnTo>
                        <a:pt x="502" y="1380"/>
                      </a:lnTo>
                      <a:lnTo>
                        <a:pt x="514" y="1384"/>
                      </a:lnTo>
                      <a:lnTo>
                        <a:pt x="522" y="1390"/>
                      </a:lnTo>
                      <a:lnTo>
                        <a:pt x="526" y="1394"/>
                      </a:lnTo>
                      <a:lnTo>
                        <a:pt x="526" y="1396"/>
                      </a:lnTo>
                      <a:lnTo>
                        <a:pt x="526" y="1396"/>
                      </a:lnTo>
                      <a:lnTo>
                        <a:pt x="526" y="1400"/>
                      </a:lnTo>
                      <a:lnTo>
                        <a:pt x="530" y="1404"/>
                      </a:lnTo>
                      <a:lnTo>
                        <a:pt x="532" y="1408"/>
                      </a:lnTo>
                      <a:lnTo>
                        <a:pt x="534" y="1414"/>
                      </a:lnTo>
                      <a:lnTo>
                        <a:pt x="536" y="1422"/>
                      </a:lnTo>
                      <a:lnTo>
                        <a:pt x="536" y="1432"/>
                      </a:lnTo>
                      <a:lnTo>
                        <a:pt x="532" y="1446"/>
                      </a:lnTo>
                      <a:lnTo>
                        <a:pt x="524" y="1462"/>
                      </a:lnTo>
                      <a:lnTo>
                        <a:pt x="524" y="1462"/>
                      </a:lnTo>
                      <a:lnTo>
                        <a:pt x="492" y="1522"/>
                      </a:lnTo>
                      <a:lnTo>
                        <a:pt x="478" y="1540"/>
                      </a:lnTo>
                      <a:lnTo>
                        <a:pt x="472" y="1546"/>
                      </a:lnTo>
                      <a:lnTo>
                        <a:pt x="466" y="1550"/>
                      </a:lnTo>
                      <a:lnTo>
                        <a:pt x="466" y="1550"/>
                      </a:lnTo>
                      <a:lnTo>
                        <a:pt x="460" y="1554"/>
                      </a:lnTo>
                      <a:lnTo>
                        <a:pt x="454" y="1560"/>
                      </a:lnTo>
                      <a:lnTo>
                        <a:pt x="440" y="1578"/>
                      </a:lnTo>
                      <a:lnTo>
                        <a:pt x="424" y="1604"/>
                      </a:lnTo>
                      <a:lnTo>
                        <a:pt x="424" y="1604"/>
                      </a:lnTo>
                      <a:lnTo>
                        <a:pt x="420" y="1614"/>
                      </a:lnTo>
                      <a:lnTo>
                        <a:pt x="412" y="1636"/>
                      </a:lnTo>
                      <a:lnTo>
                        <a:pt x="410" y="1650"/>
                      </a:lnTo>
                      <a:lnTo>
                        <a:pt x="408" y="1666"/>
                      </a:lnTo>
                      <a:lnTo>
                        <a:pt x="410" y="1680"/>
                      </a:lnTo>
                      <a:lnTo>
                        <a:pt x="414" y="1686"/>
                      </a:lnTo>
                      <a:lnTo>
                        <a:pt x="416" y="1692"/>
                      </a:lnTo>
                      <a:lnTo>
                        <a:pt x="416" y="1692"/>
                      </a:lnTo>
                      <a:lnTo>
                        <a:pt x="426" y="1702"/>
                      </a:lnTo>
                      <a:lnTo>
                        <a:pt x="438" y="1710"/>
                      </a:lnTo>
                      <a:lnTo>
                        <a:pt x="450" y="1714"/>
                      </a:lnTo>
                      <a:lnTo>
                        <a:pt x="456" y="1714"/>
                      </a:lnTo>
                      <a:lnTo>
                        <a:pt x="464" y="1714"/>
                      </a:lnTo>
                      <a:lnTo>
                        <a:pt x="470" y="1712"/>
                      </a:lnTo>
                      <a:lnTo>
                        <a:pt x="478" y="1710"/>
                      </a:lnTo>
                      <a:lnTo>
                        <a:pt x="486" y="1704"/>
                      </a:lnTo>
                      <a:lnTo>
                        <a:pt x="492" y="1698"/>
                      </a:lnTo>
                      <a:lnTo>
                        <a:pt x="500" y="1690"/>
                      </a:lnTo>
                      <a:lnTo>
                        <a:pt x="508" y="1678"/>
                      </a:lnTo>
                      <a:lnTo>
                        <a:pt x="514" y="1666"/>
                      </a:lnTo>
                      <a:lnTo>
                        <a:pt x="522" y="1650"/>
                      </a:lnTo>
                      <a:lnTo>
                        <a:pt x="522" y="1650"/>
                      </a:lnTo>
                      <a:lnTo>
                        <a:pt x="548" y="1592"/>
                      </a:lnTo>
                      <a:lnTo>
                        <a:pt x="568" y="1554"/>
                      </a:lnTo>
                      <a:lnTo>
                        <a:pt x="582" y="1532"/>
                      </a:lnTo>
                      <a:lnTo>
                        <a:pt x="586" y="1526"/>
                      </a:lnTo>
                      <a:lnTo>
                        <a:pt x="586" y="1526"/>
                      </a:lnTo>
                      <a:lnTo>
                        <a:pt x="590" y="1522"/>
                      </a:lnTo>
                      <a:lnTo>
                        <a:pt x="594" y="1518"/>
                      </a:lnTo>
                      <a:lnTo>
                        <a:pt x="600" y="1516"/>
                      </a:lnTo>
                      <a:lnTo>
                        <a:pt x="608" y="1514"/>
                      </a:lnTo>
                      <a:lnTo>
                        <a:pt x="620" y="1514"/>
                      </a:lnTo>
                      <a:lnTo>
                        <a:pt x="632" y="1516"/>
                      </a:lnTo>
                      <a:lnTo>
                        <a:pt x="648" y="1520"/>
                      </a:lnTo>
                      <a:lnTo>
                        <a:pt x="648" y="1520"/>
                      </a:lnTo>
                      <a:lnTo>
                        <a:pt x="662" y="1528"/>
                      </a:lnTo>
                      <a:lnTo>
                        <a:pt x="668" y="1532"/>
                      </a:lnTo>
                      <a:lnTo>
                        <a:pt x="670" y="1536"/>
                      </a:lnTo>
                      <a:lnTo>
                        <a:pt x="668" y="1536"/>
                      </a:lnTo>
                      <a:lnTo>
                        <a:pt x="664" y="1538"/>
                      </a:lnTo>
                      <a:lnTo>
                        <a:pt x="670" y="1538"/>
                      </a:lnTo>
                      <a:lnTo>
                        <a:pt x="670" y="1538"/>
                      </a:lnTo>
                      <a:lnTo>
                        <a:pt x="682" y="1536"/>
                      </a:lnTo>
                      <a:lnTo>
                        <a:pt x="692" y="1532"/>
                      </a:lnTo>
                      <a:lnTo>
                        <a:pt x="700" y="1528"/>
                      </a:lnTo>
                      <a:lnTo>
                        <a:pt x="700" y="1528"/>
                      </a:lnTo>
                      <a:lnTo>
                        <a:pt x="708" y="1522"/>
                      </a:lnTo>
                      <a:lnTo>
                        <a:pt x="716" y="1518"/>
                      </a:lnTo>
                      <a:lnTo>
                        <a:pt x="724" y="1516"/>
                      </a:lnTo>
                      <a:lnTo>
                        <a:pt x="724" y="1516"/>
                      </a:lnTo>
                      <a:lnTo>
                        <a:pt x="734" y="1518"/>
                      </a:lnTo>
                      <a:lnTo>
                        <a:pt x="744" y="1522"/>
                      </a:lnTo>
                      <a:lnTo>
                        <a:pt x="754" y="1528"/>
                      </a:lnTo>
                      <a:lnTo>
                        <a:pt x="754" y="1528"/>
                      </a:lnTo>
                      <a:lnTo>
                        <a:pt x="758" y="1530"/>
                      </a:lnTo>
                      <a:lnTo>
                        <a:pt x="768" y="1532"/>
                      </a:lnTo>
                      <a:lnTo>
                        <a:pt x="774" y="1532"/>
                      </a:lnTo>
                      <a:lnTo>
                        <a:pt x="780" y="1532"/>
                      </a:lnTo>
                      <a:lnTo>
                        <a:pt x="786" y="1528"/>
                      </a:lnTo>
                      <a:lnTo>
                        <a:pt x="794" y="1520"/>
                      </a:lnTo>
                      <a:lnTo>
                        <a:pt x="794" y="1520"/>
                      </a:lnTo>
                      <a:lnTo>
                        <a:pt x="800" y="1512"/>
                      </a:lnTo>
                      <a:lnTo>
                        <a:pt x="806" y="1500"/>
                      </a:lnTo>
                      <a:lnTo>
                        <a:pt x="812" y="1478"/>
                      </a:lnTo>
                      <a:lnTo>
                        <a:pt x="816" y="1458"/>
                      </a:lnTo>
                      <a:lnTo>
                        <a:pt x="816" y="1452"/>
                      </a:lnTo>
                      <a:lnTo>
                        <a:pt x="840" y="1406"/>
                      </a:lnTo>
                      <a:lnTo>
                        <a:pt x="844" y="1388"/>
                      </a:lnTo>
                      <a:lnTo>
                        <a:pt x="870" y="1386"/>
                      </a:lnTo>
                      <a:lnTo>
                        <a:pt x="894" y="1318"/>
                      </a:lnTo>
                      <a:lnTo>
                        <a:pt x="922" y="1204"/>
                      </a:lnTo>
                      <a:lnTo>
                        <a:pt x="952" y="1056"/>
                      </a:lnTo>
                      <a:lnTo>
                        <a:pt x="970" y="942"/>
                      </a:lnTo>
                      <a:lnTo>
                        <a:pt x="970" y="942"/>
                      </a:lnTo>
                      <a:lnTo>
                        <a:pt x="974" y="940"/>
                      </a:lnTo>
                      <a:lnTo>
                        <a:pt x="978" y="928"/>
                      </a:lnTo>
                      <a:lnTo>
                        <a:pt x="984" y="908"/>
                      </a:lnTo>
                      <a:lnTo>
                        <a:pt x="986" y="894"/>
                      </a:lnTo>
                      <a:lnTo>
                        <a:pt x="988" y="880"/>
                      </a:lnTo>
                      <a:lnTo>
                        <a:pt x="988" y="880"/>
                      </a:lnTo>
                      <a:lnTo>
                        <a:pt x="990" y="866"/>
                      </a:lnTo>
                      <a:lnTo>
                        <a:pt x="994" y="858"/>
                      </a:lnTo>
                      <a:lnTo>
                        <a:pt x="1000" y="856"/>
                      </a:lnTo>
                      <a:lnTo>
                        <a:pt x="1004" y="854"/>
                      </a:lnTo>
                      <a:lnTo>
                        <a:pt x="1004" y="880"/>
                      </a:lnTo>
                      <a:lnTo>
                        <a:pt x="996" y="942"/>
                      </a:lnTo>
                      <a:lnTo>
                        <a:pt x="998" y="962"/>
                      </a:lnTo>
                      <a:lnTo>
                        <a:pt x="990" y="990"/>
                      </a:lnTo>
                      <a:lnTo>
                        <a:pt x="990" y="1034"/>
                      </a:lnTo>
                      <a:lnTo>
                        <a:pt x="990" y="1046"/>
                      </a:lnTo>
                      <a:lnTo>
                        <a:pt x="990" y="1108"/>
                      </a:lnTo>
                      <a:lnTo>
                        <a:pt x="998" y="1112"/>
                      </a:lnTo>
                      <a:lnTo>
                        <a:pt x="998" y="1122"/>
                      </a:lnTo>
                      <a:lnTo>
                        <a:pt x="990" y="1130"/>
                      </a:lnTo>
                      <a:lnTo>
                        <a:pt x="992" y="1160"/>
                      </a:lnTo>
                      <a:lnTo>
                        <a:pt x="992" y="1208"/>
                      </a:lnTo>
                      <a:lnTo>
                        <a:pt x="1010" y="1248"/>
                      </a:lnTo>
                      <a:lnTo>
                        <a:pt x="1040" y="1274"/>
                      </a:lnTo>
                      <a:lnTo>
                        <a:pt x="1044" y="1246"/>
                      </a:lnTo>
                      <a:lnTo>
                        <a:pt x="1048" y="1274"/>
                      </a:lnTo>
                      <a:lnTo>
                        <a:pt x="1078" y="1248"/>
                      </a:lnTo>
                      <a:lnTo>
                        <a:pt x="1096" y="1208"/>
                      </a:lnTo>
                      <a:lnTo>
                        <a:pt x="1096" y="1160"/>
                      </a:lnTo>
                      <a:lnTo>
                        <a:pt x="1098" y="1130"/>
                      </a:lnTo>
                      <a:lnTo>
                        <a:pt x="1088" y="1122"/>
                      </a:lnTo>
                      <a:lnTo>
                        <a:pt x="1088" y="1112"/>
                      </a:lnTo>
                      <a:lnTo>
                        <a:pt x="1098" y="1108"/>
                      </a:lnTo>
                      <a:lnTo>
                        <a:pt x="1098" y="1046"/>
                      </a:lnTo>
                      <a:lnTo>
                        <a:pt x="1098" y="1034"/>
                      </a:lnTo>
                      <a:lnTo>
                        <a:pt x="1098" y="990"/>
                      </a:lnTo>
                      <a:lnTo>
                        <a:pt x="1088" y="962"/>
                      </a:lnTo>
                      <a:lnTo>
                        <a:pt x="1090" y="942"/>
                      </a:lnTo>
                      <a:lnTo>
                        <a:pt x="1084" y="880"/>
                      </a:lnTo>
                      <a:lnTo>
                        <a:pt x="1082" y="856"/>
                      </a:lnTo>
                      <a:lnTo>
                        <a:pt x="1082" y="856"/>
                      </a:lnTo>
                      <a:lnTo>
                        <a:pt x="1088" y="854"/>
                      </a:lnTo>
                      <a:lnTo>
                        <a:pt x="1094" y="858"/>
                      </a:lnTo>
                      <a:lnTo>
                        <a:pt x="1100" y="866"/>
                      </a:lnTo>
                      <a:lnTo>
                        <a:pt x="1102" y="880"/>
                      </a:lnTo>
                      <a:lnTo>
                        <a:pt x="1102" y="880"/>
                      </a:lnTo>
                      <a:lnTo>
                        <a:pt x="1102" y="894"/>
                      </a:lnTo>
                      <a:lnTo>
                        <a:pt x="1106" y="908"/>
                      </a:lnTo>
                      <a:lnTo>
                        <a:pt x="1112" y="928"/>
                      </a:lnTo>
                      <a:lnTo>
                        <a:pt x="1116" y="940"/>
                      </a:lnTo>
                      <a:lnTo>
                        <a:pt x="1120" y="942"/>
                      </a:lnTo>
                      <a:lnTo>
                        <a:pt x="1138" y="1056"/>
                      </a:lnTo>
                      <a:lnTo>
                        <a:pt x="1168" y="1204"/>
                      </a:lnTo>
                      <a:lnTo>
                        <a:pt x="1196" y="1318"/>
                      </a:lnTo>
                      <a:lnTo>
                        <a:pt x="1220" y="1386"/>
                      </a:lnTo>
                      <a:lnTo>
                        <a:pt x="1246" y="1388"/>
                      </a:lnTo>
                      <a:lnTo>
                        <a:pt x="1250" y="1406"/>
                      </a:lnTo>
                      <a:lnTo>
                        <a:pt x="1274" y="1452"/>
                      </a:lnTo>
                      <a:lnTo>
                        <a:pt x="1274" y="1452"/>
                      </a:lnTo>
                      <a:lnTo>
                        <a:pt x="1274" y="1458"/>
                      </a:lnTo>
                      <a:lnTo>
                        <a:pt x="1278" y="1478"/>
                      </a:lnTo>
                      <a:lnTo>
                        <a:pt x="1284" y="1500"/>
                      </a:lnTo>
                      <a:lnTo>
                        <a:pt x="1290" y="1512"/>
                      </a:lnTo>
                      <a:lnTo>
                        <a:pt x="1296" y="1520"/>
                      </a:lnTo>
                      <a:lnTo>
                        <a:pt x="1296" y="1520"/>
                      </a:lnTo>
                      <a:lnTo>
                        <a:pt x="1304" y="1528"/>
                      </a:lnTo>
                      <a:lnTo>
                        <a:pt x="1310" y="1532"/>
                      </a:lnTo>
                      <a:lnTo>
                        <a:pt x="1316" y="1532"/>
                      </a:lnTo>
                      <a:lnTo>
                        <a:pt x="1322" y="1532"/>
                      </a:lnTo>
                      <a:lnTo>
                        <a:pt x="1332" y="1530"/>
                      </a:lnTo>
                      <a:lnTo>
                        <a:pt x="1334" y="1528"/>
                      </a:lnTo>
                      <a:lnTo>
                        <a:pt x="1334" y="1528"/>
                      </a:lnTo>
                      <a:lnTo>
                        <a:pt x="1346" y="1522"/>
                      </a:lnTo>
                      <a:lnTo>
                        <a:pt x="1356" y="1518"/>
                      </a:lnTo>
                      <a:lnTo>
                        <a:pt x="1366" y="1516"/>
                      </a:lnTo>
                      <a:lnTo>
                        <a:pt x="1366" y="1516"/>
                      </a:lnTo>
                      <a:lnTo>
                        <a:pt x="1374" y="1518"/>
                      </a:lnTo>
                      <a:lnTo>
                        <a:pt x="1382" y="1522"/>
                      </a:lnTo>
                      <a:lnTo>
                        <a:pt x="1390" y="1528"/>
                      </a:lnTo>
                      <a:lnTo>
                        <a:pt x="1390" y="1528"/>
                      </a:lnTo>
                      <a:lnTo>
                        <a:pt x="1398" y="1532"/>
                      </a:lnTo>
                      <a:lnTo>
                        <a:pt x="1406" y="1536"/>
                      </a:lnTo>
                      <a:lnTo>
                        <a:pt x="1420" y="1538"/>
                      </a:lnTo>
                      <a:lnTo>
                        <a:pt x="1420" y="1538"/>
                      </a:lnTo>
                      <a:lnTo>
                        <a:pt x="1426" y="1538"/>
                      </a:lnTo>
                      <a:lnTo>
                        <a:pt x="1422" y="1536"/>
                      </a:lnTo>
                      <a:lnTo>
                        <a:pt x="1420" y="1536"/>
                      </a:lnTo>
                      <a:lnTo>
                        <a:pt x="1422" y="1532"/>
                      </a:lnTo>
                      <a:lnTo>
                        <a:pt x="1428" y="1528"/>
                      </a:lnTo>
                      <a:lnTo>
                        <a:pt x="1442" y="1520"/>
                      </a:lnTo>
                      <a:lnTo>
                        <a:pt x="1442" y="1520"/>
                      </a:lnTo>
                      <a:lnTo>
                        <a:pt x="1458" y="1516"/>
                      </a:lnTo>
                      <a:lnTo>
                        <a:pt x="1470" y="1514"/>
                      </a:lnTo>
                      <a:lnTo>
                        <a:pt x="1482" y="1514"/>
                      </a:lnTo>
                      <a:lnTo>
                        <a:pt x="1490" y="1516"/>
                      </a:lnTo>
                      <a:lnTo>
                        <a:pt x="1496" y="1518"/>
                      </a:lnTo>
                      <a:lnTo>
                        <a:pt x="1500" y="1522"/>
                      </a:lnTo>
                      <a:lnTo>
                        <a:pt x="1502" y="1526"/>
                      </a:lnTo>
                      <a:lnTo>
                        <a:pt x="1502" y="1526"/>
                      </a:lnTo>
                      <a:lnTo>
                        <a:pt x="1508" y="1532"/>
                      </a:lnTo>
                      <a:lnTo>
                        <a:pt x="1522" y="1554"/>
                      </a:lnTo>
                      <a:lnTo>
                        <a:pt x="1542" y="1592"/>
                      </a:lnTo>
                      <a:lnTo>
                        <a:pt x="1568" y="1650"/>
                      </a:lnTo>
                      <a:lnTo>
                        <a:pt x="1568" y="1650"/>
                      </a:lnTo>
                      <a:lnTo>
                        <a:pt x="1576" y="1666"/>
                      </a:lnTo>
                      <a:lnTo>
                        <a:pt x="1582" y="1678"/>
                      </a:lnTo>
                      <a:lnTo>
                        <a:pt x="1590" y="1690"/>
                      </a:lnTo>
                      <a:lnTo>
                        <a:pt x="1598" y="1698"/>
                      </a:lnTo>
                      <a:lnTo>
                        <a:pt x="1604" y="1704"/>
                      </a:lnTo>
                      <a:lnTo>
                        <a:pt x="1612" y="1710"/>
                      </a:lnTo>
                      <a:lnTo>
                        <a:pt x="1620" y="1712"/>
                      </a:lnTo>
                      <a:lnTo>
                        <a:pt x="1626" y="1714"/>
                      </a:lnTo>
                      <a:lnTo>
                        <a:pt x="1634" y="1714"/>
                      </a:lnTo>
                      <a:lnTo>
                        <a:pt x="1640" y="1714"/>
                      </a:lnTo>
                      <a:lnTo>
                        <a:pt x="1652" y="1710"/>
                      </a:lnTo>
                      <a:lnTo>
                        <a:pt x="1664" y="1702"/>
                      </a:lnTo>
                      <a:lnTo>
                        <a:pt x="1672" y="1692"/>
                      </a:lnTo>
                      <a:lnTo>
                        <a:pt x="1672" y="1692"/>
                      </a:lnTo>
                      <a:lnTo>
                        <a:pt x="1676" y="1686"/>
                      </a:lnTo>
                      <a:lnTo>
                        <a:pt x="1678" y="1680"/>
                      </a:lnTo>
                      <a:lnTo>
                        <a:pt x="1682" y="1666"/>
                      </a:lnTo>
                      <a:lnTo>
                        <a:pt x="1680" y="1650"/>
                      </a:lnTo>
                      <a:lnTo>
                        <a:pt x="1678" y="1636"/>
                      </a:lnTo>
                      <a:lnTo>
                        <a:pt x="1670" y="1614"/>
                      </a:lnTo>
                      <a:lnTo>
                        <a:pt x="1666" y="1604"/>
                      </a:lnTo>
                      <a:lnTo>
                        <a:pt x="1666" y="1604"/>
                      </a:lnTo>
                      <a:lnTo>
                        <a:pt x="1650" y="1578"/>
                      </a:lnTo>
                      <a:lnTo>
                        <a:pt x="1636" y="1560"/>
                      </a:lnTo>
                      <a:lnTo>
                        <a:pt x="1630" y="1554"/>
                      </a:lnTo>
                      <a:lnTo>
                        <a:pt x="1622" y="1550"/>
                      </a:lnTo>
                      <a:lnTo>
                        <a:pt x="1622" y="1550"/>
                      </a:lnTo>
                      <a:lnTo>
                        <a:pt x="1618" y="1546"/>
                      </a:lnTo>
                      <a:lnTo>
                        <a:pt x="1612" y="1540"/>
                      </a:lnTo>
                      <a:lnTo>
                        <a:pt x="1598" y="1522"/>
                      </a:lnTo>
                      <a:lnTo>
                        <a:pt x="1566" y="1462"/>
                      </a:lnTo>
                      <a:lnTo>
                        <a:pt x="1566" y="1462"/>
                      </a:lnTo>
                      <a:lnTo>
                        <a:pt x="1558" y="1446"/>
                      </a:lnTo>
                      <a:lnTo>
                        <a:pt x="1554" y="1432"/>
                      </a:lnTo>
                      <a:lnTo>
                        <a:pt x="1554" y="1422"/>
                      </a:lnTo>
                      <a:lnTo>
                        <a:pt x="1556" y="1414"/>
                      </a:lnTo>
                      <a:lnTo>
                        <a:pt x="1558" y="1408"/>
                      </a:lnTo>
                      <a:lnTo>
                        <a:pt x="1560" y="1404"/>
                      </a:lnTo>
                      <a:lnTo>
                        <a:pt x="1562" y="1400"/>
                      </a:lnTo>
                      <a:lnTo>
                        <a:pt x="1564" y="1396"/>
                      </a:lnTo>
                      <a:lnTo>
                        <a:pt x="1564" y="1396"/>
                      </a:lnTo>
                      <a:lnTo>
                        <a:pt x="1564" y="1394"/>
                      </a:lnTo>
                      <a:lnTo>
                        <a:pt x="1566" y="1390"/>
                      </a:lnTo>
                      <a:lnTo>
                        <a:pt x="1576" y="1384"/>
                      </a:lnTo>
                      <a:lnTo>
                        <a:pt x="1588" y="1380"/>
                      </a:lnTo>
                      <a:lnTo>
                        <a:pt x="1604" y="1380"/>
                      </a:lnTo>
                      <a:lnTo>
                        <a:pt x="1604" y="1380"/>
                      </a:lnTo>
                      <a:lnTo>
                        <a:pt x="1616" y="1378"/>
                      </a:lnTo>
                      <a:lnTo>
                        <a:pt x="1622" y="1374"/>
                      </a:lnTo>
                      <a:lnTo>
                        <a:pt x="1630" y="1364"/>
                      </a:lnTo>
                      <a:lnTo>
                        <a:pt x="1630" y="1364"/>
                      </a:lnTo>
                      <a:lnTo>
                        <a:pt x="1632" y="1360"/>
                      </a:lnTo>
                      <a:lnTo>
                        <a:pt x="1632" y="1354"/>
                      </a:lnTo>
                      <a:lnTo>
                        <a:pt x="1632" y="1338"/>
                      </a:lnTo>
                      <a:lnTo>
                        <a:pt x="1632" y="1316"/>
                      </a:lnTo>
                      <a:lnTo>
                        <a:pt x="1632" y="1316"/>
                      </a:lnTo>
                      <a:lnTo>
                        <a:pt x="1632" y="1310"/>
                      </a:lnTo>
                      <a:lnTo>
                        <a:pt x="1634" y="1294"/>
                      </a:lnTo>
                      <a:lnTo>
                        <a:pt x="1638" y="1286"/>
                      </a:lnTo>
                      <a:lnTo>
                        <a:pt x="1642" y="1280"/>
                      </a:lnTo>
                      <a:lnTo>
                        <a:pt x="1650" y="1274"/>
                      </a:lnTo>
                      <a:lnTo>
                        <a:pt x="1662" y="1272"/>
                      </a:lnTo>
                      <a:lnTo>
                        <a:pt x="1662" y="1272"/>
                      </a:lnTo>
                      <a:lnTo>
                        <a:pt x="1674" y="1272"/>
                      </a:lnTo>
                      <a:lnTo>
                        <a:pt x="1684" y="1268"/>
                      </a:lnTo>
                      <a:lnTo>
                        <a:pt x="1692" y="1264"/>
                      </a:lnTo>
                      <a:lnTo>
                        <a:pt x="1698" y="1258"/>
                      </a:lnTo>
                      <a:lnTo>
                        <a:pt x="1706" y="1248"/>
                      </a:lnTo>
                      <a:lnTo>
                        <a:pt x="1708" y="1244"/>
                      </a:lnTo>
                      <a:lnTo>
                        <a:pt x="1710" y="1212"/>
                      </a:lnTo>
                      <a:lnTo>
                        <a:pt x="1710" y="1212"/>
                      </a:lnTo>
                      <a:lnTo>
                        <a:pt x="1710" y="1206"/>
                      </a:lnTo>
                      <a:lnTo>
                        <a:pt x="1708" y="1192"/>
                      </a:lnTo>
                      <a:lnTo>
                        <a:pt x="1710" y="1184"/>
                      </a:lnTo>
                      <a:lnTo>
                        <a:pt x="1712" y="1176"/>
                      </a:lnTo>
                      <a:lnTo>
                        <a:pt x="1718" y="1170"/>
                      </a:lnTo>
                      <a:lnTo>
                        <a:pt x="1726" y="1166"/>
                      </a:lnTo>
                      <a:lnTo>
                        <a:pt x="1726" y="1166"/>
                      </a:lnTo>
                      <a:lnTo>
                        <a:pt x="1734" y="1162"/>
                      </a:lnTo>
                      <a:lnTo>
                        <a:pt x="1738" y="1156"/>
                      </a:lnTo>
                      <a:lnTo>
                        <a:pt x="1742" y="1148"/>
                      </a:lnTo>
                      <a:lnTo>
                        <a:pt x="1746" y="1142"/>
                      </a:lnTo>
                      <a:lnTo>
                        <a:pt x="1748" y="1130"/>
                      </a:lnTo>
                      <a:lnTo>
                        <a:pt x="1748" y="1124"/>
                      </a:lnTo>
                      <a:lnTo>
                        <a:pt x="1736" y="1078"/>
                      </a:lnTo>
                      <a:lnTo>
                        <a:pt x="1724" y="1052"/>
                      </a:lnTo>
                      <a:lnTo>
                        <a:pt x="1706" y="1022"/>
                      </a:lnTo>
                      <a:lnTo>
                        <a:pt x="1702" y="1004"/>
                      </a:lnTo>
                      <a:lnTo>
                        <a:pt x="1706" y="988"/>
                      </a:lnTo>
                      <a:lnTo>
                        <a:pt x="1632" y="878"/>
                      </a:lnTo>
                      <a:lnTo>
                        <a:pt x="1632" y="878"/>
                      </a:lnTo>
                      <a:lnTo>
                        <a:pt x="1632" y="876"/>
                      </a:lnTo>
                      <a:lnTo>
                        <a:pt x="1632" y="874"/>
                      </a:lnTo>
                      <a:lnTo>
                        <a:pt x="1628" y="868"/>
                      </a:lnTo>
                      <a:lnTo>
                        <a:pt x="1620" y="858"/>
                      </a:lnTo>
                      <a:lnTo>
                        <a:pt x="1600" y="842"/>
                      </a:lnTo>
                      <a:lnTo>
                        <a:pt x="1572" y="820"/>
                      </a:lnTo>
                      <a:lnTo>
                        <a:pt x="1528" y="790"/>
                      </a:lnTo>
                      <a:lnTo>
                        <a:pt x="1466" y="754"/>
                      </a:lnTo>
                      <a:lnTo>
                        <a:pt x="1486" y="752"/>
                      </a:lnTo>
                      <a:lnTo>
                        <a:pt x="1556" y="746"/>
                      </a:lnTo>
                      <a:lnTo>
                        <a:pt x="1606" y="746"/>
                      </a:lnTo>
                      <a:lnTo>
                        <a:pt x="1660" y="746"/>
                      </a:lnTo>
                      <a:lnTo>
                        <a:pt x="1712" y="740"/>
                      </a:lnTo>
                      <a:lnTo>
                        <a:pt x="1712" y="740"/>
                      </a:lnTo>
                      <a:lnTo>
                        <a:pt x="1734" y="732"/>
                      </a:lnTo>
                      <a:lnTo>
                        <a:pt x="1750" y="724"/>
                      </a:lnTo>
                      <a:lnTo>
                        <a:pt x="1758" y="718"/>
                      </a:lnTo>
                      <a:lnTo>
                        <a:pt x="1762" y="714"/>
                      </a:lnTo>
                      <a:lnTo>
                        <a:pt x="1762" y="714"/>
                      </a:lnTo>
                      <a:lnTo>
                        <a:pt x="1776" y="694"/>
                      </a:lnTo>
                      <a:lnTo>
                        <a:pt x="1786" y="680"/>
                      </a:lnTo>
                      <a:lnTo>
                        <a:pt x="1802" y="660"/>
                      </a:lnTo>
                      <a:lnTo>
                        <a:pt x="1802" y="660"/>
                      </a:lnTo>
                      <a:lnTo>
                        <a:pt x="1818" y="640"/>
                      </a:lnTo>
                      <a:lnTo>
                        <a:pt x="1826" y="624"/>
                      </a:lnTo>
                      <a:lnTo>
                        <a:pt x="1830" y="614"/>
                      </a:lnTo>
                      <a:lnTo>
                        <a:pt x="1830" y="612"/>
                      </a:lnTo>
                      <a:lnTo>
                        <a:pt x="1830" y="612"/>
                      </a:lnTo>
                      <a:lnTo>
                        <a:pt x="1834" y="594"/>
                      </a:lnTo>
                      <a:lnTo>
                        <a:pt x="1840" y="582"/>
                      </a:lnTo>
                      <a:lnTo>
                        <a:pt x="1842" y="578"/>
                      </a:lnTo>
                      <a:lnTo>
                        <a:pt x="1846" y="574"/>
                      </a:lnTo>
                      <a:lnTo>
                        <a:pt x="1846" y="574"/>
                      </a:lnTo>
                      <a:lnTo>
                        <a:pt x="1850" y="572"/>
                      </a:lnTo>
                      <a:lnTo>
                        <a:pt x="1854" y="564"/>
                      </a:lnTo>
                      <a:lnTo>
                        <a:pt x="1864" y="546"/>
                      </a:lnTo>
                      <a:lnTo>
                        <a:pt x="1868" y="536"/>
                      </a:lnTo>
                      <a:lnTo>
                        <a:pt x="1870" y="526"/>
                      </a:lnTo>
                      <a:lnTo>
                        <a:pt x="1870" y="518"/>
                      </a:lnTo>
                      <a:lnTo>
                        <a:pt x="1868" y="512"/>
                      </a:lnTo>
                      <a:lnTo>
                        <a:pt x="1868" y="512"/>
                      </a:lnTo>
                      <a:lnTo>
                        <a:pt x="1864" y="506"/>
                      </a:lnTo>
                      <a:lnTo>
                        <a:pt x="1864" y="498"/>
                      </a:lnTo>
                      <a:lnTo>
                        <a:pt x="1866" y="492"/>
                      </a:lnTo>
                      <a:lnTo>
                        <a:pt x="1868" y="486"/>
                      </a:lnTo>
                      <a:lnTo>
                        <a:pt x="1872" y="476"/>
                      </a:lnTo>
                      <a:lnTo>
                        <a:pt x="1876" y="472"/>
                      </a:lnTo>
                      <a:lnTo>
                        <a:pt x="1876" y="472"/>
                      </a:lnTo>
                      <a:lnTo>
                        <a:pt x="1888" y="462"/>
                      </a:lnTo>
                      <a:lnTo>
                        <a:pt x="1894" y="454"/>
                      </a:lnTo>
                      <a:lnTo>
                        <a:pt x="1894" y="450"/>
                      </a:lnTo>
                      <a:lnTo>
                        <a:pt x="1894" y="446"/>
                      </a:lnTo>
                      <a:lnTo>
                        <a:pt x="1894" y="446"/>
                      </a:lnTo>
                      <a:lnTo>
                        <a:pt x="1890" y="442"/>
                      </a:lnTo>
                      <a:lnTo>
                        <a:pt x="1890" y="434"/>
                      </a:lnTo>
                      <a:lnTo>
                        <a:pt x="1892" y="416"/>
                      </a:lnTo>
                      <a:lnTo>
                        <a:pt x="1898" y="394"/>
                      </a:lnTo>
                      <a:lnTo>
                        <a:pt x="1898" y="394"/>
                      </a:lnTo>
                      <a:lnTo>
                        <a:pt x="1914" y="374"/>
                      </a:lnTo>
                      <a:lnTo>
                        <a:pt x="1926" y="360"/>
                      </a:lnTo>
                      <a:lnTo>
                        <a:pt x="1928" y="354"/>
                      </a:lnTo>
                      <a:lnTo>
                        <a:pt x="1930" y="350"/>
                      </a:lnTo>
                      <a:lnTo>
                        <a:pt x="1930" y="350"/>
                      </a:lnTo>
                      <a:lnTo>
                        <a:pt x="1934" y="340"/>
                      </a:lnTo>
                      <a:lnTo>
                        <a:pt x="1944" y="324"/>
                      </a:lnTo>
                      <a:lnTo>
                        <a:pt x="1956" y="310"/>
                      </a:lnTo>
                      <a:lnTo>
                        <a:pt x="1964" y="304"/>
                      </a:lnTo>
                      <a:lnTo>
                        <a:pt x="1972" y="300"/>
                      </a:lnTo>
                      <a:lnTo>
                        <a:pt x="1972" y="300"/>
                      </a:lnTo>
                      <a:lnTo>
                        <a:pt x="1978" y="296"/>
                      </a:lnTo>
                      <a:lnTo>
                        <a:pt x="1986" y="290"/>
                      </a:lnTo>
                      <a:lnTo>
                        <a:pt x="1996" y="278"/>
                      </a:lnTo>
                      <a:lnTo>
                        <a:pt x="2004" y="264"/>
                      </a:lnTo>
                      <a:lnTo>
                        <a:pt x="2004" y="264"/>
                      </a:lnTo>
                      <a:lnTo>
                        <a:pt x="2010" y="252"/>
                      </a:lnTo>
                      <a:lnTo>
                        <a:pt x="2016" y="240"/>
                      </a:lnTo>
                      <a:lnTo>
                        <a:pt x="2020" y="236"/>
                      </a:lnTo>
                      <a:lnTo>
                        <a:pt x="2024" y="234"/>
                      </a:lnTo>
                      <a:lnTo>
                        <a:pt x="2024" y="234"/>
                      </a:lnTo>
                      <a:lnTo>
                        <a:pt x="2030" y="232"/>
                      </a:lnTo>
                      <a:lnTo>
                        <a:pt x="2034" y="226"/>
                      </a:lnTo>
                      <a:lnTo>
                        <a:pt x="2046" y="214"/>
                      </a:lnTo>
                      <a:lnTo>
                        <a:pt x="2056" y="198"/>
                      </a:lnTo>
                      <a:lnTo>
                        <a:pt x="2078" y="154"/>
                      </a:lnTo>
                      <a:lnTo>
                        <a:pt x="2090" y="112"/>
                      </a:lnTo>
                      <a:lnTo>
                        <a:pt x="2088" y="78"/>
                      </a:lnTo>
                      <a:close/>
                      <a:moveTo>
                        <a:pt x="1040" y="574"/>
                      </a:moveTo>
                      <a:lnTo>
                        <a:pt x="1040" y="574"/>
                      </a:lnTo>
                      <a:lnTo>
                        <a:pt x="1040" y="574"/>
                      </a:lnTo>
                      <a:lnTo>
                        <a:pt x="1040" y="574"/>
                      </a:lnTo>
                      <a:lnTo>
                        <a:pt x="1040" y="57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effectLst>
                  <a:glow rad="38100">
                    <a:schemeClr val="bg2">
                      <a:lumMod val="60000"/>
                      <a:lumOff val="40000"/>
                      <a:alpha val="19000"/>
                    </a:schemeClr>
                  </a:glow>
                  <a:softEdge rad="12700"/>
                </a:effectLst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</p:grpSp>
          <p:grpSp>
            <p:nvGrpSpPr>
              <p:cNvPr id="15" name="Group 48"/>
              <p:cNvGrpSpPr>
                <a:grpSpLocks noChangeAspect="1"/>
              </p:cNvGrpSpPr>
              <p:nvPr/>
            </p:nvGrpSpPr>
            <p:grpSpPr>
              <a:xfrm rot="1419986">
                <a:off x="7374137" y="629719"/>
                <a:ext cx="1046470" cy="892409"/>
                <a:chOff x="5181600" y="457200"/>
                <a:chExt cx="3235325" cy="2759075"/>
              </a:xfrm>
              <a:solidFill>
                <a:schemeClr val="bg2">
                  <a:lumMod val="60000"/>
                  <a:lumOff val="40000"/>
                  <a:alpha val="8000"/>
                </a:schemeClr>
              </a:solidFill>
            </p:grpSpPr>
            <p:sp>
              <p:nvSpPr>
                <p:cNvPr id="216" name="Freeform 86"/>
                <p:cNvSpPr>
                  <a:spLocks/>
                </p:cNvSpPr>
                <p:nvPr/>
              </p:nvSpPr>
              <p:spPr bwMode="auto">
                <a:xfrm>
                  <a:off x="6400801" y="787399"/>
                  <a:ext cx="390524" cy="581026"/>
                </a:xfrm>
                <a:custGeom>
                  <a:avLst/>
                  <a:gdLst/>
                  <a:ahLst/>
                  <a:cxnLst>
                    <a:cxn ang="0">
                      <a:pos x="242" y="366"/>
                    </a:cxn>
                    <a:cxn ang="0">
                      <a:pos x="242" y="366"/>
                    </a:cxn>
                    <a:cxn ang="0">
                      <a:pos x="244" y="364"/>
                    </a:cxn>
                    <a:cxn ang="0">
                      <a:pos x="246" y="364"/>
                    </a:cxn>
                    <a:cxn ang="0">
                      <a:pos x="246" y="364"/>
                    </a:cxn>
                    <a:cxn ang="0">
                      <a:pos x="236" y="348"/>
                    </a:cxn>
                    <a:cxn ang="0">
                      <a:pos x="50" y="54"/>
                    </a:cxn>
                    <a:cxn ang="0">
                      <a:pos x="50" y="54"/>
                    </a:cxn>
                    <a:cxn ang="0">
                      <a:pos x="32" y="28"/>
                    </a:cxn>
                    <a:cxn ang="0">
                      <a:pos x="32" y="26"/>
                    </a:cxn>
                    <a:cxn ang="0">
                      <a:pos x="32" y="26"/>
                    </a:cxn>
                    <a:cxn ang="0">
                      <a:pos x="22" y="14"/>
                    </a:cxn>
                    <a:cxn ang="0">
                      <a:pos x="10" y="4"/>
                    </a:cxn>
                    <a:cxn ang="0">
                      <a:pos x="10" y="4"/>
                    </a:cxn>
                    <a:cxn ang="0">
                      <a:pos x="6" y="2"/>
                    </a:cxn>
                    <a:cxn ang="0">
                      <a:pos x="2" y="0"/>
                    </a:cxn>
                    <a:cxn ang="0">
                      <a:pos x="0" y="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4" y="16"/>
                    </a:cxn>
                    <a:cxn ang="0">
                      <a:pos x="10" y="24"/>
                    </a:cxn>
                    <a:cxn ang="0">
                      <a:pos x="10" y="24"/>
                    </a:cxn>
                    <a:cxn ang="0">
                      <a:pos x="20" y="34"/>
                    </a:cxn>
                    <a:cxn ang="0">
                      <a:pos x="28" y="44"/>
                    </a:cxn>
                    <a:cxn ang="0">
                      <a:pos x="232" y="352"/>
                    </a:cxn>
                    <a:cxn ang="0">
                      <a:pos x="232" y="352"/>
                    </a:cxn>
                    <a:cxn ang="0">
                      <a:pos x="238" y="362"/>
                    </a:cxn>
                    <a:cxn ang="0">
                      <a:pos x="242" y="366"/>
                    </a:cxn>
                    <a:cxn ang="0">
                      <a:pos x="242" y="366"/>
                    </a:cxn>
                  </a:cxnLst>
                  <a:rect l="0" t="0" r="r" b="b"/>
                  <a:pathLst>
                    <a:path w="246" h="366">
                      <a:moveTo>
                        <a:pt x="242" y="366"/>
                      </a:moveTo>
                      <a:lnTo>
                        <a:pt x="242" y="366"/>
                      </a:lnTo>
                      <a:lnTo>
                        <a:pt x="244" y="364"/>
                      </a:lnTo>
                      <a:lnTo>
                        <a:pt x="246" y="364"/>
                      </a:lnTo>
                      <a:lnTo>
                        <a:pt x="246" y="364"/>
                      </a:lnTo>
                      <a:lnTo>
                        <a:pt x="236" y="348"/>
                      </a:lnTo>
                      <a:lnTo>
                        <a:pt x="50" y="54"/>
                      </a:lnTo>
                      <a:lnTo>
                        <a:pt x="50" y="54"/>
                      </a:lnTo>
                      <a:lnTo>
                        <a:pt x="32" y="28"/>
                      </a:lnTo>
                      <a:lnTo>
                        <a:pt x="32" y="26"/>
                      </a:lnTo>
                      <a:lnTo>
                        <a:pt x="32" y="26"/>
                      </a:lnTo>
                      <a:lnTo>
                        <a:pt x="22" y="14"/>
                      </a:lnTo>
                      <a:lnTo>
                        <a:pt x="10" y="4"/>
                      </a:lnTo>
                      <a:lnTo>
                        <a:pt x="10" y="4"/>
                      </a:lnTo>
                      <a:lnTo>
                        <a:pt x="6" y="2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4" y="16"/>
                      </a:lnTo>
                      <a:lnTo>
                        <a:pt x="10" y="24"/>
                      </a:lnTo>
                      <a:lnTo>
                        <a:pt x="10" y="24"/>
                      </a:lnTo>
                      <a:lnTo>
                        <a:pt x="20" y="34"/>
                      </a:lnTo>
                      <a:lnTo>
                        <a:pt x="28" y="44"/>
                      </a:lnTo>
                      <a:lnTo>
                        <a:pt x="232" y="352"/>
                      </a:lnTo>
                      <a:lnTo>
                        <a:pt x="232" y="352"/>
                      </a:lnTo>
                      <a:lnTo>
                        <a:pt x="238" y="362"/>
                      </a:lnTo>
                      <a:lnTo>
                        <a:pt x="242" y="366"/>
                      </a:lnTo>
                      <a:lnTo>
                        <a:pt x="242" y="36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17" name="Freeform 87"/>
                <p:cNvSpPr>
                  <a:spLocks/>
                </p:cNvSpPr>
                <p:nvPr/>
              </p:nvSpPr>
              <p:spPr bwMode="auto">
                <a:xfrm>
                  <a:off x="6791325" y="1381124"/>
                  <a:ext cx="1588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18" name="Freeform 88"/>
                <p:cNvSpPr>
                  <a:spLocks/>
                </p:cNvSpPr>
                <p:nvPr/>
              </p:nvSpPr>
              <p:spPr bwMode="auto">
                <a:xfrm>
                  <a:off x="6819900" y="787399"/>
                  <a:ext cx="387350" cy="581026"/>
                </a:xfrm>
                <a:custGeom>
                  <a:avLst/>
                  <a:gdLst/>
                  <a:ahLst/>
                  <a:cxnLst>
                    <a:cxn ang="0">
                      <a:pos x="2" y="366"/>
                    </a:cxn>
                    <a:cxn ang="0">
                      <a:pos x="2" y="366"/>
                    </a:cxn>
                    <a:cxn ang="0">
                      <a:pos x="6" y="362"/>
                    </a:cxn>
                    <a:cxn ang="0">
                      <a:pos x="14" y="352"/>
                    </a:cxn>
                    <a:cxn ang="0">
                      <a:pos x="216" y="44"/>
                    </a:cxn>
                    <a:cxn ang="0">
                      <a:pos x="216" y="44"/>
                    </a:cxn>
                    <a:cxn ang="0">
                      <a:pos x="226" y="34"/>
                    </a:cxn>
                    <a:cxn ang="0">
                      <a:pos x="234" y="24"/>
                    </a:cxn>
                    <a:cxn ang="0">
                      <a:pos x="234" y="24"/>
                    </a:cxn>
                    <a:cxn ang="0">
                      <a:pos x="240" y="16"/>
                    </a:cxn>
                    <a:cxn ang="0">
                      <a:pos x="244" y="6"/>
                    </a:cxn>
                    <a:cxn ang="0">
                      <a:pos x="244" y="6"/>
                    </a:cxn>
                    <a:cxn ang="0">
                      <a:pos x="244" y="2"/>
                    </a:cxn>
                    <a:cxn ang="0">
                      <a:pos x="242" y="0"/>
                    </a:cxn>
                    <a:cxn ang="0">
                      <a:pos x="238" y="2"/>
                    </a:cxn>
                    <a:cxn ang="0">
                      <a:pos x="234" y="4"/>
                    </a:cxn>
                    <a:cxn ang="0">
                      <a:pos x="234" y="4"/>
                    </a:cxn>
                    <a:cxn ang="0">
                      <a:pos x="222" y="14"/>
                    </a:cxn>
                    <a:cxn ang="0">
                      <a:pos x="212" y="26"/>
                    </a:cxn>
                    <a:cxn ang="0">
                      <a:pos x="212" y="28"/>
                    </a:cxn>
                    <a:cxn ang="0">
                      <a:pos x="212" y="28"/>
                    </a:cxn>
                    <a:cxn ang="0">
                      <a:pos x="194" y="54"/>
                    </a:cxn>
                    <a:cxn ang="0">
                      <a:pos x="8" y="348"/>
                    </a:cxn>
                    <a:cxn ang="0">
                      <a:pos x="8" y="348"/>
                    </a:cxn>
                    <a:cxn ang="0">
                      <a:pos x="0" y="364"/>
                    </a:cxn>
                    <a:cxn ang="0">
                      <a:pos x="0" y="364"/>
                    </a:cxn>
                    <a:cxn ang="0">
                      <a:pos x="0" y="366"/>
                    </a:cxn>
                    <a:cxn ang="0">
                      <a:pos x="0" y="366"/>
                    </a:cxn>
                    <a:cxn ang="0">
                      <a:pos x="2" y="366"/>
                    </a:cxn>
                    <a:cxn ang="0">
                      <a:pos x="2" y="366"/>
                    </a:cxn>
                  </a:cxnLst>
                  <a:rect l="0" t="0" r="r" b="b"/>
                  <a:pathLst>
                    <a:path w="244" h="366">
                      <a:moveTo>
                        <a:pt x="2" y="366"/>
                      </a:moveTo>
                      <a:lnTo>
                        <a:pt x="2" y="366"/>
                      </a:lnTo>
                      <a:lnTo>
                        <a:pt x="6" y="362"/>
                      </a:lnTo>
                      <a:lnTo>
                        <a:pt x="14" y="352"/>
                      </a:lnTo>
                      <a:lnTo>
                        <a:pt x="216" y="44"/>
                      </a:lnTo>
                      <a:lnTo>
                        <a:pt x="216" y="44"/>
                      </a:lnTo>
                      <a:lnTo>
                        <a:pt x="226" y="34"/>
                      </a:lnTo>
                      <a:lnTo>
                        <a:pt x="234" y="24"/>
                      </a:lnTo>
                      <a:lnTo>
                        <a:pt x="234" y="24"/>
                      </a:lnTo>
                      <a:lnTo>
                        <a:pt x="240" y="16"/>
                      </a:lnTo>
                      <a:lnTo>
                        <a:pt x="244" y="6"/>
                      </a:lnTo>
                      <a:lnTo>
                        <a:pt x="244" y="6"/>
                      </a:lnTo>
                      <a:lnTo>
                        <a:pt x="244" y="2"/>
                      </a:lnTo>
                      <a:lnTo>
                        <a:pt x="242" y="0"/>
                      </a:lnTo>
                      <a:lnTo>
                        <a:pt x="238" y="2"/>
                      </a:lnTo>
                      <a:lnTo>
                        <a:pt x="234" y="4"/>
                      </a:lnTo>
                      <a:lnTo>
                        <a:pt x="234" y="4"/>
                      </a:lnTo>
                      <a:lnTo>
                        <a:pt x="222" y="14"/>
                      </a:lnTo>
                      <a:lnTo>
                        <a:pt x="212" y="26"/>
                      </a:lnTo>
                      <a:lnTo>
                        <a:pt x="212" y="28"/>
                      </a:lnTo>
                      <a:lnTo>
                        <a:pt x="212" y="28"/>
                      </a:lnTo>
                      <a:lnTo>
                        <a:pt x="194" y="54"/>
                      </a:lnTo>
                      <a:lnTo>
                        <a:pt x="8" y="348"/>
                      </a:lnTo>
                      <a:lnTo>
                        <a:pt x="8" y="348"/>
                      </a:lnTo>
                      <a:lnTo>
                        <a:pt x="0" y="364"/>
                      </a:lnTo>
                      <a:lnTo>
                        <a:pt x="0" y="364"/>
                      </a:lnTo>
                      <a:lnTo>
                        <a:pt x="0" y="366"/>
                      </a:lnTo>
                      <a:lnTo>
                        <a:pt x="0" y="366"/>
                      </a:lnTo>
                      <a:lnTo>
                        <a:pt x="2" y="366"/>
                      </a:lnTo>
                      <a:lnTo>
                        <a:pt x="2" y="36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19" name="Freeform 89"/>
                <p:cNvSpPr>
                  <a:spLocks noEditPoints="1"/>
                </p:cNvSpPr>
                <p:nvPr/>
              </p:nvSpPr>
              <p:spPr bwMode="auto">
                <a:xfrm>
                  <a:off x="5181600" y="457200"/>
                  <a:ext cx="3235325" cy="2759075"/>
                </a:xfrm>
                <a:custGeom>
                  <a:avLst/>
                  <a:gdLst/>
                  <a:ahLst/>
                  <a:cxnLst>
                    <a:cxn ang="0">
                      <a:pos x="1778" y="8"/>
                    </a:cxn>
                    <a:cxn ang="0">
                      <a:pos x="1424" y="184"/>
                    </a:cxn>
                    <a:cxn ang="0">
                      <a:pos x="1152" y="514"/>
                    </a:cxn>
                    <a:cxn ang="0">
                      <a:pos x="1064" y="610"/>
                    </a:cxn>
                    <a:cxn ang="0">
                      <a:pos x="1042" y="574"/>
                    </a:cxn>
                    <a:cxn ang="0">
                      <a:pos x="1014" y="574"/>
                    </a:cxn>
                    <a:cxn ang="0">
                      <a:pos x="982" y="586"/>
                    </a:cxn>
                    <a:cxn ang="0">
                      <a:pos x="964" y="644"/>
                    </a:cxn>
                    <a:cxn ang="0">
                      <a:pos x="774" y="350"/>
                    </a:cxn>
                    <a:cxn ang="0">
                      <a:pos x="432" y="66"/>
                    </a:cxn>
                    <a:cxn ang="0">
                      <a:pos x="60" y="14"/>
                    </a:cxn>
                    <a:cxn ang="0">
                      <a:pos x="58" y="236"/>
                    </a:cxn>
                    <a:cxn ang="0">
                      <a:pos x="100" y="298"/>
                    </a:cxn>
                    <a:cxn ang="0">
                      <a:pos x="154" y="358"/>
                    </a:cxn>
                    <a:cxn ang="0">
                      <a:pos x="190" y="458"/>
                    </a:cxn>
                    <a:cxn ang="0">
                      <a:pos x="216" y="506"/>
                    </a:cxn>
                    <a:cxn ang="0">
                      <a:pos x="228" y="580"/>
                    </a:cxn>
                    <a:cxn ang="0">
                      <a:pos x="252" y="632"/>
                    </a:cxn>
                    <a:cxn ang="0">
                      <a:pos x="320" y="740"/>
                    </a:cxn>
                    <a:cxn ang="0">
                      <a:pos x="628" y="780"/>
                    </a:cxn>
                    <a:cxn ang="0">
                      <a:pos x="422" y="938"/>
                    </a:cxn>
                    <a:cxn ang="0">
                      <a:pos x="446" y="1044"/>
                    </a:cxn>
                    <a:cxn ang="0">
                      <a:pos x="548" y="1174"/>
                    </a:cxn>
                    <a:cxn ang="0">
                      <a:pos x="588" y="1256"/>
                    </a:cxn>
                    <a:cxn ang="0">
                      <a:pos x="646" y="1306"/>
                    </a:cxn>
                    <a:cxn ang="0">
                      <a:pos x="650" y="1464"/>
                    </a:cxn>
                    <a:cxn ang="0">
                      <a:pos x="562" y="1580"/>
                    </a:cxn>
                    <a:cxn ang="0">
                      <a:pos x="516" y="1698"/>
                    </a:cxn>
                    <a:cxn ang="0">
                      <a:pos x="554" y="1734"/>
                    </a:cxn>
                    <a:cxn ang="0">
                      <a:pos x="670" y="1586"/>
                    </a:cxn>
                    <a:cxn ang="0">
                      <a:pos x="770" y="1476"/>
                    </a:cxn>
                    <a:cxn ang="0">
                      <a:pos x="890" y="1070"/>
                    </a:cxn>
                    <a:cxn ang="0">
                      <a:pos x="938" y="954"/>
                    </a:cxn>
                    <a:cxn ang="0">
                      <a:pos x="962" y="1146"/>
                    </a:cxn>
                    <a:cxn ang="0">
                      <a:pos x="1022" y="1320"/>
                    </a:cxn>
                    <a:cxn ang="0">
                      <a:pos x="1076" y="1068"/>
                    </a:cxn>
                    <a:cxn ang="0">
                      <a:pos x="1106" y="958"/>
                    </a:cxn>
                    <a:cxn ang="0">
                      <a:pos x="1160" y="1136"/>
                    </a:cxn>
                    <a:cxn ang="0">
                      <a:pos x="1268" y="1476"/>
                    </a:cxn>
                    <a:cxn ang="0">
                      <a:pos x="1366" y="1586"/>
                    </a:cxn>
                    <a:cxn ang="0">
                      <a:pos x="1494" y="1738"/>
                    </a:cxn>
                    <a:cxn ang="0">
                      <a:pos x="1520" y="1676"/>
                    </a:cxn>
                    <a:cxn ang="0">
                      <a:pos x="1456" y="1558"/>
                    </a:cxn>
                    <a:cxn ang="0">
                      <a:pos x="1382" y="1442"/>
                    </a:cxn>
                    <a:cxn ang="0">
                      <a:pos x="1396" y="1300"/>
                    </a:cxn>
                    <a:cxn ang="0">
                      <a:pos x="1460" y="1236"/>
                    </a:cxn>
                    <a:cxn ang="0">
                      <a:pos x="1508" y="1166"/>
                    </a:cxn>
                    <a:cxn ang="0">
                      <a:pos x="1600" y="1020"/>
                    </a:cxn>
                    <a:cxn ang="0">
                      <a:pos x="1596" y="918"/>
                    </a:cxn>
                    <a:cxn ang="0">
                      <a:pos x="1454" y="772"/>
                    </a:cxn>
                    <a:cxn ang="0">
                      <a:pos x="1722" y="734"/>
                    </a:cxn>
                    <a:cxn ang="0">
                      <a:pos x="1788" y="628"/>
                    </a:cxn>
                    <a:cxn ang="0">
                      <a:pos x="1820" y="562"/>
                    </a:cxn>
                    <a:cxn ang="0">
                      <a:pos x="1824" y="498"/>
                    </a:cxn>
                    <a:cxn ang="0">
                      <a:pos x="1846" y="452"/>
                    </a:cxn>
                    <a:cxn ang="0">
                      <a:pos x="1884" y="358"/>
                    </a:cxn>
                    <a:cxn ang="0">
                      <a:pos x="1946" y="286"/>
                    </a:cxn>
                    <a:cxn ang="0">
                      <a:pos x="1984" y="232"/>
                    </a:cxn>
                    <a:cxn ang="0">
                      <a:pos x="1014" y="582"/>
                    </a:cxn>
                  </a:cxnLst>
                  <a:rect l="0" t="0" r="r" b="b"/>
                  <a:pathLst>
                    <a:path w="2038" h="1738">
                      <a:moveTo>
                        <a:pt x="2036" y="78"/>
                      </a:moveTo>
                      <a:lnTo>
                        <a:pt x="2018" y="44"/>
                      </a:lnTo>
                      <a:lnTo>
                        <a:pt x="1978" y="14"/>
                      </a:lnTo>
                      <a:lnTo>
                        <a:pt x="1916" y="2"/>
                      </a:lnTo>
                      <a:lnTo>
                        <a:pt x="1850" y="0"/>
                      </a:lnTo>
                      <a:lnTo>
                        <a:pt x="1850" y="0"/>
                      </a:lnTo>
                      <a:lnTo>
                        <a:pt x="1832" y="0"/>
                      </a:lnTo>
                      <a:lnTo>
                        <a:pt x="1808" y="4"/>
                      </a:lnTo>
                      <a:lnTo>
                        <a:pt x="1778" y="8"/>
                      </a:lnTo>
                      <a:lnTo>
                        <a:pt x="1742" y="16"/>
                      </a:lnTo>
                      <a:lnTo>
                        <a:pt x="1702" y="28"/>
                      </a:lnTo>
                      <a:lnTo>
                        <a:pt x="1656" y="46"/>
                      </a:lnTo>
                      <a:lnTo>
                        <a:pt x="1606" y="66"/>
                      </a:lnTo>
                      <a:lnTo>
                        <a:pt x="1606" y="66"/>
                      </a:lnTo>
                      <a:lnTo>
                        <a:pt x="1558" y="92"/>
                      </a:lnTo>
                      <a:lnTo>
                        <a:pt x="1510" y="120"/>
                      </a:lnTo>
                      <a:lnTo>
                        <a:pt x="1466" y="152"/>
                      </a:lnTo>
                      <a:lnTo>
                        <a:pt x="1424" y="184"/>
                      </a:lnTo>
                      <a:lnTo>
                        <a:pt x="1382" y="222"/>
                      </a:lnTo>
                      <a:lnTo>
                        <a:pt x="1342" y="260"/>
                      </a:lnTo>
                      <a:lnTo>
                        <a:pt x="1302" y="304"/>
                      </a:lnTo>
                      <a:lnTo>
                        <a:pt x="1264" y="350"/>
                      </a:lnTo>
                      <a:lnTo>
                        <a:pt x="1264" y="350"/>
                      </a:lnTo>
                      <a:lnTo>
                        <a:pt x="1234" y="388"/>
                      </a:lnTo>
                      <a:lnTo>
                        <a:pt x="1204" y="430"/>
                      </a:lnTo>
                      <a:lnTo>
                        <a:pt x="1176" y="472"/>
                      </a:lnTo>
                      <a:lnTo>
                        <a:pt x="1152" y="514"/>
                      </a:lnTo>
                      <a:lnTo>
                        <a:pt x="1110" y="590"/>
                      </a:lnTo>
                      <a:lnTo>
                        <a:pt x="1080" y="646"/>
                      </a:lnTo>
                      <a:lnTo>
                        <a:pt x="1080" y="646"/>
                      </a:lnTo>
                      <a:lnTo>
                        <a:pt x="1074" y="644"/>
                      </a:lnTo>
                      <a:lnTo>
                        <a:pt x="1074" y="644"/>
                      </a:lnTo>
                      <a:lnTo>
                        <a:pt x="1068" y="632"/>
                      </a:lnTo>
                      <a:lnTo>
                        <a:pt x="1060" y="618"/>
                      </a:lnTo>
                      <a:lnTo>
                        <a:pt x="1060" y="618"/>
                      </a:lnTo>
                      <a:lnTo>
                        <a:pt x="1064" y="610"/>
                      </a:lnTo>
                      <a:lnTo>
                        <a:pt x="1066" y="602"/>
                      </a:lnTo>
                      <a:lnTo>
                        <a:pt x="1066" y="602"/>
                      </a:lnTo>
                      <a:lnTo>
                        <a:pt x="1064" y="592"/>
                      </a:lnTo>
                      <a:lnTo>
                        <a:pt x="1060" y="586"/>
                      </a:lnTo>
                      <a:lnTo>
                        <a:pt x="1052" y="580"/>
                      </a:lnTo>
                      <a:lnTo>
                        <a:pt x="1042" y="578"/>
                      </a:lnTo>
                      <a:lnTo>
                        <a:pt x="1042" y="578"/>
                      </a:lnTo>
                      <a:lnTo>
                        <a:pt x="1040" y="580"/>
                      </a:lnTo>
                      <a:lnTo>
                        <a:pt x="1042" y="574"/>
                      </a:lnTo>
                      <a:lnTo>
                        <a:pt x="1036" y="574"/>
                      </a:lnTo>
                      <a:lnTo>
                        <a:pt x="1032" y="574"/>
                      </a:lnTo>
                      <a:lnTo>
                        <a:pt x="1032" y="574"/>
                      </a:lnTo>
                      <a:lnTo>
                        <a:pt x="1024" y="568"/>
                      </a:lnTo>
                      <a:lnTo>
                        <a:pt x="1024" y="568"/>
                      </a:lnTo>
                      <a:lnTo>
                        <a:pt x="1022" y="568"/>
                      </a:lnTo>
                      <a:lnTo>
                        <a:pt x="1018" y="570"/>
                      </a:lnTo>
                      <a:lnTo>
                        <a:pt x="1012" y="570"/>
                      </a:lnTo>
                      <a:lnTo>
                        <a:pt x="1014" y="574"/>
                      </a:lnTo>
                      <a:lnTo>
                        <a:pt x="1008" y="574"/>
                      </a:lnTo>
                      <a:lnTo>
                        <a:pt x="1004" y="574"/>
                      </a:lnTo>
                      <a:lnTo>
                        <a:pt x="1008" y="580"/>
                      </a:lnTo>
                      <a:lnTo>
                        <a:pt x="1008" y="580"/>
                      </a:lnTo>
                      <a:lnTo>
                        <a:pt x="1008" y="580"/>
                      </a:lnTo>
                      <a:lnTo>
                        <a:pt x="1000" y="578"/>
                      </a:lnTo>
                      <a:lnTo>
                        <a:pt x="1000" y="578"/>
                      </a:lnTo>
                      <a:lnTo>
                        <a:pt x="990" y="580"/>
                      </a:lnTo>
                      <a:lnTo>
                        <a:pt x="982" y="586"/>
                      </a:lnTo>
                      <a:lnTo>
                        <a:pt x="978" y="592"/>
                      </a:lnTo>
                      <a:lnTo>
                        <a:pt x="976" y="602"/>
                      </a:lnTo>
                      <a:lnTo>
                        <a:pt x="976" y="602"/>
                      </a:lnTo>
                      <a:lnTo>
                        <a:pt x="978" y="608"/>
                      </a:lnTo>
                      <a:lnTo>
                        <a:pt x="980" y="616"/>
                      </a:lnTo>
                      <a:lnTo>
                        <a:pt x="980" y="616"/>
                      </a:lnTo>
                      <a:lnTo>
                        <a:pt x="970" y="632"/>
                      </a:lnTo>
                      <a:lnTo>
                        <a:pt x="964" y="644"/>
                      </a:lnTo>
                      <a:lnTo>
                        <a:pt x="964" y="644"/>
                      </a:lnTo>
                      <a:lnTo>
                        <a:pt x="958" y="646"/>
                      </a:lnTo>
                      <a:lnTo>
                        <a:pt x="958" y="646"/>
                      </a:lnTo>
                      <a:lnTo>
                        <a:pt x="928" y="590"/>
                      </a:lnTo>
                      <a:lnTo>
                        <a:pt x="886" y="514"/>
                      </a:lnTo>
                      <a:lnTo>
                        <a:pt x="860" y="472"/>
                      </a:lnTo>
                      <a:lnTo>
                        <a:pt x="834" y="430"/>
                      </a:lnTo>
                      <a:lnTo>
                        <a:pt x="804" y="388"/>
                      </a:lnTo>
                      <a:lnTo>
                        <a:pt x="774" y="350"/>
                      </a:lnTo>
                      <a:lnTo>
                        <a:pt x="774" y="350"/>
                      </a:lnTo>
                      <a:lnTo>
                        <a:pt x="736" y="304"/>
                      </a:lnTo>
                      <a:lnTo>
                        <a:pt x="696" y="260"/>
                      </a:lnTo>
                      <a:lnTo>
                        <a:pt x="656" y="222"/>
                      </a:lnTo>
                      <a:lnTo>
                        <a:pt x="614" y="184"/>
                      </a:lnTo>
                      <a:lnTo>
                        <a:pt x="572" y="152"/>
                      </a:lnTo>
                      <a:lnTo>
                        <a:pt x="528" y="120"/>
                      </a:lnTo>
                      <a:lnTo>
                        <a:pt x="480" y="92"/>
                      </a:lnTo>
                      <a:lnTo>
                        <a:pt x="432" y="66"/>
                      </a:lnTo>
                      <a:lnTo>
                        <a:pt x="432" y="66"/>
                      </a:lnTo>
                      <a:lnTo>
                        <a:pt x="382" y="46"/>
                      </a:lnTo>
                      <a:lnTo>
                        <a:pt x="336" y="28"/>
                      </a:lnTo>
                      <a:lnTo>
                        <a:pt x="296" y="16"/>
                      </a:lnTo>
                      <a:lnTo>
                        <a:pt x="260" y="8"/>
                      </a:lnTo>
                      <a:lnTo>
                        <a:pt x="230" y="4"/>
                      </a:lnTo>
                      <a:lnTo>
                        <a:pt x="206" y="0"/>
                      </a:lnTo>
                      <a:lnTo>
                        <a:pt x="188" y="0"/>
                      </a:lnTo>
                      <a:lnTo>
                        <a:pt x="122" y="2"/>
                      </a:lnTo>
                      <a:lnTo>
                        <a:pt x="60" y="14"/>
                      </a:lnTo>
                      <a:lnTo>
                        <a:pt x="20" y="44"/>
                      </a:lnTo>
                      <a:lnTo>
                        <a:pt x="2" y="78"/>
                      </a:lnTo>
                      <a:lnTo>
                        <a:pt x="0" y="114"/>
                      </a:lnTo>
                      <a:lnTo>
                        <a:pt x="10" y="156"/>
                      </a:lnTo>
                      <a:lnTo>
                        <a:pt x="32" y="202"/>
                      </a:lnTo>
                      <a:lnTo>
                        <a:pt x="32" y="202"/>
                      </a:lnTo>
                      <a:lnTo>
                        <a:pt x="42" y="218"/>
                      </a:lnTo>
                      <a:lnTo>
                        <a:pt x="54" y="232"/>
                      </a:lnTo>
                      <a:lnTo>
                        <a:pt x="58" y="236"/>
                      </a:lnTo>
                      <a:lnTo>
                        <a:pt x="64" y="240"/>
                      </a:lnTo>
                      <a:lnTo>
                        <a:pt x="64" y="240"/>
                      </a:lnTo>
                      <a:lnTo>
                        <a:pt x="68" y="242"/>
                      </a:lnTo>
                      <a:lnTo>
                        <a:pt x="72" y="246"/>
                      </a:lnTo>
                      <a:lnTo>
                        <a:pt x="78" y="258"/>
                      </a:lnTo>
                      <a:lnTo>
                        <a:pt x="82" y="272"/>
                      </a:lnTo>
                      <a:lnTo>
                        <a:pt x="82" y="272"/>
                      </a:lnTo>
                      <a:lnTo>
                        <a:pt x="90" y="286"/>
                      </a:lnTo>
                      <a:lnTo>
                        <a:pt x="100" y="298"/>
                      </a:lnTo>
                      <a:lnTo>
                        <a:pt x="108" y="302"/>
                      </a:lnTo>
                      <a:lnTo>
                        <a:pt x="114" y="308"/>
                      </a:lnTo>
                      <a:lnTo>
                        <a:pt x="114" y="308"/>
                      </a:lnTo>
                      <a:lnTo>
                        <a:pt x="122" y="312"/>
                      </a:lnTo>
                      <a:lnTo>
                        <a:pt x="128" y="318"/>
                      </a:lnTo>
                      <a:lnTo>
                        <a:pt x="140" y="332"/>
                      </a:lnTo>
                      <a:lnTo>
                        <a:pt x="150" y="348"/>
                      </a:lnTo>
                      <a:lnTo>
                        <a:pt x="154" y="358"/>
                      </a:lnTo>
                      <a:lnTo>
                        <a:pt x="154" y="358"/>
                      </a:lnTo>
                      <a:lnTo>
                        <a:pt x="156" y="364"/>
                      </a:lnTo>
                      <a:lnTo>
                        <a:pt x="158" y="370"/>
                      </a:lnTo>
                      <a:lnTo>
                        <a:pt x="170" y="384"/>
                      </a:lnTo>
                      <a:lnTo>
                        <a:pt x="186" y="404"/>
                      </a:lnTo>
                      <a:lnTo>
                        <a:pt x="186" y="404"/>
                      </a:lnTo>
                      <a:lnTo>
                        <a:pt x="190" y="428"/>
                      </a:lnTo>
                      <a:lnTo>
                        <a:pt x="192" y="446"/>
                      </a:lnTo>
                      <a:lnTo>
                        <a:pt x="192" y="452"/>
                      </a:lnTo>
                      <a:lnTo>
                        <a:pt x="190" y="458"/>
                      </a:lnTo>
                      <a:lnTo>
                        <a:pt x="190" y="458"/>
                      </a:lnTo>
                      <a:lnTo>
                        <a:pt x="188" y="462"/>
                      </a:lnTo>
                      <a:lnTo>
                        <a:pt x="188" y="466"/>
                      </a:lnTo>
                      <a:lnTo>
                        <a:pt x="194" y="474"/>
                      </a:lnTo>
                      <a:lnTo>
                        <a:pt x="206" y="484"/>
                      </a:lnTo>
                      <a:lnTo>
                        <a:pt x="206" y="484"/>
                      </a:lnTo>
                      <a:lnTo>
                        <a:pt x="210" y="488"/>
                      </a:lnTo>
                      <a:lnTo>
                        <a:pt x="214" y="498"/>
                      </a:lnTo>
                      <a:lnTo>
                        <a:pt x="216" y="506"/>
                      </a:lnTo>
                      <a:lnTo>
                        <a:pt x="218" y="512"/>
                      </a:lnTo>
                      <a:lnTo>
                        <a:pt x="218" y="518"/>
                      </a:lnTo>
                      <a:lnTo>
                        <a:pt x="214" y="526"/>
                      </a:lnTo>
                      <a:lnTo>
                        <a:pt x="214" y="526"/>
                      </a:lnTo>
                      <a:lnTo>
                        <a:pt x="212" y="532"/>
                      </a:lnTo>
                      <a:lnTo>
                        <a:pt x="212" y="542"/>
                      </a:lnTo>
                      <a:lnTo>
                        <a:pt x="214" y="552"/>
                      </a:lnTo>
                      <a:lnTo>
                        <a:pt x="218" y="562"/>
                      </a:lnTo>
                      <a:lnTo>
                        <a:pt x="228" y="580"/>
                      </a:lnTo>
                      <a:lnTo>
                        <a:pt x="232" y="586"/>
                      </a:lnTo>
                      <a:lnTo>
                        <a:pt x="236" y="590"/>
                      </a:lnTo>
                      <a:lnTo>
                        <a:pt x="236" y="590"/>
                      </a:lnTo>
                      <a:lnTo>
                        <a:pt x="238" y="594"/>
                      </a:lnTo>
                      <a:lnTo>
                        <a:pt x="242" y="598"/>
                      </a:lnTo>
                      <a:lnTo>
                        <a:pt x="246" y="612"/>
                      </a:lnTo>
                      <a:lnTo>
                        <a:pt x="250" y="628"/>
                      </a:lnTo>
                      <a:lnTo>
                        <a:pt x="250" y="628"/>
                      </a:lnTo>
                      <a:lnTo>
                        <a:pt x="252" y="632"/>
                      </a:lnTo>
                      <a:lnTo>
                        <a:pt x="254" y="642"/>
                      </a:lnTo>
                      <a:lnTo>
                        <a:pt x="264" y="656"/>
                      </a:lnTo>
                      <a:lnTo>
                        <a:pt x="278" y="678"/>
                      </a:lnTo>
                      <a:lnTo>
                        <a:pt x="278" y="678"/>
                      </a:lnTo>
                      <a:lnTo>
                        <a:pt x="294" y="698"/>
                      </a:lnTo>
                      <a:lnTo>
                        <a:pt x="304" y="712"/>
                      </a:lnTo>
                      <a:lnTo>
                        <a:pt x="316" y="734"/>
                      </a:lnTo>
                      <a:lnTo>
                        <a:pt x="316" y="734"/>
                      </a:lnTo>
                      <a:lnTo>
                        <a:pt x="320" y="740"/>
                      </a:lnTo>
                      <a:lnTo>
                        <a:pt x="326" y="744"/>
                      </a:lnTo>
                      <a:lnTo>
                        <a:pt x="344" y="752"/>
                      </a:lnTo>
                      <a:lnTo>
                        <a:pt x="364" y="760"/>
                      </a:lnTo>
                      <a:lnTo>
                        <a:pt x="414" y="768"/>
                      </a:lnTo>
                      <a:lnTo>
                        <a:pt x="468" y="768"/>
                      </a:lnTo>
                      <a:lnTo>
                        <a:pt x="516" y="768"/>
                      </a:lnTo>
                      <a:lnTo>
                        <a:pt x="584" y="772"/>
                      </a:lnTo>
                      <a:lnTo>
                        <a:pt x="626" y="778"/>
                      </a:lnTo>
                      <a:lnTo>
                        <a:pt x="628" y="780"/>
                      </a:lnTo>
                      <a:lnTo>
                        <a:pt x="628" y="780"/>
                      </a:lnTo>
                      <a:lnTo>
                        <a:pt x="596" y="796"/>
                      </a:lnTo>
                      <a:lnTo>
                        <a:pt x="568" y="814"/>
                      </a:lnTo>
                      <a:lnTo>
                        <a:pt x="542" y="832"/>
                      </a:lnTo>
                      <a:lnTo>
                        <a:pt x="518" y="850"/>
                      </a:lnTo>
                      <a:lnTo>
                        <a:pt x="518" y="850"/>
                      </a:lnTo>
                      <a:lnTo>
                        <a:pt x="472" y="890"/>
                      </a:lnTo>
                      <a:lnTo>
                        <a:pt x="442" y="918"/>
                      </a:lnTo>
                      <a:lnTo>
                        <a:pt x="422" y="938"/>
                      </a:lnTo>
                      <a:lnTo>
                        <a:pt x="414" y="952"/>
                      </a:lnTo>
                      <a:lnTo>
                        <a:pt x="412" y="958"/>
                      </a:lnTo>
                      <a:lnTo>
                        <a:pt x="416" y="962"/>
                      </a:lnTo>
                      <a:lnTo>
                        <a:pt x="418" y="962"/>
                      </a:lnTo>
                      <a:lnTo>
                        <a:pt x="420" y="962"/>
                      </a:lnTo>
                      <a:lnTo>
                        <a:pt x="430" y="996"/>
                      </a:lnTo>
                      <a:lnTo>
                        <a:pt x="430" y="996"/>
                      </a:lnTo>
                      <a:lnTo>
                        <a:pt x="438" y="1020"/>
                      </a:lnTo>
                      <a:lnTo>
                        <a:pt x="446" y="1044"/>
                      </a:lnTo>
                      <a:lnTo>
                        <a:pt x="458" y="1074"/>
                      </a:lnTo>
                      <a:lnTo>
                        <a:pt x="474" y="1102"/>
                      </a:lnTo>
                      <a:lnTo>
                        <a:pt x="490" y="1130"/>
                      </a:lnTo>
                      <a:lnTo>
                        <a:pt x="500" y="1142"/>
                      </a:lnTo>
                      <a:lnTo>
                        <a:pt x="510" y="1152"/>
                      </a:lnTo>
                      <a:lnTo>
                        <a:pt x="520" y="1160"/>
                      </a:lnTo>
                      <a:lnTo>
                        <a:pt x="530" y="1166"/>
                      </a:lnTo>
                      <a:lnTo>
                        <a:pt x="530" y="1166"/>
                      </a:lnTo>
                      <a:lnTo>
                        <a:pt x="548" y="1174"/>
                      </a:lnTo>
                      <a:lnTo>
                        <a:pt x="560" y="1184"/>
                      </a:lnTo>
                      <a:lnTo>
                        <a:pt x="568" y="1194"/>
                      </a:lnTo>
                      <a:lnTo>
                        <a:pt x="572" y="1204"/>
                      </a:lnTo>
                      <a:lnTo>
                        <a:pt x="574" y="1214"/>
                      </a:lnTo>
                      <a:lnTo>
                        <a:pt x="574" y="1222"/>
                      </a:lnTo>
                      <a:lnTo>
                        <a:pt x="574" y="1228"/>
                      </a:lnTo>
                      <a:lnTo>
                        <a:pt x="574" y="1228"/>
                      </a:lnTo>
                      <a:lnTo>
                        <a:pt x="578" y="1236"/>
                      </a:lnTo>
                      <a:lnTo>
                        <a:pt x="588" y="1256"/>
                      </a:lnTo>
                      <a:lnTo>
                        <a:pt x="596" y="1268"/>
                      </a:lnTo>
                      <a:lnTo>
                        <a:pt x="604" y="1278"/>
                      </a:lnTo>
                      <a:lnTo>
                        <a:pt x="616" y="1284"/>
                      </a:lnTo>
                      <a:lnTo>
                        <a:pt x="626" y="1288"/>
                      </a:lnTo>
                      <a:lnTo>
                        <a:pt x="626" y="1288"/>
                      </a:lnTo>
                      <a:lnTo>
                        <a:pt x="632" y="1290"/>
                      </a:lnTo>
                      <a:lnTo>
                        <a:pt x="638" y="1294"/>
                      </a:lnTo>
                      <a:lnTo>
                        <a:pt x="642" y="1300"/>
                      </a:lnTo>
                      <a:lnTo>
                        <a:pt x="646" y="1306"/>
                      </a:lnTo>
                      <a:lnTo>
                        <a:pt x="652" y="1322"/>
                      </a:lnTo>
                      <a:lnTo>
                        <a:pt x="656" y="1340"/>
                      </a:lnTo>
                      <a:lnTo>
                        <a:pt x="660" y="1374"/>
                      </a:lnTo>
                      <a:lnTo>
                        <a:pt x="662" y="1388"/>
                      </a:lnTo>
                      <a:lnTo>
                        <a:pt x="662" y="1388"/>
                      </a:lnTo>
                      <a:lnTo>
                        <a:pt x="662" y="1404"/>
                      </a:lnTo>
                      <a:lnTo>
                        <a:pt x="660" y="1420"/>
                      </a:lnTo>
                      <a:lnTo>
                        <a:pt x="656" y="1442"/>
                      </a:lnTo>
                      <a:lnTo>
                        <a:pt x="650" y="1464"/>
                      </a:lnTo>
                      <a:lnTo>
                        <a:pt x="642" y="1486"/>
                      </a:lnTo>
                      <a:lnTo>
                        <a:pt x="636" y="1498"/>
                      </a:lnTo>
                      <a:lnTo>
                        <a:pt x="630" y="1508"/>
                      </a:lnTo>
                      <a:lnTo>
                        <a:pt x="622" y="1518"/>
                      </a:lnTo>
                      <a:lnTo>
                        <a:pt x="612" y="1528"/>
                      </a:lnTo>
                      <a:lnTo>
                        <a:pt x="612" y="1528"/>
                      </a:lnTo>
                      <a:lnTo>
                        <a:pt x="596" y="1544"/>
                      </a:lnTo>
                      <a:lnTo>
                        <a:pt x="582" y="1558"/>
                      </a:lnTo>
                      <a:lnTo>
                        <a:pt x="562" y="1580"/>
                      </a:lnTo>
                      <a:lnTo>
                        <a:pt x="550" y="1596"/>
                      </a:lnTo>
                      <a:lnTo>
                        <a:pt x="548" y="1602"/>
                      </a:lnTo>
                      <a:lnTo>
                        <a:pt x="548" y="1602"/>
                      </a:lnTo>
                      <a:lnTo>
                        <a:pt x="538" y="1616"/>
                      </a:lnTo>
                      <a:lnTo>
                        <a:pt x="530" y="1632"/>
                      </a:lnTo>
                      <a:lnTo>
                        <a:pt x="522" y="1652"/>
                      </a:lnTo>
                      <a:lnTo>
                        <a:pt x="522" y="1652"/>
                      </a:lnTo>
                      <a:lnTo>
                        <a:pt x="518" y="1676"/>
                      </a:lnTo>
                      <a:lnTo>
                        <a:pt x="516" y="1698"/>
                      </a:lnTo>
                      <a:lnTo>
                        <a:pt x="518" y="1716"/>
                      </a:lnTo>
                      <a:lnTo>
                        <a:pt x="520" y="1724"/>
                      </a:lnTo>
                      <a:lnTo>
                        <a:pt x="522" y="1732"/>
                      </a:lnTo>
                      <a:lnTo>
                        <a:pt x="522" y="1732"/>
                      </a:lnTo>
                      <a:lnTo>
                        <a:pt x="526" y="1736"/>
                      </a:lnTo>
                      <a:lnTo>
                        <a:pt x="532" y="1738"/>
                      </a:lnTo>
                      <a:lnTo>
                        <a:pt x="538" y="1738"/>
                      </a:lnTo>
                      <a:lnTo>
                        <a:pt x="544" y="1738"/>
                      </a:lnTo>
                      <a:lnTo>
                        <a:pt x="554" y="1734"/>
                      </a:lnTo>
                      <a:lnTo>
                        <a:pt x="558" y="1732"/>
                      </a:lnTo>
                      <a:lnTo>
                        <a:pt x="640" y="1640"/>
                      </a:lnTo>
                      <a:lnTo>
                        <a:pt x="636" y="1610"/>
                      </a:lnTo>
                      <a:lnTo>
                        <a:pt x="636" y="1610"/>
                      </a:lnTo>
                      <a:lnTo>
                        <a:pt x="648" y="1598"/>
                      </a:lnTo>
                      <a:lnTo>
                        <a:pt x="658" y="1590"/>
                      </a:lnTo>
                      <a:lnTo>
                        <a:pt x="664" y="1588"/>
                      </a:lnTo>
                      <a:lnTo>
                        <a:pt x="670" y="1586"/>
                      </a:lnTo>
                      <a:lnTo>
                        <a:pt x="670" y="1586"/>
                      </a:lnTo>
                      <a:lnTo>
                        <a:pt x="678" y="1582"/>
                      </a:lnTo>
                      <a:lnTo>
                        <a:pt x="684" y="1578"/>
                      </a:lnTo>
                      <a:lnTo>
                        <a:pt x="698" y="1562"/>
                      </a:lnTo>
                      <a:lnTo>
                        <a:pt x="712" y="1538"/>
                      </a:lnTo>
                      <a:lnTo>
                        <a:pt x="712" y="1538"/>
                      </a:lnTo>
                      <a:lnTo>
                        <a:pt x="732" y="1520"/>
                      </a:lnTo>
                      <a:lnTo>
                        <a:pt x="752" y="1500"/>
                      </a:lnTo>
                      <a:lnTo>
                        <a:pt x="770" y="1476"/>
                      </a:lnTo>
                      <a:lnTo>
                        <a:pt x="770" y="1476"/>
                      </a:lnTo>
                      <a:lnTo>
                        <a:pt x="790" y="1446"/>
                      </a:lnTo>
                      <a:lnTo>
                        <a:pt x="812" y="1410"/>
                      </a:lnTo>
                      <a:lnTo>
                        <a:pt x="830" y="1374"/>
                      </a:lnTo>
                      <a:lnTo>
                        <a:pt x="836" y="1356"/>
                      </a:lnTo>
                      <a:lnTo>
                        <a:pt x="840" y="1342"/>
                      </a:lnTo>
                      <a:lnTo>
                        <a:pt x="840" y="1342"/>
                      </a:lnTo>
                      <a:lnTo>
                        <a:pt x="854" y="1266"/>
                      </a:lnTo>
                      <a:lnTo>
                        <a:pt x="878" y="1136"/>
                      </a:lnTo>
                      <a:lnTo>
                        <a:pt x="890" y="1070"/>
                      </a:lnTo>
                      <a:lnTo>
                        <a:pt x="904" y="1014"/>
                      </a:lnTo>
                      <a:lnTo>
                        <a:pt x="910" y="992"/>
                      </a:lnTo>
                      <a:lnTo>
                        <a:pt x="916" y="974"/>
                      </a:lnTo>
                      <a:lnTo>
                        <a:pt x="922" y="964"/>
                      </a:lnTo>
                      <a:lnTo>
                        <a:pt x="924" y="960"/>
                      </a:lnTo>
                      <a:lnTo>
                        <a:pt x="926" y="960"/>
                      </a:lnTo>
                      <a:lnTo>
                        <a:pt x="926" y="960"/>
                      </a:lnTo>
                      <a:lnTo>
                        <a:pt x="932" y="958"/>
                      </a:lnTo>
                      <a:lnTo>
                        <a:pt x="938" y="954"/>
                      </a:lnTo>
                      <a:lnTo>
                        <a:pt x="950" y="942"/>
                      </a:lnTo>
                      <a:lnTo>
                        <a:pt x="964" y="926"/>
                      </a:lnTo>
                      <a:lnTo>
                        <a:pt x="976" y="908"/>
                      </a:lnTo>
                      <a:lnTo>
                        <a:pt x="968" y="972"/>
                      </a:lnTo>
                      <a:lnTo>
                        <a:pt x="972" y="994"/>
                      </a:lnTo>
                      <a:lnTo>
                        <a:pt x="962" y="1022"/>
                      </a:lnTo>
                      <a:lnTo>
                        <a:pt x="962" y="1068"/>
                      </a:lnTo>
                      <a:lnTo>
                        <a:pt x="962" y="1080"/>
                      </a:lnTo>
                      <a:lnTo>
                        <a:pt x="962" y="1146"/>
                      </a:lnTo>
                      <a:lnTo>
                        <a:pt x="972" y="1150"/>
                      </a:lnTo>
                      <a:lnTo>
                        <a:pt x="972" y="1160"/>
                      </a:lnTo>
                      <a:lnTo>
                        <a:pt x="962" y="1170"/>
                      </a:lnTo>
                      <a:lnTo>
                        <a:pt x="964" y="1202"/>
                      </a:lnTo>
                      <a:lnTo>
                        <a:pt x="964" y="1252"/>
                      </a:lnTo>
                      <a:lnTo>
                        <a:pt x="984" y="1294"/>
                      </a:lnTo>
                      <a:lnTo>
                        <a:pt x="1016" y="1320"/>
                      </a:lnTo>
                      <a:lnTo>
                        <a:pt x="1018" y="1292"/>
                      </a:lnTo>
                      <a:lnTo>
                        <a:pt x="1022" y="1320"/>
                      </a:lnTo>
                      <a:lnTo>
                        <a:pt x="1054" y="1294"/>
                      </a:lnTo>
                      <a:lnTo>
                        <a:pt x="1074" y="1252"/>
                      </a:lnTo>
                      <a:lnTo>
                        <a:pt x="1074" y="1202"/>
                      </a:lnTo>
                      <a:lnTo>
                        <a:pt x="1076" y="1170"/>
                      </a:lnTo>
                      <a:lnTo>
                        <a:pt x="1066" y="1160"/>
                      </a:lnTo>
                      <a:lnTo>
                        <a:pt x="1066" y="1150"/>
                      </a:lnTo>
                      <a:lnTo>
                        <a:pt x="1076" y="1146"/>
                      </a:lnTo>
                      <a:lnTo>
                        <a:pt x="1076" y="1080"/>
                      </a:lnTo>
                      <a:lnTo>
                        <a:pt x="1076" y="1068"/>
                      </a:lnTo>
                      <a:lnTo>
                        <a:pt x="1076" y="1022"/>
                      </a:lnTo>
                      <a:lnTo>
                        <a:pt x="1066" y="994"/>
                      </a:lnTo>
                      <a:lnTo>
                        <a:pt x="1068" y="972"/>
                      </a:lnTo>
                      <a:lnTo>
                        <a:pt x="1062" y="908"/>
                      </a:lnTo>
                      <a:lnTo>
                        <a:pt x="1062" y="908"/>
                      </a:lnTo>
                      <a:lnTo>
                        <a:pt x="1074" y="926"/>
                      </a:lnTo>
                      <a:lnTo>
                        <a:pt x="1088" y="942"/>
                      </a:lnTo>
                      <a:lnTo>
                        <a:pt x="1100" y="954"/>
                      </a:lnTo>
                      <a:lnTo>
                        <a:pt x="1106" y="958"/>
                      </a:lnTo>
                      <a:lnTo>
                        <a:pt x="1112" y="960"/>
                      </a:lnTo>
                      <a:lnTo>
                        <a:pt x="1112" y="960"/>
                      </a:lnTo>
                      <a:lnTo>
                        <a:pt x="1114" y="960"/>
                      </a:lnTo>
                      <a:lnTo>
                        <a:pt x="1116" y="964"/>
                      </a:lnTo>
                      <a:lnTo>
                        <a:pt x="1122" y="974"/>
                      </a:lnTo>
                      <a:lnTo>
                        <a:pt x="1128" y="992"/>
                      </a:lnTo>
                      <a:lnTo>
                        <a:pt x="1134" y="1014"/>
                      </a:lnTo>
                      <a:lnTo>
                        <a:pt x="1148" y="1070"/>
                      </a:lnTo>
                      <a:lnTo>
                        <a:pt x="1160" y="1136"/>
                      </a:lnTo>
                      <a:lnTo>
                        <a:pt x="1184" y="1266"/>
                      </a:lnTo>
                      <a:lnTo>
                        <a:pt x="1198" y="1342"/>
                      </a:lnTo>
                      <a:lnTo>
                        <a:pt x="1198" y="1342"/>
                      </a:lnTo>
                      <a:lnTo>
                        <a:pt x="1202" y="1356"/>
                      </a:lnTo>
                      <a:lnTo>
                        <a:pt x="1208" y="1374"/>
                      </a:lnTo>
                      <a:lnTo>
                        <a:pt x="1226" y="1410"/>
                      </a:lnTo>
                      <a:lnTo>
                        <a:pt x="1248" y="1446"/>
                      </a:lnTo>
                      <a:lnTo>
                        <a:pt x="1268" y="1476"/>
                      </a:lnTo>
                      <a:lnTo>
                        <a:pt x="1268" y="1476"/>
                      </a:lnTo>
                      <a:lnTo>
                        <a:pt x="1286" y="1500"/>
                      </a:lnTo>
                      <a:lnTo>
                        <a:pt x="1304" y="1520"/>
                      </a:lnTo>
                      <a:lnTo>
                        <a:pt x="1326" y="1538"/>
                      </a:lnTo>
                      <a:lnTo>
                        <a:pt x="1326" y="1538"/>
                      </a:lnTo>
                      <a:lnTo>
                        <a:pt x="1340" y="1562"/>
                      </a:lnTo>
                      <a:lnTo>
                        <a:pt x="1354" y="1578"/>
                      </a:lnTo>
                      <a:lnTo>
                        <a:pt x="1360" y="1582"/>
                      </a:lnTo>
                      <a:lnTo>
                        <a:pt x="1366" y="1586"/>
                      </a:lnTo>
                      <a:lnTo>
                        <a:pt x="1366" y="1586"/>
                      </a:lnTo>
                      <a:lnTo>
                        <a:pt x="1374" y="1588"/>
                      </a:lnTo>
                      <a:lnTo>
                        <a:pt x="1380" y="1590"/>
                      </a:lnTo>
                      <a:lnTo>
                        <a:pt x="1390" y="1598"/>
                      </a:lnTo>
                      <a:lnTo>
                        <a:pt x="1402" y="1610"/>
                      </a:lnTo>
                      <a:lnTo>
                        <a:pt x="1398" y="1640"/>
                      </a:lnTo>
                      <a:lnTo>
                        <a:pt x="1480" y="1732"/>
                      </a:lnTo>
                      <a:lnTo>
                        <a:pt x="1480" y="1732"/>
                      </a:lnTo>
                      <a:lnTo>
                        <a:pt x="1484" y="1734"/>
                      </a:lnTo>
                      <a:lnTo>
                        <a:pt x="1494" y="1738"/>
                      </a:lnTo>
                      <a:lnTo>
                        <a:pt x="1500" y="1738"/>
                      </a:lnTo>
                      <a:lnTo>
                        <a:pt x="1506" y="1738"/>
                      </a:lnTo>
                      <a:lnTo>
                        <a:pt x="1512" y="1736"/>
                      </a:lnTo>
                      <a:lnTo>
                        <a:pt x="1516" y="1732"/>
                      </a:lnTo>
                      <a:lnTo>
                        <a:pt x="1516" y="1732"/>
                      </a:lnTo>
                      <a:lnTo>
                        <a:pt x="1518" y="1724"/>
                      </a:lnTo>
                      <a:lnTo>
                        <a:pt x="1520" y="1716"/>
                      </a:lnTo>
                      <a:lnTo>
                        <a:pt x="1522" y="1698"/>
                      </a:lnTo>
                      <a:lnTo>
                        <a:pt x="1520" y="1676"/>
                      </a:lnTo>
                      <a:lnTo>
                        <a:pt x="1516" y="1652"/>
                      </a:lnTo>
                      <a:lnTo>
                        <a:pt x="1516" y="1652"/>
                      </a:lnTo>
                      <a:lnTo>
                        <a:pt x="1508" y="1632"/>
                      </a:lnTo>
                      <a:lnTo>
                        <a:pt x="1500" y="1616"/>
                      </a:lnTo>
                      <a:lnTo>
                        <a:pt x="1490" y="1602"/>
                      </a:lnTo>
                      <a:lnTo>
                        <a:pt x="1490" y="1602"/>
                      </a:lnTo>
                      <a:lnTo>
                        <a:pt x="1486" y="1596"/>
                      </a:lnTo>
                      <a:lnTo>
                        <a:pt x="1476" y="1580"/>
                      </a:lnTo>
                      <a:lnTo>
                        <a:pt x="1456" y="1558"/>
                      </a:lnTo>
                      <a:lnTo>
                        <a:pt x="1442" y="1544"/>
                      </a:lnTo>
                      <a:lnTo>
                        <a:pt x="1424" y="1528"/>
                      </a:lnTo>
                      <a:lnTo>
                        <a:pt x="1424" y="1528"/>
                      </a:lnTo>
                      <a:lnTo>
                        <a:pt x="1416" y="1518"/>
                      </a:lnTo>
                      <a:lnTo>
                        <a:pt x="1408" y="1508"/>
                      </a:lnTo>
                      <a:lnTo>
                        <a:pt x="1402" y="1498"/>
                      </a:lnTo>
                      <a:lnTo>
                        <a:pt x="1396" y="1486"/>
                      </a:lnTo>
                      <a:lnTo>
                        <a:pt x="1386" y="1464"/>
                      </a:lnTo>
                      <a:lnTo>
                        <a:pt x="1382" y="1442"/>
                      </a:lnTo>
                      <a:lnTo>
                        <a:pt x="1378" y="1420"/>
                      </a:lnTo>
                      <a:lnTo>
                        <a:pt x="1376" y="1404"/>
                      </a:lnTo>
                      <a:lnTo>
                        <a:pt x="1376" y="1388"/>
                      </a:lnTo>
                      <a:lnTo>
                        <a:pt x="1376" y="1388"/>
                      </a:lnTo>
                      <a:lnTo>
                        <a:pt x="1378" y="1374"/>
                      </a:lnTo>
                      <a:lnTo>
                        <a:pt x="1382" y="1340"/>
                      </a:lnTo>
                      <a:lnTo>
                        <a:pt x="1386" y="1322"/>
                      </a:lnTo>
                      <a:lnTo>
                        <a:pt x="1392" y="1306"/>
                      </a:lnTo>
                      <a:lnTo>
                        <a:pt x="1396" y="1300"/>
                      </a:lnTo>
                      <a:lnTo>
                        <a:pt x="1400" y="1294"/>
                      </a:lnTo>
                      <a:lnTo>
                        <a:pt x="1406" y="1290"/>
                      </a:lnTo>
                      <a:lnTo>
                        <a:pt x="1410" y="1288"/>
                      </a:lnTo>
                      <a:lnTo>
                        <a:pt x="1410" y="1288"/>
                      </a:lnTo>
                      <a:lnTo>
                        <a:pt x="1422" y="1284"/>
                      </a:lnTo>
                      <a:lnTo>
                        <a:pt x="1432" y="1278"/>
                      </a:lnTo>
                      <a:lnTo>
                        <a:pt x="1442" y="1268"/>
                      </a:lnTo>
                      <a:lnTo>
                        <a:pt x="1450" y="1256"/>
                      </a:lnTo>
                      <a:lnTo>
                        <a:pt x="1460" y="1236"/>
                      </a:lnTo>
                      <a:lnTo>
                        <a:pt x="1464" y="1228"/>
                      </a:lnTo>
                      <a:lnTo>
                        <a:pt x="1464" y="1228"/>
                      </a:lnTo>
                      <a:lnTo>
                        <a:pt x="1464" y="1222"/>
                      </a:lnTo>
                      <a:lnTo>
                        <a:pt x="1464" y="1214"/>
                      </a:lnTo>
                      <a:lnTo>
                        <a:pt x="1466" y="1204"/>
                      </a:lnTo>
                      <a:lnTo>
                        <a:pt x="1470" y="1194"/>
                      </a:lnTo>
                      <a:lnTo>
                        <a:pt x="1478" y="1184"/>
                      </a:lnTo>
                      <a:lnTo>
                        <a:pt x="1490" y="1174"/>
                      </a:lnTo>
                      <a:lnTo>
                        <a:pt x="1508" y="1166"/>
                      </a:lnTo>
                      <a:lnTo>
                        <a:pt x="1508" y="1166"/>
                      </a:lnTo>
                      <a:lnTo>
                        <a:pt x="1518" y="1160"/>
                      </a:lnTo>
                      <a:lnTo>
                        <a:pt x="1528" y="1152"/>
                      </a:lnTo>
                      <a:lnTo>
                        <a:pt x="1538" y="1142"/>
                      </a:lnTo>
                      <a:lnTo>
                        <a:pt x="1548" y="1130"/>
                      </a:lnTo>
                      <a:lnTo>
                        <a:pt x="1564" y="1102"/>
                      </a:lnTo>
                      <a:lnTo>
                        <a:pt x="1580" y="1074"/>
                      </a:lnTo>
                      <a:lnTo>
                        <a:pt x="1592" y="1044"/>
                      </a:lnTo>
                      <a:lnTo>
                        <a:pt x="1600" y="1020"/>
                      </a:lnTo>
                      <a:lnTo>
                        <a:pt x="1608" y="996"/>
                      </a:lnTo>
                      <a:lnTo>
                        <a:pt x="1618" y="962"/>
                      </a:lnTo>
                      <a:lnTo>
                        <a:pt x="1618" y="962"/>
                      </a:lnTo>
                      <a:lnTo>
                        <a:pt x="1620" y="962"/>
                      </a:lnTo>
                      <a:lnTo>
                        <a:pt x="1622" y="962"/>
                      </a:lnTo>
                      <a:lnTo>
                        <a:pt x="1626" y="958"/>
                      </a:lnTo>
                      <a:lnTo>
                        <a:pt x="1624" y="952"/>
                      </a:lnTo>
                      <a:lnTo>
                        <a:pt x="1614" y="938"/>
                      </a:lnTo>
                      <a:lnTo>
                        <a:pt x="1596" y="918"/>
                      </a:lnTo>
                      <a:lnTo>
                        <a:pt x="1566" y="890"/>
                      </a:lnTo>
                      <a:lnTo>
                        <a:pt x="1520" y="850"/>
                      </a:lnTo>
                      <a:lnTo>
                        <a:pt x="1520" y="850"/>
                      </a:lnTo>
                      <a:lnTo>
                        <a:pt x="1496" y="832"/>
                      </a:lnTo>
                      <a:lnTo>
                        <a:pt x="1470" y="814"/>
                      </a:lnTo>
                      <a:lnTo>
                        <a:pt x="1440" y="796"/>
                      </a:lnTo>
                      <a:lnTo>
                        <a:pt x="1410" y="780"/>
                      </a:lnTo>
                      <a:lnTo>
                        <a:pt x="1412" y="778"/>
                      </a:lnTo>
                      <a:lnTo>
                        <a:pt x="1454" y="772"/>
                      </a:lnTo>
                      <a:lnTo>
                        <a:pt x="1522" y="768"/>
                      </a:lnTo>
                      <a:lnTo>
                        <a:pt x="1570" y="768"/>
                      </a:lnTo>
                      <a:lnTo>
                        <a:pt x="1624" y="768"/>
                      </a:lnTo>
                      <a:lnTo>
                        <a:pt x="1674" y="760"/>
                      </a:lnTo>
                      <a:lnTo>
                        <a:pt x="1674" y="760"/>
                      </a:lnTo>
                      <a:lnTo>
                        <a:pt x="1694" y="752"/>
                      </a:lnTo>
                      <a:lnTo>
                        <a:pt x="1710" y="744"/>
                      </a:lnTo>
                      <a:lnTo>
                        <a:pt x="1718" y="740"/>
                      </a:lnTo>
                      <a:lnTo>
                        <a:pt x="1722" y="734"/>
                      </a:lnTo>
                      <a:lnTo>
                        <a:pt x="1722" y="734"/>
                      </a:lnTo>
                      <a:lnTo>
                        <a:pt x="1734" y="712"/>
                      </a:lnTo>
                      <a:lnTo>
                        <a:pt x="1744" y="698"/>
                      </a:lnTo>
                      <a:lnTo>
                        <a:pt x="1760" y="678"/>
                      </a:lnTo>
                      <a:lnTo>
                        <a:pt x="1760" y="678"/>
                      </a:lnTo>
                      <a:lnTo>
                        <a:pt x="1774" y="656"/>
                      </a:lnTo>
                      <a:lnTo>
                        <a:pt x="1782" y="642"/>
                      </a:lnTo>
                      <a:lnTo>
                        <a:pt x="1786" y="632"/>
                      </a:lnTo>
                      <a:lnTo>
                        <a:pt x="1788" y="628"/>
                      </a:lnTo>
                      <a:lnTo>
                        <a:pt x="1788" y="628"/>
                      </a:lnTo>
                      <a:lnTo>
                        <a:pt x="1792" y="612"/>
                      </a:lnTo>
                      <a:lnTo>
                        <a:pt x="1796" y="598"/>
                      </a:lnTo>
                      <a:lnTo>
                        <a:pt x="1798" y="594"/>
                      </a:lnTo>
                      <a:lnTo>
                        <a:pt x="1802" y="590"/>
                      </a:lnTo>
                      <a:lnTo>
                        <a:pt x="1802" y="590"/>
                      </a:lnTo>
                      <a:lnTo>
                        <a:pt x="1806" y="586"/>
                      </a:lnTo>
                      <a:lnTo>
                        <a:pt x="1810" y="580"/>
                      </a:lnTo>
                      <a:lnTo>
                        <a:pt x="1820" y="562"/>
                      </a:lnTo>
                      <a:lnTo>
                        <a:pt x="1824" y="552"/>
                      </a:lnTo>
                      <a:lnTo>
                        <a:pt x="1826" y="542"/>
                      </a:lnTo>
                      <a:lnTo>
                        <a:pt x="1826" y="532"/>
                      </a:lnTo>
                      <a:lnTo>
                        <a:pt x="1822" y="526"/>
                      </a:lnTo>
                      <a:lnTo>
                        <a:pt x="1822" y="526"/>
                      </a:lnTo>
                      <a:lnTo>
                        <a:pt x="1820" y="518"/>
                      </a:lnTo>
                      <a:lnTo>
                        <a:pt x="1820" y="512"/>
                      </a:lnTo>
                      <a:lnTo>
                        <a:pt x="1820" y="506"/>
                      </a:lnTo>
                      <a:lnTo>
                        <a:pt x="1824" y="498"/>
                      </a:lnTo>
                      <a:lnTo>
                        <a:pt x="1828" y="488"/>
                      </a:lnTo>
                      <a:lnTo>
                        <a:pt x="1832" y="484"/>
                      </a:lnTo>
                      <a:lnTo>
                        <a:pt x="1832" y="484"/>
                      </a:lnTo>
                      <a:lnTo>
                        <a:pt x="1842" y="474"/>
                      </a:lnTo>
                      <a:lnTo>
                        <a:pt x="1850" y="466"/>
                      </a:lnTo>
                      <a:lnTo>
                        <a:pt x="1850" y="462"/>
                      </a:lnTo>
                      <a:lnTo>
                        <a:pt x="1848" y="458"/>
                      </a:lnTo>
                      <a:lnTo>
                        <a:pt x="1848" y="458"/>
                      </a:lnTo>
                      <a:lnTo>
                        <a:pt x="1846" y="452"/>
                      </a:lnTo>
                      <a:lnTo>
                        <a:pt x="1846" y="446"/>
                      </a:lnTo>
                      <a:lnTo>
                        <a:pt x="1848" y="428"/>
                      </a:lnTo>
                      <a:lnTo>
                        <a:pt x="1852" y="404"/>
                      </a:lnTo>
                      <a:lnTo>
                        <a:pt x="1852" y="404"/>
                      </a:lnTo>
                      <a:lnTo>
                        <a:pt x="1868" y="384"/>
                      </a:lnTo>
                      <a:lnTo>
                        <a:pt x="1880" y="370"/>
                      </a:lnTo>
                      <a:lnTo>
                        <a:pt x="1882" y="364"/>
                      </a:lnTo>
                      <a:lnTo>
                        <a:pt x="1884" y="358"/>
                      </a:lnTo>
                      <a:lnTo>
                        <a:pt x="1884" y="358"/>
                      </a:lnTo>
                      <a:lnTo>
                        <a:pt x="1888" y="348"/>
                      </a:lnTo>
                      <a:lnTo>
                        <a:pt x="1896" y="332"/>
                      </a:lnTo>
                      <a:lnTo>
                        <a:pt x="1910" y="318"/>
                      </a:lnTo>
                      <a:lnTo>
                        <a:pt x="1916" y="312"/>
                      </a:lnTo>
                      <a:lnTo>
                        <a:pt x="1924" y="308"/>
                      </a:lnTo>
                      <a:lnTo>
                        <a:pt x="1924" y="308"/>
                      </a:lnTo>
                      <a:lnTo>
                        <a:pt x="1930" y="302"/>
                      </a:lnTo>
                      <a:lnTo>
                        <a:pt x="1936" y="298"/>
                      </a:lnTo>
                      <a:lnTo>
                        <a:pt x="1946" y="286"/>
                      </a:lnTo>
                      <a:lnTo>
                        <a:pt x="1956" y="272"/>
                      </a:lnTo>
                      <a:lnTo>
                        <a:pt x="1956" y="272"/>
                      </a:lnTo>
                      <a:lnTo>
                        <a:pt x="1960" y="258"/>
                      </a:lnTo>
                      <a:lnTo>
                        <a:pt x="1966" y="246"/>
                      </a:lnTo>
                      <a:lnTo>
                        <a:pt x="1970" y="242"/>
                      </a:lnTo>
                      <a:lnTo>
                        <a:pt x="1974" y="240"/>
                      </a:lnTo>
                      <a:lnTo>
                        <a:pt x="1974" y="240"/>
                      </a:lnTo>
                      <a:lnTo>
                        <a:pt x="1980" y="236"/>
                      </a:lnTo>
                      <a:lnTo>
                        <a:pt x="1984" y="232"/>
                      </a:lnTo>
                      <a:lnTo>
                        <a:pt x="1994" y="218"/>
                      </a:lnTo>
                      <a:lnTo>
                        <a:pt x="2006" y="202"/>
                      </a:lnTo>
                      <a:lnTo>
                        <a:pt x="2028" y="156"/>
                      </a:lnTo>
                      <a:lnTo>
                        <a:pt x="2038" y="114"/>
                      </a:lnTo>
                      <a:lnTo>
                        <a:pt x="2036" y="78"/>
                      </a:lnTo>
                      <a:close/>
                      <a:moveTo>
                        <a:pt x="1014" y="582"/>
                      </a:moveTo>
                      <a:lnTo>
                        <a:pt x="1014" y="584"/>
                      </a:lnTo>
                      <a:lnTo>
                        <a:pt x="1014" y="582"/>
                      </a:lnTo>
                      <a:lnTo>
                        <a:pt x="1014" y="582"/>
                      </a:lnTo>
                      <a:lnTo>
                        <a:pt x="1014" y="582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effectLst>
                  <a:glow rad="38100">
                    <a:schemeClr val="bg2">
                      <a:lumMod val="60000"/>
                      <a:lumOff val="40000"/>
                      <a:alpha val="19000"/>
                    </a:schemeClr>
                  </a:glow>
                  <a:softEdge rad="12700"/>
                </a:effectLst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</p:grpSp>
          <p:sp>
            <p:nvSpPr>
              <p:cNvPr id="213" name="Freeform 73"/>
              <p:cNvSpPr>
                <a:spLocks/>
              </p:cNvSpPr>
              <p:nvPr/>
            </p:nvSpPr>
            <p:spPr bwMode="auto">
              <a:xfrm rot="1542474">
                <a:off x="7058318" y="3703642"/>
                <a:ext cx="1588" cy="1587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2"/>
                  </a:cxn>
                  <a:cxn ang="0">
                    <a:pos x="0" y="2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2">
                  <a:lumMod val="60000"/>
                  <a:lumOff val="40000"/>
                  <a:alpha val="8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grpSp>
            <p:nvGrpSpPr>
              <p:cNvPr id="16" name="Group 63"/>
              <p:cNvGrpSpPr>
                <a:grpSpLocks noChangeAspect="1"/>
              </p:cNvGrpSpPr>
              <p:nvPr/>
            </p:nvGrpSpPr>
            <p:grpSpPr>
              <a:xfrm rot="1645451">
                <a:off x="8050341" y="4268987"/>
                <a:ext cx="917115" cy="1118301"/>
                <a:chOff x="507386" y="-1244242"/>
                <a:chExt cx="2720979" cy="3317871"/>
              </a:xfrm>
              <a:solidFill>
                <a:schemeClr val="bg2">
                  <a:lumMod val="60000"/>
                  <a:lumOff val="40000"/>
                  <a:alpha val="8000"/>
                </a:schemeClr>
              </a:solidFill>
            </p:grpSpPr>
            <p:sp>
              <p:nvSpPr>
                <p:cNvPr id="208" name="Freeform 79"/>
                <p:cNvSpPr>
                  <a:spLocks/>
                </p:cNvSpPr>
                <p:nvPr/>
              </p:nvSpPr>
              <p:spPr bwMode="auto">
                <a:xfrm>
                  <a:off x="1660525" y="654050"/>
                  <a:ext cx="368300" cy="546100"/>
                </a:xfrm>
                <a:custGeom>
                  <a:avLst/>
                  <a:gdLst/>
                  <a:ahLst/>
                  <a:cxnLst>
                    <a:cxn ang="0">
                      <a:pos x="230" y="344"/>
                    </a:cxn>
                    <a:cxn ang="0">
                      <a:pos x="230" y="344"/>
                    </a:cxn>
                    <a:cxn ang="0">
                      <a:pos x="232" y="344"/>
                    </a:cxn>
                    <a:cxn ang="0">
                      <a:pos x="232" y="342"/>
                    </a:cxn>
                    <a:cxn ang="0">
                      <a:pos x="232" y="342"/>
                    </a:cxn>
                    <a:cxn ang="0">
                      <a:pos x="224" y="328"/>
                    </a:cxn>
                    <a:cxn ang="0">
                      <a:pos x="48" y="50"/>
                    </a:cxn>
                    <a:cxn ang="0">
                      <a:pos x="48" y="50"/>
                    </a:cxn>
                    <a:cxn ang="0">
                      <a:pos x="30" y="24"/>
                    </a:cxn>
                    <a:cxn ang="0">
                      <a:pos x="30" y="24"/>
                    </a:cxn>
                    <a:cxn ang="0">
                      <a:pos x="22" y="12"/>
                    </a:cxn>
                    <a:cxn ang="0">
                      <a:pos x="10" y="2"/>
                    </a:cxn>
                    <a:cxn ang="0">
                      <a:pos x="10" y="2"/>
                    </a:cxn>
                    <a:cxn ang="0">
                      <a:pos x="6" y="0"/>
                    </a:cxn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4"/>
                    </a:cxn>
                    <a:cxn ang="0">
                      <a:pos x="0" y="4"/>
                    </a:cxn>
                    <a:cxn ang="0">
                      <a:pos x="4" y="14"/>
                    </a:cxn>
                    <a:cxn ang="0">
                      <a:pos x="10" y="22"/>
                    </a:cxn>
                    <a:cxn ang="0">
                      <a:pos x="10" y="22"/>
                    </a:cxn>
                    <a:cxn ang="0">
                      <a:pos x="18" y="30"/>
                    </a:cxn>
                    <a:cxn ang="0">
                      <a:pos x="26" y="42"/>
                    </a:cxn>
                    <a:cxn ang="0">
                      <a:pos x="218" y="332"/>
                    </a:cxn>
                    <a:cxn ang="0">
                      <a:pos x="218" y="332"/>
                    </a:cxn>
                    <a:cxn ang="0">
                      <a:pos x="226" y="340"/>
                    </a:cxn>
                    <a:cxn ang="0">
                      <a:pos x="230" y="344"/>
                    </a:cxn>
                    <a:cxn ang="0">
                      <a:pos x="230" y="344"/>
                    </a:cxn>
                  </a:cxnLst>
                  <a:rect l="0" t="0" r="r" b="b"/>
                  <a:pathLst>
                    <a:path w="232" h="344">
                      <a:moveTo>
                        <a:pt x="230" y="344"/>
                      </a:moveTo>
                      <a:lnTo>
                        <a:pt x="230" y="344"/>
                      </a:lnTo>
                      <a:lnTo>
                        <a:pt x="232" y="344"/>
                      </a:lnTo>
                      <a:lnTo>
                        <a:pt x="232" y="342"/>
                      </a:lnTo>
                      <a:lnTo>
                        <a:pt x="232" y="342"/>
                      </a:lnTo>
                      <a:lnTo>
                        <a:pt x="224" y="328"/>
                      </a:lnTo>
                      <a:lnTo>
                        <a:pt x="48" y="50"/>
                      </a:lnTo>
                      <a:lnTo>
                        <a:pt x="48" y="50"/>
                      </a:lnTo>
                      <a:lnTo>
                        <a:pt x="30" y="24"/>
                      </a:lnTo>
                      <a:lnTo>
                        <a:pt x="30" y="24"/>
                      </a:lnTo>
                      <a:lnTo>
                        <a:pt x="22" y="12"/>
                      </a:lnTo>
                      <a:lnTo>
                        <a:pt x="10" y="2"/>
                      </a:lnTo>
                      <a:lnTo>
                        <a:pt x="10" y="2"/>
                      </a:lnTo>
                      <a:lnTo>
                        <a:pt x="6" y="0"/>
                      </a:lnTo>
                      <a:lnTo>
                        <a:pt x="2" y="0"/>
                      </a:lnTo>
                      <a:lnTo>
                        <a:pt x="0" y="0"/>
                      </a:lnTo>
                      <a:lnTo>
                        <a:pt x="0" y="4"/>
                      </a:lnTo>
                      <a:lnTo>
                        <a:pt x="0" y="4"/>
                      </a:lnTo>
                      <a:lnTo>
                        <a:pt x="4" y="14"/>
                      </a:lnTo>
                      <a:lnTo>
                        <a:pt x="10" y="22"/>
                      </a:lnTo>
                      <a:lnTo>
                        <a:pt x="10" y="22"/>
                      </a:lnTo>
                      <a:lnTo>
                        <a:pt x="18" y="30"/>
                      </a:lnTo>
                      <a:lnTo>
                        <a:pt x="26" y="42"/>
                      </a:lnTo>
                      <a:lnTo>
                        <a:pt x="218" y="332"/>
                      </a:lnTo>
                      <a:lnTo>
                        <a:pt x="218" y="332"/>
                      </a:lnTo>
                      <a:lnTo>
                        <a:pt x="226" y="340"/>
                      </a:lnTo>
                      <a:lnTo>
                        <a:pt x="230" y="344"/>
                      </a:lnTo>
                      <a:lnTo>
                        <a:pt x="230" y="34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09" name="Freeform 80"/>
                <p:cNvSpPr>
                  <a:spLocks/>
                </p:cNvSpPr>
                <p:nvPr/>
              </p:nvSpPr>
              <p:spPr bwMode="auto">
                <a:xfrm>
                  <a:off x="2032000" y="1216025"/>
                  <a:ext cx="1588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10" name="Freeform 81"/>
                <p:cNvSpPr>
                  <a:spLocks/>
                </p:cNvSpPr>
                <p:nvPr/>
              </p:nvSpPr>
              <p:spPr bwMode="auto">
                <a:xfrm>
                  <a:off x="2057401" y="654050"/>
                  <a:ext cx="368300" cy="546100"/>
                </a:xfrm>
                <a:custGeom>
                  <a:avLst/>
                  <a:gdLst/>
                  <a:ahLst/>
                  <a:cxnLst>
                    <a:cxn ang="0">
                      <a:pos x="2" y="344"/>
                    </a:cxn>
                    <a:cxn ang="0">
                      <a:pos x="2" y="344"/>
                    </a:cxn>
                    <a:cxn ang="0">
                      <a:pos x="6" y="340"/>
                    </a:cxn>
                    <a:cxn ang="0">
                      <a:pos x="14" y="332"/>
                    </a:cxn>
                    <a:cxn ang="0">
                      <a:pos x="206" y="42"/>
                    </a:cxn>
                    <a:cxn ang="0">
                      <a:pos x="206" y="42"/>
                    </a:cxn>
                    <a:cxn ang="0">
                      <a:pos x="214" y="30"/>
                    </a:cxn>
                    <a:cxn ang="0">
                      <a:pos x="222" y="22"/>
                    </a:cxn>
                    <a:cxn ang="0">
                      <a:pos x="222" y="22"/>
                    </a:cxn>
                    <a:cxn ang="0">
                      <a:pos x="228" y="14"/>
                    </a:cxn>
                    <a:cxn ang="0">
                      <a:pos x="232" y="4"/>
                    </a:cxn>
                    <a:cxn ang="0">
                      <a:pos x="232" y="4"/>
                    </a:cxn>
                    <a:cxn ang="0">
                      <a:pos x="232" y="0"/>
                    </a:cxn>
                    <a:cxn ang="0">
                      <a:pos x="230" y="0"/>
                    </a:cxn>
                    <a:cxn ang="0">
                      <a:pos x="226" y="0"/>
                    </a:cxn>
                    <a:cxn ang="0">
                      <a:pos x="222" y="2"/>
                    </a:cxn>
                    <a:cxn ang="0">
                      <a:pos x="222" y="2"/>
                    </a:cxn>
                    <a:cxn ang="0">
                      <a:pos x="210" y="12"/>
                    </a:cxn>
                    <a:cxn ang="0">
                      <a:pos x="202" y="24"/>
                    </a:cxn>
                    <a:cxn ang="0">
                      <a:pos x="202" y="24"/>
                    </a:cxn>
                    <a:cxn ang="0">
                      <a:pos x="184" y="50"/>
                    </a:cxn>
                    <a:cxn ang="0">
                      <a:pos x="8" y="328"/>
                    </a:cxn>
                    <a:cxn ang="0">
                      <a:pos x="8" y="328"/>
                    </a:cxn>
                    <a:cxn ang="0">
                      <a:pos x="0" y="342"/>
                    </a:cxn>
                    <a:cxn ang="0">
                      <a:pos x="0" y="342"/>
                    </a:cxn>
                    <a:cxn ang="0">
                      <a:pos x="0" y="344"/>
                    </a:cxn>
                    <a:cxn ang="0">
                      <a:pos x="0" y="344"/>
                    </a:cxn>
                    <a:cxn ang="0">
                      <a:pos x="2" y="344"/>
                    </a:cxn>
                    <a:cxn ang="0">
                      <a:pos x="2" y="344"/>
                    </a:cxn>
                  </a:cxnLst>
                  <a:rect l="0" t="0" r="r" b="b"/>
                  <a:pathLst>
                    <a:path w="232" h="344">
                      <a:moveTo>
                        <a:pt x="2" y="344"/>
                      </a:moveTo>
                      <a:lnTo>
                        <a:pt x="2" y="344"/>
                      </a:lnTo>
                      <a:lnTo>
                        <a:pt x="6" y="340"/>
                      </a:lnTo>
                      <a:lnTo>
                        <a:pt x="14" y="332"/>
                      </a:lnTo>
                      <a:lnTo>
                        <a:pt x="206" y="42"/>
                      </a:lnTo>
                      <a:lnTo>
                        <a:pt x="206" y="42"/>
                      </a:lnTo>
                      <a:lnTo>
                        <a:pt x="214" y="30"/>
                      </a:lnTo>
                      <a:lnTo>
                        <a:pt x="222" y="22"/>
                      </a:lnTo>
                      <a:lnTo>
                        <a:pt x="222" y="22"/>
                      </a:lnTo>
                      <a:lnTo>
                        <a:pt x="228" y="14"/>
                      </a:lnTo>
                      <a:lnTo>
                        <a:pt x="232" y="4"/>
                      </a:lnTo>
                      <a:lnTo>
                        <a:pt x="232" y="4"/>
                      </a:lnTo>
                      <a:lnTo>
                        <a:pt x="232" y="0"/>
                      </a:lnTo>
                      <a:lnTo>
                        <a:pt x="230" y="0"/>
                      </a:lnTo>
                      <a:lnTo>
                        <a:pt x="226" y="0"/>
                      </a:lnTo>
                      <a:lnTo>
                        <a:pt x="222" y="2"/>
                      </a:lnTo>
                      <a:lnTo>
                        <a:pt x="222" y="2"/>
                      </a:lnTo>
                      <a:lnTo>
                        <a:pt x="210" y="12"/>
                      </a:lnTo>
                      <a:lnTo>
                        <a:pt x="202" y="24"/>
                      </a:lnTo>
                      <a:lnTo>
                        <a:pt x="202" y="24"/>
                      </a:lnTo>
                      <a:lnTo>
                        <a:pt x="184" y="50"/>
                      </a:lnTo>
                      <a:lnTo>
                        <a:pt x="8" y="328"/>
                      </a:lnTo>
                      <a:lnTo>
                        <a:pt x="8" y="328"/>
                      </a:lnTo>
                      <a:lnTo>
                        <a:pt x="0" y="342"/>
                      </a:lnTo>
                      <a:lnTo>
                        <a:pt x="0" y="342"/>
                      </a:lnTo>
                      <a:lnTo>
                        <a:pt x="0" y="344"/>
                      </a:lnTo>
                      <a:lnTo>
                        <a:pt x="0" y="344"/>
                      </a:lnTo>
                      <a:lnTo>
                        <a:pt x="2" y="344"/>
                      </a:lnTo>
                      <a:lnTo>
                        <a:pt x="2" y="34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11" name="Freeform 82"/>
                <p:cNvSpPr>
                  <a:spLocks noEditPoints="1"/>
                </p:cNvSpPr>
                <p:nvPr/>
              </p:nvSpPr>
              <p:spPr bwMode="auto">
                <a:xfrm rot="18845760">
                  <a:off x="208940" y="-945796"/>
                  <a:ext cx="3317871" cy="2720979"/>
                </a:xfrm>
                <a:custGeom>
                  <a:avLst/>
                  <a:gdLst/>
                  <a:ahLst/>
                  <a:cxnLst>
                    <a:cxn ang="0">
                      <a:pos x="1784" y="18"/>
                    </a:cxn>
                    <a:cxn ang="0">
                      <a:pos x="1368" y="254"/>
                    </a:cxn>
                    <a:cxn ang="0">
                      <a:pos x="1096" y="632"/>
                    </a:cxn>
                    <a:cxn ang="0">
                      <a:pos x="1066" y="570"/>
                    </a:cxn>
                    <a:cxn ang="0">
                      <a:pos x="1044" y="562"/>
                    </a:cxn>
                    <a:cxn ang="0">
                      <a:pos x="1016" y="572"/>
                    </a:cxn>
                    <a:cxn ang="0">
                      <a:pos x="992" y="628"/>
                    </a:cxn>
                    <a:cxn ang="0">
                      <a:pos x="680" y="216"/>
                    </a:cxn>
                    <a:cxn ang="0">
                      <a:pos x="268" y="10"/>
                    </a:cxn>
                    <a:cxn ang="0">
                      <a:pos x="34" y="198"/>
                    </a:cxn>
                    <a:cxn ang="0">
                      <a:pos x="86" y="264"/>
                    </a:cxn>
                    <a:cxn ang="0">
                      <a:pos x="156" y="340"/>
                    </a:cxn>
                    <a:cxn ang="0">
                      <a:pos x="198" y="442"/>
                    </a:cxn>
                    <a:cxn ang="0">
                      <a:pos x="224" y="492"/>
                    </a:cxn>
                    <a:cxn ang="0">
                      <a:pos x="240" y="572"/>
                    </a:cxn>
                    <a:cxn ang="0">
                      <a:pos x="272" y="640"/>
                    </a:cxn>
                    <a:cxn ang="0">
                      <a:pos x="378" y="740"/>
                    </a:cxn>
                    <a:cxn ang="0">
                      <a:pos x="470" y="858"/>
                    </a:cxn>
                    <a:cxn ang="0">
                      <a:pos x="342" y="1124"/>
                    </a:cxn>
                    <a:cxn ang="0">
                      <a:pos x="376" y="1176"/>
                    </a:cxn>
                    <a:cxn ang="0">
                      <a:pos x="406" y="1268"/>
                    </a:cxn>
                    <a:cxn ang="0">
                      <a:pos x="458" y="1316"/>
                    </a:cxn>
                    <a:cxn ang="0">
                      <a:pos x="502" y="1380"/>
                    </a:cxn>
                    <a:cxn ang="0">
                      <a:pos x="536" y="1422"/>
                    </a:cxn>
                    <a:cxn ang="0">
                      <a:pos x="460" y="1554"/>
                    </a:cxn>
                    <a:cxn ang="0">
                      <a:pos x="414" y="1686"/>
                    </a:cxn>
                    <a:cxn ang="0">
                      <a:pos x="486" y="1704"/>
                    </a:cxn>
                    <a:cxn ang="0">
                      <a:pos x="586" y="1526"/>
                    </a:cxn>
                    <a:cxn ang="0">
                      <a:pos x="662" y="1528"/>
                    </a:cxn>
                    <a:cxn ang="0">
                      <a:pos x="700" y="1528"/>
                    </a:cxn>
                    <a:cxn ang="0">
                      <a:pos x="768" y="1532"/>
                    </a:cxn>
                    <a:cxn ang="0">
                      <a:pos x="816" y="1452"/>
                    </a:cxn>
                    <a:cxn ang="0">
                      <a:pos x="978" y="928"/>
                    </a:cxn>
                    <a:cxn ang="0">
                      <a:pos x="996" y="942"/>
                    </a:cxn>
                    <a:cxn ang="0">
                      <a:pos x="992" y="1208"/>
                    </a:cxn>
                    <a:cxn ang="0">
                      <a:pos x="1088" y="1112"/>
                    </a:cxn>
                    <a:cxn ang="0">
                      <a:pos x="1088" y="854"/>
                    </a:cxn>
                    <a:cxn ang="0">
                      <a:pos x="1138" y="1056"/>
                    </a:cxn>
                    <a:cxn ang="0">
                      <a:pos x="1284" y="1500"/>
                    </a:cxn>
                    <a:cxn ang="0">
                      <a:pos x="1334" y="1528"/>
                    </a:cxn>
                    <a:cxn ang="0">
                      <a:pos x="1406" y="1536"/>
                    </a:cxn>
                    <a:cxn ang="0">
                      <a:pos x="1458" y="1516"/>
                    </a:cxn>
                    <a:cxn ang="0">
                      <a:pos x="1542" y="1592"/>
                    </a:cxn>
                    <a:cxn ang="0">
                      <a:pos x="1626" y="1714"/>
                    </a:cxn>
                    <a:cxn ang="0">
                      <a:pos x="1680" y="1650"/>
                    </a:cxn>
                    <a:cxn ang="0">
                      <a:pos x="1618" y="1546"/>
                    </a:cxn>
                    <a:cxn ang="0">
                      <a:pos x="1560" y="1404"/>
                    </a:cxn>
                    <a:cxn ang="0">
                      <a:pos x="1616" y="1378"/>
                    </a:cxn>
                    <a:cxn ang="0">
                      <a:pos x="1634" y="1294"/>
                    </a:cxn>
                    <a:cxn ang="0">
                      <a:pos x="1706" y="1248"/>
                    </a:cxn>
                    <a:cxn ang="0">
                      <a:pos x="1726" y="1166"/>
                    </a:cxn>
                    <a:cxn ang="0">
                      <a:pos x="1702" y="1004"/>
                    </a:cxn>
                    <a:cxn ang="0">
                      <a:pos x="1528" y="790"/>
                    </a:cxn>
                    <a:cxn ang="0">
                      <a:pos x="1758" y="718"/>
                    </a:cxn>
                    <a:cxn ang="0">
                      <a:pos x="1830" y="612"/>
                    </a:cxn>
                    <a:cxn ang="0">
                      <a:pos x="1868" y="536"/>
                    </a:cxn>
                    <a:cxn ang="0">
                      <a:pos x="1876" y="472"/>
                    </a:cxn>
                    <a:cxn ang="0">
                      <a:pos x="1898" y="394"/>
                    </a:cxn>
                    <a:cxn ang="0">
                      <a:pos x="1964" y="304"/>
                    </a:cxn>
                    <a:cxn ang="0">
                      <a:pos x="2020" y="236"/>
                    </a:cxn>
                    <a:cxn ang="0">
                      <a:pos x="1040" y="574"/>
                    </a:cxn>
                  </a:cxnLst>
                  <a:rect l="0" t="0" r="r" b="b"/>
                  <a:pathLst>
                    <a:path w="2090" h="1714">
                      <a:moveTo>
                        <a:pt x="2088" y="78"/>
                      </a:moveTo>
                      <a:lnTo>
                        <a:pt x="2070" y="44"/>
                      </a:lnTo>
                      <a:lnTo>
                        <a:pt x="2028" y="16"/>
                      </a:lnTo>
                      <a:lnTo>
                        <a:pt x="1964" y="4"/>
                      </a:lnTo>
                      <a:lnTo>
                        <a:pt x="1896" y="0"/>
                      </a:lnTo>
                      <a:lnTo>
                        <a:pt x="1896" y="0"/>
                      </a:lnTo>
                      <a:lnTo>
                        <a:pt x="1876" y="2"/>
                      </a:lnTo>
                      <a:lnTo>
                        <a:pt x="1852" y="4"/>
                      </a:lnTo>
                      <a:lnTo>
                        <a:pt x="1822" y="10"/>
                      </a:lnTo>
                      <a:lnTo>
                        <a:pt x="1784" y="18"/>
                      </a:lnTo>
                      <a:lnTo>
                        <a:pt x="1740" y="30"/>
                      </a:lnTo>
                      <a:lnTo>
                        <a:pt x="1694" y="46"/>
                      </a:lnTo>
                      <a:lnTo>
                        <a:pt x="1642" y="66"/>
                      </a:lnTo>
                      <a:lnTo>
                        <a:pt x="1642" y="66"/>
                      </a:lnTo>
                      <a:lnTo>
                        <a:pt x="1592" y="92"/>
                      </a:lnTo>
                      <a:lnTo>
                        <a:pt x="1544" y="118"/>
                      </a:lnTo>
                      <a:lnTo>
                        <a:pt x="1498" y="148"/>
                      </a:lnTo>
                      <a:lnTo>
                        <a:pt x="1454" y="180"/>
                      </a:lnTo>
                      <a:lnTo>
                        <a:pt x="1410" y="216"/>
                      </a:lnTo>
                      <a:lnTo>
                        <a:pt x="1368" y="254"/>
                      </a:lnTo>
                      <a:lnTo>
                        <a:pt x="1328" y="296"/>
                      </a:lnTo>
                      <a:lnTo>
                        <a:pt x="1286" y="342"/>
                      </a:lnTo>
                      <a:lnTo>
                        <a:pt x="1286" y="342"/>
                      </a:lnTo>
                      <a:lnTo>
                        <a:pt x="1254" y="380"/>
                      </a:lnTo>
                      <a:lnTo>
                        <a:pt x="1224" y="420"/>
                      </a:lnTo>
                      <a:lnTo>
                        <a:pt x="1196" y="462"/>
                      </a:lnTo>
                      <a:lnTo>
                        <a:pt x="1170" y="504"/>
                      </a:lnTo>
                      <a:lnTo>
                        <a:pt x="1124" y="578"/>
                      </a:lnTo>
                      <a:lnTo>
                        <a:pt x="1096" y="632"/>
                      </a:lnTo>
                      <a:lnTo>
                        <a:pt x="1096" y="632"/>
                      </a:lnTo>
                      <a:lnTo>
                        <a:pt x="1092" y="622"/>
                      </a:lnTo>
                      <a:lnTo>
                        <a:pt x="1082" y="608"/>
                      </a:lnTo>
                      <a:lnTo>
                        <a:pt x="1082" y="608"/>
                      </a:lnTo>
                      <a:lnTo>
                        <a:pt x="1086" y="600"/>
                      </a:lnTo>
                      <a:lnTo>
                        <a:pt x="1088" y="592"/>
                      </a:lnTo>
                      <a:lnTo>
                        <a:pt x="1088" y="592"/>
                      </a:lnTo>
                      <a:lnTo>
                        <a:pt x="1086" y="584"/>
                      </a:lnTo>
                      <a:lnTo>
                        <a:pt x="1082" y="576"/>
                      </a:lnTo>
                      <a:lnTo>
                        <a:pt x="1074" y="572"/>
                      </a:lnTo>
                      <a:lnTo>
                        <a:pt x="1066" y="570"/>
                      </a:lnTo>
                      <a:lnTo>
                        <a:pt x="1066" y="570"/>
                      </a:lnTo>
                      <a:lnTo>
                        <a:pt x="1064" y="570"/>
                      </a:lnTo>
                      <a:lnTo>
                        <a:pt x="1066" y="564"/>
                      </a:lnTo>
                      <a:lnTo>
                        <a:pt x="1060" y="564"/>
                      </a:lnTo>
                      <a:lnTo>
                        <a:pt x="1056" y="564"/>
                      </a:lnTo>
                      <a:lnTo>
                        <a:pt x="1056" y="564"/>
                      </a:lnTo>
                      <a:lnTo>
                        <a:pt x="1050" y="558"/>
                      </a:lnTo>
                      <a:lnTo>
                        <a:pt x="1048" y="560"/>
                      </a:lnTo>
                      <a:lnTo>
                        <a:pt x="1048" y="558"/>
                      </a:lnTo>
                      <a:lnTo>
                        <a:pt x="1044" y="562"/>
                      </a:lnTo>
                      <a:lnTo>
                        <a:pt x="1038" y="560"/>
                      </a:lnTo>
                      <a:lnTo>
                        <a:pt x="1038" y="564"/>
                      </a:lnTo>
                      <a:lnTo>
                        <a:pt x="1034" y="564"/>
                      </a:lnTo>
                      <a:lnTo>
                        <a:pt x="1030" y="564"/>
                      </a:lnTo>
                      <a:lnTo>
                        <a:pt x="1034" y="572"/>
                      </a:lnTo>
                      <a:lnTo>
                        <a:pt x="1034" y="572"/>
                      </a:lnTo>
                      <a:lnTo>
                        <a:pt x="1034" y="572"/>
                      </a:lnTo>
                      <a:lnTo>
                        <a:pt x="1026" y="570"/>
                      </a:lnTo>
                      <a:lnTo>
                        <a:pt x="1026" y="570"/>
                      </a:lnTo>
                      <a:lnTo>
                        <a:pt x="1016" y="572"/>
                      </a:lnTo>
                      <a:lnTo>
                        <a:pt x="1010" y="576"/>
                      </a:lnTo>
                      <a:lnTo>
                        <a:pt x="1004" y="584"/>
                      </a:lnTo>
                      <a:lnTo>
                        <a:pt x="1004" y="592"/>
                      </a:lnTo>
                      <a:lnTo>
                        <a:pt x="1004" y="592"/>
                      </a:lnTo>
                      <a:lnTo>
                        <a:pt x="1004" y="598"/>
                      </a:lnTo>
                      <a:lnTo>
                        <a:pt x="1008" y="604"/>
                      </a:lnTo>
                      <a:lnTo>
                        <a:pt x="1008" y="604"/>
                      </a:lnTo>
                      <a:lnTo>
                        <a:pt x="998" y="618"/>
                      </a:lnTo>
                      <a:lnTo>
                        <a:pt x="992" y="628"/>
                      </a:lnTo>
                      <a:lnTo>
                        <a:pt x="992" y="628"/>
                      </a:lnTo>
                      <a:lnTo>
                        <a:pt x="962" y="574"/>
                      </a:lnTo>
                      <a:lnTo>
                        <a:pt x="918" y="500"/>
                      </a:lnTo>
                      <a:lnTo>
                        <a:pt x="892" y="460"/>
                      </a:lnTo>
                      <a:lnTo>
                        <a:pt x="864" y="420"/>
                      </a:lnTo>
                      <a:lnTo>
                        <a:pt x="834" y="378"/>
                      </a:lnTo>
                      <a:lnTo>
                        <a:pt x="802" y="342"/>
                      </a:lnTo>
                      <a:lnTo>
                        <a:pt x="802" y="342"/>
                      </a:lnTo>
                      <a:lnTo>
                        <a:pt x="762" y="296"/>
                      </a:lnTo>
                      <a:lnTo>
                        <a:pt x="720" y="254"/>
                      </a:lnTo>
                      <a:lnTo>
                        <a:pt x="680" y="216"/>
                      </a:lnTo>
                      <a:lnTo>
                        <a:pt x="636" y="180"/>
                      </a:lnTo>
                      <a:lnTo>
                        <a:pt x="592" y="148"/>
                      </a:lnTo>
                      <a:lnTo>
                        <a:pt x="546" y="118"/>
                      </a:lnTo>
                      <a:lnTo>
                        <a:pt x="498" y="92"/>
                      </a:lnTo>
                      <a:lnTo>
                        <a:pt x="448" y="66"/>
                      </a:lnTo>
                      <a:lnTo>
                        <a:pt x="448" y="66"/>
                      </a:lnTo>
                      <a:lnTo>
                        <a:pt x="396" y="46"/>
                      </a:lnTo>
                      <a:lnTo>
                        <a:pt x="348" y="30"/>
                      </a:lnTo>
                      <a:lnTo>
                        <a:pt x="306" y="18"/>
                      </a:lnTo>
                      <a:lnTo>
                        <a:pt x="268" y="10"/>
                      </a:lnTo>
                      <a:lnTo>
                        <a:pt x="238" y="4"/>
                      </a:lnTo>
                      <a:lnTo>
                        <a:pt x="214" y="2"/>
                      </a:lnTo>
                      <a:lnTo>
                        <a:pt x="194" y="0"/>
                      </a:lnTo>
                      <a:lnTo>
                        <a:pt x="126" y="4"/>
                      </a:lnTo>
                      <a:lnTo>
                        <a:pt x="62" y="16"/>
                      </a:lnTo>
                      <a:lnTo>
                        <a:pt x="20" y="44"/>
                      </a:lnTo>
                      <a:lnTo>
                        <a:pt x="2" y="78"/>
                      </a:lnTo>
                      <a:lnTo>
                        <a:pt x="0" y="112"/>
                      </a:lnTo>
                      <a:lnTo>
                        <a:pt x="12" y="154"/>
                      </a:lnTo>
                      <a:lnTo>
                        <a:pt x="34" y="198"/>
                      </a:lnTo>
                      <a:lnTo>
                        <a:pt x="34" y="198"/>
                      </a:lnTo>
                      <a:lnTo>
                        <a:pt x="44" y="214"/>
                      </a:lnTo>
                      <a:lnTo>
                        <a:pt x="56" y="226"/>
                      </a:lnTo>
                      <a:lnTo>
                        <a:pt x="60" y="232"/>
                      </a:lnTo>
                      <a:lnTo>
                        <a:pt x="66" y="234"/>
                      </a:lnTo>
                      <a:lnTo>
                        <a:pt x="66" y="234"/>
                      </a:lnTo>
                      <a:lnTo>
                        <a:pt x="70" y="236"/>
                      </a:lnTo>
                      <a:lnTo>
                        <a:pt x="74" y="240"/>
                      </a:lnTo>
                      <a:lnTo>
                        <a:pt x="80" y="252"/>
                      </a:lnTo>
                      <a:lnTo>
                        <a:pt x="86" y="264"/>
                      </a:lnTo>
                      <a:lnTo>
                        <a:pt x="86" y="264"/>
                      </a:lnTo>
                      <a:lnTo>
                        <a:pt x="94" y="278"/>
                      </a:lnTo>
                      <a:lnTo>
                        <a:pt x="104" y="290"/>
                      </a:lnTo>
                      <a:lnTo>
                        <a:pt x="112" y="296"/>
                      </a:lnTo>
                      <a:lnTo>
                        <a:pt x="118" y="300"/>
                      </a:lnTo>
                      <a:lnTo>
                        <a:pt x="118" y="300"/>
                      </a:lnTo>
                      <a:lnTo>
                        <a:pt x="126" y="304"/>
                      </a:lnTo>
                      <a:lnTo>
                        <a:pt x="132" y="310"/>
                      </a:lnTo>
                      <a:lnTo>
                        <a:pt x="146" y="324"/>
                      </a:lnTo>
                      <a:lnTo>
                        <a:pt x="156" y="340"/>
                      </a:lnTo>
                      <a:lnTo>
                        <a:pt x="160" y="350"/>
                      </a:lnTo>
                      <a:lnTo>
                        <a:pt x="160" y="350"/>
                      </a:lnTo>
                      <a:lnTo>
                        <a:pt x="160" y="354"/>
                      </a:lnTo>
                      <a:lnTo>
                        <a:pt x="164" y="360"/>
                      </a:lnTo>
                      <a:lnTo>
                        <a:pt x="176" y="374"/>
                      </a:lnTo>
                      <a:lnTo>
                        <a:pt x="192" y="394"/>
                      </a:lnTo>
                      <a:lnTo>
                        <a:pt x="192" y="394"/>
                      </a:lnTo>
                      <a:lnTo>
                        <a:pt x="198" y="416"/>
                      </a:lnTo>
                      <a:lnTo>
                        <a:pt x="200" y="434"/>
                      </a:lnTo>
                      <a:lnTo>
                        <a:pt x="198" y="442"/>
                      </a:lnTo>
                      <a:lnTo>
                        <a:pt x="196" y="446"/>
                      </a:lnTo>
                      <a:lnTo>
                        <a:pt x="196" y="446"/>
                      </a:lnTo>
                      <a:lnTo>
                        <a:pt x="194" y="450"/>
                      </a:lnTo>
                      <a:lnTo>
                        <a:pt x="196" y="454"/>
                      </a:lnTo>
                      <a:lnTo>
                        <a:pt x="202" y="462"/>
                      </a:lnTo>
                      <a:lnTo>
                        <a:pt x="214" y="472"/>
                      </a:lnTo>
                      <a:lnTo>
                        <a:pt x="214" y="472"/>
                      </a:lnTo>
                      <a:lnTo>
                        <a:pt x="216" y="476"/>
                      </a:lnTo>
                      <a:lnTo>
                        <a:pt x="222" y="486"/>
                      </a:lnTo>
                      <a:lnTo>
                        <a:pt x="224" y="492"/>
                      </a:lnTo>
                      <a:lnTo>
                        <a:pt x="226" y="498"/>
                      </a:lnTo>
                      <a:lnTo>
                        <a:pt x="226" y="506"/>
                      </a:lnTo>
                      <a:lnTo>
                        <a:pt x="222" y="512"/>
                      </a:lnTo>
                      <a:lnTo>
                        <a:pt x="222" y="512"/>
                      </a:lnTo>
                      <a:lnTo>
                        <a:pt x="220" y="518"/>
                      </a:lnTo>
                      <a:lnTo>
                        <a:pt x="220" y="526"/>
                      </a:lnTo>
                      <a:lnTo>
                        <a:pt x="222" y="536"/>
                      </a:lnTo>
                      <a:lnTo>
                        <a:pt x="226" y="546"/>
                      </a:lnTo>
                      <a:lnTo>
                        <a:pt x="236" y="564"/>
                      </a:lnTo>
                      <a:lnTo>
                        <a:pt x="240" y="572"/>
                      </a:lnTo>
                      <a:lnTo>
                        <a:pt x="244" y="574"/>
                      </a:lnTo>
                      <a:lnTo>
                        <a:pt x="244" y="574"/>
                      </a:lnTo>
                      <a:lnTo>
                        <a:pt x="248" y="578"/>
                      </a:lnTo>
                      <a:lnTo>
                        <a:pt x="250" y="582"/>
                      </a:lnTo>
                      <a:lnTo>
                        <a:pt x="256" y="594"/>
                      </a:lnTo>
                      <a:lnTo>
                        <a:pt x="260" y="612"/>
                      </a:lnTo>
                      <a:lnTo>
                        <a:pt x="260" y="612"/>
                      </a:lnTo>
                      <a:lnTo>
                        <a:pt x="260" y="614"/>
                      </a:lnTo>
                      <a:lnTo>
                        <a:pt x="264" y="624"/>
                      </a:lnTo>
                      <a:lnTo>
                        <a:pt x="272" y="640"/>
                      </a:lnTo>
                      <a:lnTo>
                        <a:pt x="288" y="660"/>
                      </a:lnTo>
                      <a:lnTo>
                        <a:pt x="288" y="660"/>
                      </a:lnTo>
                      <a:lnTo>
                        <a:pt x="304" y="680"/>
                      </a:lnTo>
                      <a:lnTo>
                        <a:pt x="314" y="694"/>
                      </a:lnTo>
                      <a:lnTo>
                        <a:pt x="328" y="714"/>
                      </a:lnTo>
                      <a:lnTo>
                        <a:pt x="328" y="714"/>
                      </a:lnTo>
                      <a:lnTo>
                        <a:pt x="332" y="718"/>
                      </a:lnTo>
                      <a:lnTo>
                        <a:pt x="338" y="724"/>
                      </a:lnTo>
                      <a:lnTo>
                        <a:pt x="356" y="732"/>
                      </a:lnTo>
                      <a:lnTo>
                        <a:pt x="378" y="740"/>
                      </a:lnTo>
                      <a:lnTo>
                        <a:pt x="430" y="746"/>
                      </a:lnTo>
                      <a:lnTo>
                        <a:pt x="484" y="746"/>
                      </a:lnTo>
                      <a:lnTo>
                        <a:pt x="534" y="746"/>
                      </a:lnTo>
                      <a:lnTo>
                        <a:pt x="604" y="752"/>
                      </a:lnTo>
                      <a:lnTo>
                        <a:pt x="622" y="754"/>
                      </a:lnTo>
                      <a:lnTo>
                        <a:pt x="622" y="754"/>
                      </a:lnTo>
                      <a:lnTo>
                        <a:pt x="562" y="790"/>
                      </a:lnTo>
                      <a:lnTo>
                        <a:pt x="518" y="820"/>
                      </a:lnTo>
                      <a:lnTo>
                        <a:pt x="488" y="842"/>
                      </a:lnTo>
                      <a:lnTo>
                        <a:pt x="470" y="858"/>
                      </a:lnTo>
                      <a:lnTo>
                        <a:pt x="462" y="868"/>
                      </a:lnTo>
                      <a:lnTo>
                        <a:pt x="458" y="874"/>
                      </a:lnTo>
                      <a:lnTo>
                        <a:pt x="458" y="876"/>
                      </a:lnTo>
                      <a:lnTo>
                        <a:pt x="458" y="878"/>
                      </a:lnTo>
                      <a:lnTo>
                        <a:pt x="384" y="988"/>
                      </a:lnTo>
                      <a:lnTo>
                        <a:pt x="388" y="1004"/>
                      </a:lnTo>
                      <a:lnTo>
                        <a:pt x="384" y="1022"/>
                      </a:lnTo>
                      <a:lnTo>
                        <a:pt x="366" y="1052"/>
                      </a:lnTo>
                      <a:lnTo>
                        <a:pt x="354" y="1078"/>
                      </a:lnTo>
                      <a:lnTo>
                        <a:pt x="342" y="1124"/>
                      </a:lnTo>
                      <a:lnTo>
                        <a:pt x="342" y="1124"/>
                      </a:lnTo>
                      <a:lnTo>
                        <a:pt x="342" y="1130"/>
                      </a:lnTo>
                      <a:lnTo>
                        <a:pt x="344" y="1142"/>
                      </a:lnTo>
                      <a:lnTo>
                        <a:pt x="348" y="1148"/>
                      </a:lnTo>
                      <a:lnTo>
                        <a:pt x="350" y="1156"/>
                      </a:lnTo>
                      <a:lnTo>
                        <a:pt x="356" y="1162"/>
                      </a:lnTo>
                      <a:lnTo>
                        <a:pt x="364" y="1166"/>
                      </a:lnTo>
                      <a:lnTo>
                        <a:pt x="364" y="1166"/>
                      </a:lnTo>
                      <a:lnTo>
                        <a:pt x="372" y="1170"/>
                      </a:lnTo>
                      <a:lnTo>
                        <a:pt x="376" y="1176"/>
                      </a:lnTo>
                      <a:lnTo>
                        <a:pt x="380" y="1184"/>
                      </a:lnTo>
                      <a:lnTo>
                        <a:pt x="382" y="1192"/>
                      </a:lnTo>
                      <a:lnTo>
                        <a:pt x="380" y="1206"/>
                      </a:lnTo>
                      <a:lnTo>
                        <a:pt x="380" y="1212"/>
                      </a:lnTo>
                      <a:lnTo>
                        <a:pt x="382" y="1244"/>
                      </a:lnTo>
                      <a:lnTo>
                        <a:pt x="382" y="1244"/>
                      </a:lnTo>
                      <a:lnTo>
                        <a:pt x="384" y="1248"/>
                      </a:lnTo>
                      <a:lnTo>
                        <a:pt x="392" y="1258"/>
                      </a:lnTo>
                      <a:lnTo>
                        <a:pt x="398" y="1264"/>
                      </a:lnTo>
                      <a:lnTo>
                        <a:pt x="406" y="1268"/>
                      </a:lnTo>
                      <a:lnTo>
                        <a:pt x="416" y="1272"/>
                      </a:lnTo>
                      <a:lnTo>
                        <a:pt x="428" y="1272"/>
                      </a:lnTo>
                      <a:lnTo>
                        <a:pt x="428" y="1272"/>
                      </a:lnTo>
                      <a:lnTo>
                        <a:pt x="440" y="1274"/>
                      </a:lnTo>
                      <a:lnTo>
                        <a:pt x="448" y="1280"/>
                      </a:lnTo>
                      <a:lnTo>
                        <a:pt x="452" y="1286"/>
                      </a:lnTo>
                      <a:lnTo>
                        <a:pt x="456" y="1294"/>
                      </a:lnTo>
                      <a:lnTo>
                        <a:pt x="458" y="1310"/>
                      </a:lnTo>
                      <a:lnTo>
                        <a:pt x="458" y="1316"/>
                      </a:lnTo>
                      <a:lnTo>
                        <a:pt x="458" y="1316"/>
                      </a:lnTo>
                      <a:lnTo>
                        <a:pt x="456" y="1338"/>
                      </a:lnTo>
                      <a:lnTo>
                        <a:pt x="458" y="1354"/>
                      </a:lnTo>
                      <a:lnTo>
                        <a:pt x="458" y="1360"/>
                      </a:lnTo>
                      <a:lnTo>
                        <a:pt x="460" y="1364"/>
                      </a:lnTo>
                      <a:lnTo>
                        <a:pt x="460" y="1364"/>
                      </a:lnTo>
                      <a:lnTo>
                        <a:pt x="468" y="1374"/>
                      </a:lnTo>
                      <a:lnTo>
                        <a:pt x="474" y="1378"/>
                      </a:lnTo>
                      <a:lnTo>
                        <a:pt x="486" y="1380"/>
                      </a:lnTo>
                      <a:lnTo>
                        <a:pt x="486" y="1380"/>
                      </a:lnTo>
                      <a:lnTo>
                        <a:pt x="502" y="1380"/>
                      </a:lnTo>
                      <a:lnTo>
                        <a:pt x="514" y="1384"/>
                      </a:lnTo>
                      <a:lnTo>
                        <a:pt x="522" y="1390"/>
                      </a:lnTo>
                      <a:lnTo>
                        <a:pt x="526" y="1394"/>
                      </a:lnTo>
                      <a:lnTo>
                        <a:pt x="526" y="1396"/>
                      </a:lnTo>
                      <a:lnTo>
                        <a:pt x="526" y="1396"/>
                      </a:lnTo>
                      <a:lnTo>
                        <a:pt x="526" y="1400"/>
                      </a:lnTo>
                      <a:lnTo>
                        <a:pt x="530" y="1404"/>
                      </a:lnTo>
                      <a:lnTo>
                        <a:pt x="532" y="1408"/>
                      </a:lnTo>
                      <a:lnTo>
                        <a:pt x="534" y="1414"/>
                      </a:lnTo>
                      <a:lnTo>
                        <a:pt x="536" y="1422"/>
                      </a:lnTo>
                      <a:lnTo>
                        <a:pt x="536" y="1432"/>
                      </a:lnTo>
                      <a:lnTo>
                        <a:pt x="532" y="1446"/>
                      </a:lnTo>
                      <a:lnTo>
                        <a:pt x="524" y="1462"/>
                      </a:lnTo>
                      <a:lnTo>
                        <a:pt x="524" y="1462"/>
                      </a:lnTo>
                      <a:lnTo>
                        <a:pt x="492" y="1522"/>
                      </a:lnTo>
                      <a:lnTo>
                        <a:pt x="478" y="1540"/>
                      </a:lnTo>
                      <a:lnTo>
                        <a:pt x="472" y="1546"/>
                      </a:lnTo>
                      <a:lnTo>
                        <a:pt x="466" y="1550"/>
                      </a:lnTo>
                      <a:lnTo>
                        <a:pt x="466" y="1550"/>
                      </a:lnTo>
                      <a:lnTo>
                        <a:pt x="460" y="1554"/>
                      </a:lnTo>
                      <a:lnTo>
                        <a:pt x="454" y="1560"/>
                      </a:lnTo>
                      <a:lnTo>
                        <a:pt x="440" y="1578"/>
                      </a:lnTo>
                      <a:lnTo>
                        <a:pt x="424" y="1604"/>
                      </a:lnTo>
                      <a:lnTo>
                        <a:pt x="424" y="1604"/>
                      </a:lnTo>
                      <a:lnTo>
                        <a:pt x="420" y="1614"/>
                      </a:lnTo>
                      <a:lnTo>
                        <a:pt x="412" y="1636"/>
                      </a:lnTo>
                      <a:lnTo>
                        <a:pt x="410" y="1650"/>
                      </a:lnTo>
                      <a:lnTo>
                        <a:pt x="408" y="1666"/>
                      </a:lnTo>
                      <a:lnTo>
                        <a:pt x="410" y="1680"/>
                      </a:lnTo>
                      <a:lnTo>
                        <a:pt x="414" y="1686"/>
                      </a:lnTo>
                      <a:lnTo>
                        <a:pt x="416" y="1692"/>
                      </a:lnTo>
                      <a:lnTo>
                        <a:pt x="416" y="1692"/>
                      </a:lnTo>
                      <a:lnTo>
                        <a:pt x="426" y="1702"/>
                      </a:lnTo>
                      <a:lnTo>
                        <a:pt x="438" y="1710"/>
                      </a:lnTo>
                      <a:lnTo>
                        <a:pt x="450" y="1714"/>
                      </a:lnTo>
                      <a:lnTo>
                        <a:pt x="456" y="1714"/>
                      </a:lnTo>
                      <a:lnTo>
                        <a:pt x="464" y="1714"/>
                      </a:lnTo>
                      <a:lnTo>
                        <a:pt x="470" y="1712"/>
                      </a:lnTo>
                      <a:lnTo>
                        <a:pt x="478" y="1710"/>
                      </a:lnTo>
                      <a:lnTo>
                        <a:pt x="486" y="1704"/>
                      </a:lnTo>
                      <a:lnTo>
                        <a:pt x="492" y="1698"/>
                      </a:lnTo>
                      <a:lnTo>
                        <a:pt x="500" y="1690"/>
                      </a:lnTo>
                      <a:lnTo>
                        <a:pt x="508" y="1678"/>
                      </a:lnTo>
                      <a:lnTo>
                        <a:pt x="514" y="1666"/>
                      </a:lnTo>
                      <a:lnTo>
                        <a:pt x="522" y="1650"/>
                      </a:lnTo>
                      <a:lnTo>
                        <a:pt x="522" y="1650"/>
                      </a:lnTo>
                      <a:lnTo>
                        <a:pt x="548" y="1592"/>
                      </a:lnTo>
                      <a:lnTo>
                        <a:pt x="568" y="1554"/>
                      </a:lnTo>
                      <a:lnTo>
                        <a:pt x="582" y="1532"/>
                      </a:lnTo>
                      <a:lnTo>
                        <a:pt x="586" y="1526"/>
                      </a:lnTo>
                      <a:lnTo>
                        <a:pt x="586" y="1526"/>
                      </a:lnTo>
                      <a:lnTo>
                        <a:pt x="590" y="1522"/>
                      </a:lnTo>
                      <a:lnTo>
                        <a:pt x="594" y="1518"/>
                      </a:lnTo>
                      <a:lnTo>
                        <a:pt x="600" y="1516"/>
                      </a:lnTo>
                      <a:lnTo>
                        <a:pt x="608" y="1514"/>
                      </a:lnTo>
                      <a:lnTo>
                        <a:pt x="620" y="1514"/>
                      </a:lnTo>
                      <a:lnTo>
                        <a:pt x="632" y="1516"/>
                      </a:lnTo>
                      <a:lnTo>
                        <a:pt x="648" y="1520"/>
                      </a:lnTo>
                      <a:lnTo>
                        <a:pt x="648" y="1520"/>
                      </a:lnTo>
                      <a:lnTo>
                        <a:pt x="662" y="1528"/>
                      </a:lnTo>
                      <a:lnTo>
                        <a:pt x="668" y="1532"/>
                      </a:lnTo>
                      <a:lnTo>
                        <a:pt x="670" y="1536"/>
                      </a:lnTo>
                      <a:lnTo>
                        <a:pt x="668" y="1536"/>
                      </a:lnTo>
                      <a:lnTo>
                        <a:pt x="664" y="1538"/>
                      </a:lnTo>
                      <a:lnTo>
                        <a:pt x="670" y="1538"/>
                      </a:lnTo>
                      <a:lnTo>
                        <a:pt x="670" y="1538"/>
                      </a:lnTo>
                      <a:lnTo>
                        <a:pt x="682" y="1536"/>
                      </a:lnTo>
                      <a:lnTo>
                        <a:pt x="692" y="1532"/>
                      </a:lnTo>
                      <a:lnTo>
                        <a:pt x="700" y="1528"/>
                      </a:lnTo>
                      <a:lnTo>
                        <a:pt x="700" y="1528"/>
                      </a:lnTo>
                      <a:lnTo>
                        <a:pt x="708" y="1522"/>
                      </a:lnTo>
                      <a:lnTo>
                        <a:pt x="716" y="1518"/>
                      </a:lnTo>
                      <a:lnTo>
                        <a:pt x="724" y="1516"/>
                      </a:lnTo>
                      <a:lnTo>
                        <a:pt x="724" y="1516"/>
                      </a:lnTo>
                      <a:lnTo>
                        <a:pt x="734" y="1518"/>
                      </a:lnTo>
                      <a:lnTo>
                        <a:pt x="744" y="1522"/>
                      </a:lnTo>
                      <a:lnTo>
                        <a:pt x="754" y="1528"/>
                      </a:lnTo>
                      <a:lnTo>
                        <a:pt x="754" y="1528"/>
                      </a:lnTo>
                      <a:lnTo>
                        <a:pt x="758" y="1530"/>
                      </a:lnTo>
                      <a:lnTo>
                        <a:pt x="768" y="1532"/>
                      </a:lnTo>
                      <a:lnTo>
                        <a:pt x="774" y="1532"/>
                      </a:lnTo>
                      <a:lnTo>
                        <a:pt x="780" y="1532"/>
                      </a:lnTo>
                      <a:lnTo>
                        <a:pt x="786" y="1528"/>
                      </a:lnTo>
                      <a:lnTo>
                        <a:pt x="794" y="1520"/>
                      </a:lnTo>
                      <a:lnTo>
                        <a:pt x="794" y="1520"/>
                      </a:lnTo>
                      <a:lnTo>
                        <a:pt x="800" y="1512"/>
                      </a:lnTo>
                      <a:lnTo>
                        <a:pt x="806" y="1500"/>
                      </a:lnTo>
                      <a:lnTo>
                        <a:pt x="812" y="1478"/>
                      </a:lnTo>
                      <a:lnTo>
                        <a:pt x="816" y="1458"/>
                      </a:lnTo>
                      <a:lnTo>
                        <a:pt x="816" y="1452"/>
                      </a:lnTo>
                      <a:lnTo>
                        <a:pt x="840" y="1406"/>
                      </a:lnTo>
                      <a:lnTo>
                        <a:pt x="844" y="1388"/>
                      </a:lnTo>
                      <a:lnTo>
                        <a:pt x="870" y="1386"/>
                      </a:lnTo>
                      <a:lnTo>
                        <a:pt x="894" y="1318"/>
                      </a:lnTo>
                      <a:lnTo>
                        <a:pt x="922" y="1204"/>
                      </a:lnTo>
                      <a:lnTo>
                        <a:pt x="952" y="1056"/>
                      </a:lnTo>
                      <a:lnTo>
                        <a:pt x="970" y="942"/>
                      </a:lnTo>
                      <a:lnTo>
                        <a:pt x="970" y="942"/>
                      </a:lnTo>
                      <a:lnTo>
                        <a:pt x="974" y="940"/>
                      </a:lnTo>
                      <a:lnTo>
                        <a:pt x="978" y="928"/>
                      </a:lnTo>
                      <a:lnTo>
                        <a:pt x="984" y="908"/>
                      </a:lnTo>
                      <a:lnTo>
                        <a:pt x="986" y="894"/>
                      </a:lnTo>
                      <a:lnTo>
                        <a:pt x="988" y="880"/>
                      </a:lnTo>
                      <a:lnTo>
                        <a:pt x="988" y="880"/>
                      </a:lnTo>
                      <a:lnTo>
                        <a:pt x="990" y="866"/>
                      </a:lnTo>
                      <a:lnTo>
                        <a:pt x="994" y="858"/>
                      </a:lnTo>
                      <a:lnTo>
                        <a:pt x="1000" y="856"/>
                      </a:lnTo>
                      <a:lnTo>
                        <a:pt x="1004" y="854"/>
                      </a:lnTo>
                      <a:lnTo>
                        <a:pt x="1004" y="880"/>
                      </a:lnTo>
                      <a:lnTo>
                        <a:pt x="996" y="942"/>
                      </a:lnTo>
                      <a:lnTo>
                        <a:pt x="998" y="962"/>
                      </a:lnTo>
                      <a:lnTo>
                        <a:pt x="990" y="990"/>
                      </a:lnTo>
                      <a:lnTo>
                        <a:pt x="990" y="1034"/>
                      </a:lnTo>
                      <a:lnTo>
                        <a:pt x="990" y="1046"/>
                      </a:lnTo>
                      <a:lnTo>
                        <a:pt x="990" y="1108"/>
                      </a:lnTo>
                      <a:lnTo>
                        <a:pt x="998" y="1112"/>
                      </a:lnTo>
                      <a:lnTo>
                        <a:pt x="998" y="1122"/>
                      </a:lnTo>
                      <a:lnTo>
                        <a:pt x="990" y="1130"/>
                      </a:lnTo>
                      <a:lnTo>
                        <a:pt x="992" y="1160"/>
                      </a:lnTo>
                      <a:lnTo>
                        <a:pt x="992" y="1208"/>
                      </a:lnTo>
                      <a:lnTo>
                        <a:pt x="1010" y="1248"/>
                      </a:lnTo>
                      <a:lnTo>
                        <a:pt x="1040" y="1274"/>
                      </a:lnTo>
                      <a:lnTo>
                        <a:pt x="1044" y="1246"/>
                      </a:lnTo>
                      <a:lnTo>
                        <a:pt x="1048" y="1274"/>
                      </a:lnTo>
                      <a:lnTo>
                        <a:pt x="1078" y="1248"/>
                      </a:lnTo>
                      <a:lnTo>
                        <a:pt x="1096" y="1208"/>
                      </a:lnTo>
                      <a:lnTo>
                        <a:pt x="1096" y="1160"/>
                      </a:lnTo>
                      <a:lnTo>
                        <a:pt x="1098" y="1130"/>
                      </a:lnTo>
                      <a:lnTo>
                        <a:pt x="1088" y="1122"/>
                      </a:lnTo>
                      <a:lnTo>
                        <a:pt x="1088" y="1112"/>
                      </a:lnTo>
                      <a:lnTo>
                        <a:pt x="1098" y="1108"/>
                      </a:lnTo>
                      <a:lnTo>
                        <a:pt x="1098" y="1046"/>
                      </a:lnTo>
                      <a:lnTo>
                        <a:pt x="1098" y="1034"/>
                      </a:lnTo>
                      <a:lnTo>
                        <a:pt x="1098" y="990"/>
                      </a:lnTo>
                      <a:lnTo>
                        <a:pt x="1088" y="962"/>
                      </a:lnTo>
                      <a:lnTo>
                        <a:pt x="1090" y="942"/>
                      </a:lnTo>
                      <a:lnTo>
                        <a:pt x="1084" y="880"/>
                      </a:lnTo>
                      <a:lnTo>
                        <a:pt x="1082" y="856"/>
                      </a:lnTo>
                      <a:lnTo>
                        <a:pt x="1082" y="856"/>
                      </a:lnTo>
                      <a:lnTo>
                        <a:pt x="1088" y="854"/>
                      </a:lnTo>
                      <a:lnTo>
                        <a:pt x="1094" y="858"/>
                      </a:lnTo>
                      <a:lnTo>
                        <a:pt x="1100" y="866"/>
                      </a:lnTo>
                      <a:lnTo>
                        <a:pt x="1102" y="880"/>
                      </a:lnTo>
                      <a:lnTo>
                        <a:pt x="1102" y="880"/>
                      </a:lnTo>
                      <a:lnTo>
                        <a:pt x="1102" y="894"/>
                      </a:lnTo>
                      <a:lnTo>
                        <a:pt x="1106" y="908"/>
                      </a:lnTo>
                      <a:lnTo>
                        <a:pt x="1112" y="928"/>
                      </a:lnTo>
                      <a:lnTo>
                        <a:pt x="1116" y="940"/>
                      </a:lnTo>
                      <a:lnTo>
                        <a:pt x="1120" y="942"/>
                      </a:lnTo>
                      <a:lnTo>
                        <a:pt x="1138" y="1056"/>
                      </a:lnTo>
                      <a:lnTo>
                        <a:pt x="1168" y="1204"/>
                      </a:lnTo>
                      <a:lnTo>
                        <a:pt x="1196" y="1318"/>
                      </a:lnTo>
                      <a:lnTo>
                        <a:pt x="1220" y="1386"/>
                      </a:lnTo>
                      <a:lnTo>
                        <a:pt x="1246" y="1388"/>
                      </a:lnTo>
                      <a:lnTo>
                        <a:pt x="1250" y="1406"/>
                      </a:lnTo>
                      <a:lnTo>
                        <a:pt x="1274" y="1452"/>
                      </a:lnTo>
                      <a:lnTo>
                        <a:pt x="1274" y="1452"/>
                      </a:lnTo>
                      <a:lnTo>
                        <a:pt x="1274" y="1458"/>
                      </a:lnTo>
                      <a:lnTo>
                        <a:pt x="1278" y="1478"/>
                      </a:lnTo>
                      <a:lnTo>
                        <a:pt x="1284" y="1500"/>
                      </a:lnTo>
                      <a:lnTo>
                        <a:pt x="1290" y="1512"/>
                      </a:lnTo>
                      <a:lnTo>
                        <a:pt x="1296" y="1520"/>
                      </a:lnTo>
                      <a:lnTo>
                        <a:pt x="1296" y="1520"/>
                      </a:lnTo>
                      <a:lnTo>
                        <a:pt x="1304" y="1528"/>
                      </a:lnTo>
                      <a:lnTo>
                        <a:pt x="1310" y="1532"/>
                      </a:lnTo>
                      <a:lnTo>
                        <a:pt x="1316" y="1532"/>
                      </a:lnTo>
                      <a:lnTo>
                        <a:pt x="1322" y="1532"/>
                      </a:lnTo>
                      <a:lnTo>
                        <a:pt x="1332" y="1530"/>
                      </a:lnTo>
                      <a:lnTo>
                        <a:pt x="1334" y="1528"/>
                      </a:lnTo>
                      <a:lnTo>
                        <a:pt x="1334" y="1528"/>
                      </a:lnTo>
                      <a:lnTo>
                        <a:pt x="1346" y="1522"/>
                      </a:lnTo>
                      <a:lnTo>
                        <a:pt x="1356" y="1518"/>
                      </a:lnTo>
                      <a:lnTo>
                        <a:pt x="1366" y="1516"/>
                      </a:lnTo>
                      <a:lnTo>
                        <a:pt x="1366" y="1516"/>
                      </a:lnTo>
                      <a:lnTo>
                        <a:pt x="1374" y="1518"/>
                      </a:lnTo>
                      <a:lnTo>
                        <a:pt x="1382" y="1522"/>
                      </a:lnTo>
                      <a:lnTo>
                        <a:pt x="1390" y="1528"/>
                      </a:lnTo>
                      <a:lnTo>
                        <a:pt x="1390" y="1528"/>
                      </a:lnTo>
                      <a:lnTo>
                        <a:pt x="1398" y="1532"/>
                      </a:lnTo>
                      <a:lnTo>
                        <a:pt x="1406" y="1536"/>
                      </a:lnTo>
                      <a:lnTo>
                        <a:pt x="1420" y="1538"/>
                      </a:lnTo>
                      <a:lnTo>
                        <a:pt x="1420" y="1538"/>
                      </a:lnTo>
                      <a:lnTo>
                        <a:pt x="1426" y="1538"/>
                      </a:lnTo>
                      <a:lnTo>
                        <a:pt x="1422" y="1536"/>
                      </a:lnTo>
                      <a:lnTo>
                        <a:pt x="1420" y="1536"/>
                      </a:lnTo>
                      <a:lnTo>
                        <a:pt x="1422" y="1532"/>
                      </a:lnTo>
                      <a:lnTo>
                        <a:pt x="1428" y="1528"/>
                      </a:lnTo>
                      <a:lnTo>
                        <a:pt x="1442" y="1520"/>
                      </a:lnTo>
                      <a:lnTo>
                        <a:pt x="1442" y="1520"/>
                      </a:lnTo>
                      <a:lnTo>
                        <a:pt x="1458" y="1516"/>
                      </a:lnTo>
                      <a:lnTo>
                        <a:pt x="1470" y="1514"/>
                      </a:lnTo>
                      <a:lnTo>
                        <a:pt x="1482" y="1514"/>
                      </a:lnTo>
                      <a:lnTo>
                        <a:pt x="1490" y="1516"/>
                      </a:lnTo>
                      <a:lnTo>
                        <a:pt x="1496" y="1518"/>
                      </a:lnTo>
                      <a:lnTo>
                        <a:pt x="1500" y="1522"/>
                      </a:lnTo>
                      <a:lnTo>
                        <a:pt x="1502" y="1526"/>
                      </a:lnTo>
                      <a:lnTo>
                        <a:pt x="1502" y="1526"/>
                      </a:lnTo>
                      <a:lnTo>
                        <a:pt x="1508" y="1532"/>
                      </a:lnTo>
                      <a:lnTo>
                        <a:pt x="1522" y="1554"/>
                      </a:lnTo>
                      <a:lnTo>
                        <a:pt x="1542" y="1592"/>
                      </a:lnTo>
                      <a:lnTo>
                        <a:pt x="1568" y="1650"/>
                      </a:lnTo>
                      <a:lnTo>
                        <a:pt x="1568" y="1650"/>
                      </a:lnTo>
                      <a:lnTo>
                        <a:pt x="1576" y="1666"/>
                      </a:lnTo>
                      <a:lnTo>
                        <a:pt x="1582" y="1678"/>
                      </a:lnTo>
                      <a:lnTo>
                        <a:pt x="1590" y="1690"/>
                      </a:lnTo>
                      <a:lnTo>
                        <a:pt x="1598" y="1698"/>
                      </a:lnTo>
                      <a:lnTo>
                        <a:pt x="1604" y="1704"/>
                      </a:lnTo>
                      <a:lnTo>
                        <a:pt x="1612" y="1710"/>
                      </a:lnTo>
                      <a:lnTo>
                        <a:pt x="1620" y="1712"/>
                      </a:lnTo>
                      <a:lnTo>
                        <a:pt x="1626" y="1714"/>
                      </a:lnTo>
                      <a:lnTo>
                        <a:pt x="1634" y="1714"/>
                      </a:lnTo>
                      <a:lnTo>
                        <a:pt x="1640" y="1714"/>
                      </a:lnTo>
                      <a:lnTo>
                        <a:pt x="1652" y="1710"/>
                      </a:lnTo>
                      <a:lnTo>
                        <a:pt x="1664" y="1702"/>
                      </a:lnTo>
                      <a:lnTo>
                        <a:pt x="1672" y="1692"/>
                      </a:lnTo>
                      <a:lnTo>
                        <a:pt x="1672" y="1692"/>
                      </a:lnTo>
                      <a:lnTo>
                        <a:pt x="1676" y="1686"/>
                      </a:lnTo>
                      <a:lnTo>
                        <a:pt x="1678" y="1680"/>
                      </a:lnTo>
                      <a:lnTo>
                        <a:pt x="1682" y="1666"/>
                      </a:lnTo>
                      <a:lnTo>
                        <a:pt x="1680" y="1650"/>
                      </a:lnTo>
                      <a:lnTo>
                        <a:pt x="1678" y="1636"/>
                      </a:lnTo>
                      <a:lnTo>
                        <a:pt x="1670" y="1614"/>
                      </a:lnTo>
                      <a:lnTo>
                        <a:pt x="1666" y="1604"/>
                      </a:lnTo>
                      <a:lnTo>
                        <a:pt x="1666" y="1604"/>
                      </a:lnTo>
                      <a:lnTo>
                        <a:pt x="1650" y="1578"/>
                      </a:lnTo>
                      <a:lnTo>
                        <a:pt x="1636" y="1560"/>
                      </a:lnTo>
                      <a:lnTo>
                        <a:pt x="1630" y="1554"/>
                      </a:lnTo>
                      <a:lnTo>
                        <a:pt x="1622" y="1550"/>
                      </a:lnTo>
                      <a:lnTo>
                        <a:pt x="1622" y="1550"/>
                      </a:lnTo>
                      <a:lnTo>
                        <a:pt x="1618" y="1546"/>
                      </a:lnTo>
                      <a:lnTo>
                        <a:pt x="1612" y="1540"/>
                      </a:lnTo>
                      <a:lnTo>
                        <a:pt x="1598" y="1522"/>
                      </a:lnTo>
                      <a:lnTo>
                        <a:pt x="1566" y="1462"/>
                      </a:lnTo>
                      <a:lnTo>
                        <a:pt x="1566" y="1462"/>
                      </a:lnTo>
                      <a:lnTo>
                        <a:pt x="1558" y="1446"/>
                      </a:lnTo>
                      <a:lnTo>
                        <a:pt x="1554" y="1432"/>
                      </a:lnTo>
                      <a:lnTo>
                        <a:pt x="1554" y="1422"/>
                      </a:lnTo>
                      <a:lnTo>
                        <a:pt x="1556" y="1414"/>
                      </a:lnTo>
                      <a:lnTo>
                        <a:pt x="1558" y="1408"/>
                      </a:lnTo>
                      <a:lnTo>
                        <a:pt x="1560" y="1404"/>
                      </a:lnTo>
                      <a:lnTo>
                        <a:pt x="1562" y="1400"/>
                      </a:lnTo>
                      <a:lnTo>
                        <a:pt x="1564" y="1396"/>
                      </a:lnTo>
                      <a:lnTo>
                        <a:pt x="1564" y="1396"/>
                      </a:lnTo>
                      <a:lnTo>
                        <a:pt x="1564" y="1394"/>
                      </a:lnTo>
                      <a:lnTo>
                        <a:pt x="1566" y="1390"/>
                      </a:lnTo>
                      <a:lnTo>
                        <a:pt x="1576" y="1384"/>
                      </a:lnTo>
                      <a:lnTo>
                        <a:pt x="1588" y="1380"/>
                      </a:lnTo>
                      <a:lnTo>
                        <a:pt x="1604" y="1380"/>
                      </a:lnTo>
                      <a:lnTo>
                        <a:pt x="1604" y="1380"/>
                      </a:lnTo>
                      <a:lnTo>
                        <a:pt x="1616" y="1378"/>
                      </a:lnTo>
                      <a:lnTo>
                        <a:pt x="1622" y="1374"/>
                      </a:lnTo>
                      <a:lnTo>
                        <a:pt x="1630" y="1364"/>
                      </a:lnTo>
                      <a:lnTo>
                        <a:pt x="1630" y="1364"/>
                      </a:lnTo>
                      <a:lnTo>
                        <a:pt x="1632" y="1360"/>
                      </a:lnTo>
                      <a:lnTo>
                        <a:pt x="1632" y="1354"/>
                      </a:lnTo>
                      <a:lnTo>
                        <a:pt x="1632" y="1338"/>
                      </a:lnTo>
                      <a:lnTo>
                        <a:pt x="1632" y="1316"/>
                      </a:lnTo>
                      <a:lnTo>
                        <a:pt x="1632" y="1316"/>
                      </a:lnTo>
                      <a:lnTo>
                        <a:pt x="1632" y="1310"/>
                      </a:lnTo>
                      <a:lnTo>
                        <a:pt x="1634" y="1294"/>
                      </a:lnTo>
                      <a:lnTo>
                        <a:pt x="1638" y="1286"/>
                      </a:lnTo>
                      <a:lnTo>
                        <a:pt x="1642" y="1280"/>
                      </a:lnTo>
                      <a:lnTo>
                        <a:pt x="1650" y="1274"/>
                      </a:lnTo>
                      <a:lnTo>
                        <a:pt x="1662" y="1272"/>
                      </a:lnTo>
                      <a:lnTo>
                        <a:pt x="1662" y="1272"/>
                      </a:lnTo>
                      <a:lnTo>
                        <a:pt x="1674" y="1272"/>
                      </a:lnTo>
                      <a:lnTo>
                        <a:pt x="1684" y="1268"/>
                      </a:lnTo>
                      <a:lnTo>
                        <a:pt x="1692" y="1264"/>
                      </a:lnTo>
                      <a:lnTo>
                        <a:pt x="1698" y="1258"/>
                      </a:lnTo>
                      <a:lnTo>
                        <a:pt x="1706" y="1248"/>
                      </a:lnTo>
                      <a:lnTo>
                        <a:pt x="1708" y="1244"/>
                      </a:lnTo>
                      <a:lnTo>
                        <a:pt x="1710" y="1212"/>
                      </a:lnTo>
                      <a:lnTo>
                        <a:pt x="1710" y="1212"/>
                      </a:lnTo>
                      <a:lnTo>
                        <a:pt x="1710" y="1206"/>
                      </a:lnTo>
                      <a:lnTo>
                        <a:pt x="1708" y="1192"/>
                      </a:lnTo>
                      <a:lnTo>
                        <a:pt x="1710" y="1184"/>
                      </a:lnTo>
                      <a:lnTo>
                        <a:pt x="1712" y="1176"/>
                      </a:lnTo>
                      <a:lnTo>
                        <a:pt x="1718" y="1170"/>
                      </a:lnTo>
                      <a:lnTo>
                        <a:pt x="1726" y="1166"/>
                      </a:lnTo>
                      <a:lnTo>
                        <a:pt x="1726" y="1166"/>
                      </a:lnTo>
                      <a:lnTo>
                        <a:pt x="1734" y="1162"/>
                      </a:lnTo>
                      <a:lnTo>
                        <a:pt x="1738" y="1156"/>
                      </a:lnTo>
                      <a:lnTo>
                        <a:pt x="1742" y="1148"/>
                      </a:lnTo>
                      <a:lnTo>
                        <a:pt x="1746" y="1142"/>
                      </a:lnTo>
                      <a:lnTo>
                        <a:pt x="1748" y="1130"/>
                      </a:lnTo>
                      <a:lnTo>
                        <a:pt x="1748" y="1124"/>
                      </a:lnTo>
                      <a:lnTo>
                        <a:pt x="1736" y="1078"/>
                      </a:lnTo>
                      <a:lnTo>
                        <a:pt x="1724" y="1052"/>
                      </a:lnTo>
                      <a:lnTo>
                        <a:pt x="1706" y="1022"/>
                      </a:lnTo>
                      <a:lnTo>
                        <a:pt x="1702" y="1004"/>
                      </a:lnTo>
                      <a:lnTo>
                        <a:pt x="1706" y="988"/>
                      </a:lnTo>
                      <a:lnTo>
                        <a:pt x="1632" y="878"/>
                      </a:lnTo>
                      <a:lnTo>
                        <a:pt x="1632" y="878"/>
                      </a:lnTo>
                      <a:lnTo>
                        <a:pt x="1632" y="876"/>
                      </a:lnTo>
                      <a:lnTo>
                        <a:pt x="1632" y="874"/>
                      </a:lnTo>
                      <a:lnTo>
                        <a:pt x="1628" y="868"/>
                      </a:lnTo>
                      <a:lnTo>
                        <a:pt x="1620" y="858"/>
                      </a:lnTo>
                      <a:lnTo>
                        <a:pt x="1600" y="842"/>
                      </a:lnTo>
                      <a:lnTo>
                        <a:pt x="1572" y="820"/>
                      </a:lnTo>
                      <a:lnTo>
                        <a:pt x="1528" y="790"/>
                      </a:lnTo>
                      <a:lnTo>
                        <a:pt x="1466" y="754"/>
                      </a:lnTo>
                      <a:lnTo>
                        <a:pt x="1486" y="752"/>
                      </a:lnTo>
                      <a:lnTo>
                        <a:pt x="1556" y="746"/>
                      </a:lnTo>
                      <a:lnTo>
                        <a:pt x="1606" y="746"/>
                      </a:lnTo>
                      <a:lnTo>
                        <a:pt x="1660" y="746"/>
                      </a:lnTo>
                      <a:lnTo>
                        <a:pt x="1712" y="740"/>
                      </a:lnTo>
                      <a:lnTo>
                        <a:pt x="1712" y="740"/>
                      </a:lnTo>
                      <a:lnTo>
                        <a:pt x="1734" y="732"/>
                      </a:lnTo>
                      <a:lnTo>
                        <a:pt x="1750" y="724"/>
                      </a:lnTo>
                      <a:lnTo>
                        <a:pt x="1758" y="718"/>
                      </a:lnTo>
                      <a:lnTo>
                        <a:pt x="1762" y="714"/>
                      </a:lnTo>
                      <a:lnTo>
                        <a:pt x="1762" y="714"/>
                      </a:lnTo>
                      <a:lnTo>
                        <a:pt x="1776" y="694"/>
                      </a:lnTo>
                      <a:lnTo>
                        <a:pt x="1786" y="680"/>
                      </a:lnTo>
                      <a:lnTo>
                        <a:pt x="1802" y="660"/>
                      </a:lnTo>
                      <a:lnTo>
                        <a:pt x="1802" y="660"/>
                      </a:lnTo>
                      <a:lnTo>
                        <a:pt x="1818" y="640"/>
                      </a:lnTo>
                      <a:lnTo>
                        <a:pt x="1826" y="624"/>
                      </a:lnTo>
                      <a:lnTo>
                        <a:pt x="1830" y="614"/>
                      </a:lnTo>
                      <a:lnTo>
                        <a:pt x="1830" y="612"/>
                      </a:lnTo>
                      <a:lnTo>
                        <a:pt x="1830" y="612"/>
                      </a:lnTo>
                      <a:lnTo>
                        <a:pt x="1834" y="594"/>
                      </a:lnTo>
                      <a:lnTo>
                        <a:pt x="1840" y="582"/>
                      </a:lnTo>
                      <a:lnTo>
                        <a:pt x="1842" y="578"/>
                      </a:lnTo>
                      <a:lnTo>
                        <a:pt x="1846" y="574"/>
                      </a:lnTo>
                      <a:lnTo>
                        <a:pt x="1846" y="574"/>
                      </a:lnTo>
                      <a:lnTo>
                        <a:pt x="1850" y="572"/>
                      </a:lnTo>
                      <a:lnTo>
                        <a:pt x="1854" y="564"/>
                      </a:lnTo>
                      <a:lnTo>
                        <a:pt x="1864" y="546"/>
                      </a:lnTo>
                      <a:lnTo>
                        <a:pt x="1868" y="536"/>
                      </a:lnTo>
                      <a:lnTo>
                        <a:pt x="1870" y="526"/>
                      </a:lnTo>
                      <a:lnTo>
                        <a:pt x="1870" y="518"/>
                      </a:lnTo>
                      <a:lnTo>
                        <a:pt x="1868" y="512"/>
                      </a:lnTo>
                      <a:lnTo>
                        <a:pt x="1868" y="512"/>
                      </a:lnTo>
                      <a:lnTo>
                        <a:pt x="1864" y="506"/>
                      </a:lnTo>
                      <a:lnTo>
                        <a:pt x="1864" y="498"/>
                      </a:lnTo>
                      <a:lnTo>
                        <a:pt x="1866" y="492"/>
                      </a:lnTo>
                      <a:lnTo>
                        <a:pt x="1868" y="486"/>
                      </a:lnTo>
                      <a:lnTo>
                        <a:pt x="1872" y="476"/>
                      </a:lnTo>
                      <a:lnTo>
                        <a:pt x="1876" y="472"/>
                      </a:lnTo>
                      <a:lnTo>
                        <a:pt x="1876" y="472"/>
                      </a:lnTo>
                      <a:lnTo>
                        <a:pt x="1888" y="462"/>
                      </a:lnTo>
                      <a:lnTo>
                        <a:pt x="1894" y="454"/>
                      </a:lnTo>
                      <a:lnTo>
                        <a:pt x="1894" y="450"/>
                      </a:lnTo>
                      <a:lnTo>
                        <a:pt x="1894" y="446"/>
                      </a:lnTo>
                      <a:lnTo>
                        <a:pt x="1894" y="446"/>
                      </a:lnTo>
                      <a:lnTo>
                        <a:pt x="1890" y="442"/>
                      </a:lnTo>
                      <a:lnTo>
                        <a:pt x="1890" y="434"/>
                      </a:lnTo>
                      <a:lnTo>
                        <a:pt x="1892" y="416"/>
                      </a:lnTo>
                      <a:lnTo>
                        <a:pt x="1898" y="394"/>
                      </a:lnTo>
                      <a:lnTo>
                        <a:pt x="1898" y="394"/>
                      </a:lnTo>
                      <a:lnTo>
                        <a:pt x="1914" y="374"/>
                      </a:lnTo>
                      <a:lnTo>
                        <a:pt x="1926" y="360"/>
                      </a:lnTo>
                      <a:lnTo>
                        <a:pt x="1928" y="354"/>
                      </a:lnTo>
                      <a:lnTo>
                        <a:pt x="1930" y="350"/>
                      </a:lnTo>
                      <a:lnTo>
                        <a:pt x="1930" y="350"/>
                      </a:lnTo>
                      <a:lnTo>
                        <a:pt x="1934" y="340"/>
                      </a:lnTo>
                      <a:lnTo>
                        <a:pt x="1944" y="324"/>
                      </a:lnTo>
                      <a:lnTo>
                        <a:pt x="1956" y="310"/>
                      </a:lnTo>
                      <a:lnTo>
                        <a:pt x="1964" y="304"/>
                      </a:lnTo>
                      <a:lnTo>
                        <a:pt x="1972" y="300"/>
                      </a:lnTo>
                      <a:lnTo>
                        <a:pt x="1972" y="300"/>
                      </a:lnTo>
                      <a:lnTo>
                        <a:pt x="1978" y="296"/>
                      </a:lnTo>
                      <a:lnTo>
                        <a:pt x="1986" y="290"/>
                      </a:lnTo>
                      <a:lnTo>
                        <a:pt x="1996" y="278"/>
                      </a:lnTo>
                      <a:lnTo>
                        <a:pt x="2004" y="264"/>
                      </a:lnTo>
                      <a:lnTo>
                        <a:pt x="2004" y="264"/>
                      </a:lnTo>
                      <a:lnTo>
                        <a:pt x="2010" y="252"/>
                      </a:lnTo>
                      <a:lnTo>
                        <a:pt x="2016" y="240"/>
                      </a:lnTo>
                      <a:lnTo>
                        <a:pt x="2020" y="236"/>
                      </a:lnTo>
                      <a:lnTo>
                        <a:pt x="2024" y="234"/>
                      </a:lnTo>
                      <a:lnTo>
                        <a:pt x="2024" y="234"/>
                      </a:lnTo>
                      <a:lnTo>
                        <a:pt x="2030" y="232"/>
                      </a:lnTo>
                      <a:lnTo>
                        <a:pt x="2034" y="226"/>
                      </a:lnTo>
                      <a:lnTo>
                        <a:pt x="2046" y="214"/>
                      </a:lnTo>
                      <a:lnTo>
                        <a:pt x="2056" y="198"/>
                      </a:lnTo>
                      <a:lnTo>
                        <a:pt x="2078" y="154"/>
                      </a:lnTo>
                      <a:lnTo>
                        <a:pt x="2090" y="112"/>
                      </a:lnTo>
                      <a:lnTo>
                        <a:pt x="2088" y="78"/>
                      </a:lnTo>
                      <a:close/>
                      <a:moveTo>
                        <a:pt x="1040" y="574"/>
                      </a:moveTo>
                      <a:lnTo>
                        <a:pt x="1040" y="574"/>
                      </a:lnTo>
                      <a:lnTo>
                        <a:pt x="1040" y="574"/>
                      </a:lnTo>
                      <a:lnTo>
                        <a:pt x="1040" y="574"/>
                      </a:lnTo>
                      <a:lnTo>
                        <a:pt x="1040" y="574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6000"/>
                  </a:schemeClr>
                </a:solidFill>
                <a:ln>
                  <a:noFill/>
                </a:ln>
                <a:effectLst>
                  <a:glow rad="38100">
                    <a:schemeClr val="bg2">
                      <a:lumMod val="50000"/>
                      <a:lumOff val="50000"/>
                      <a:alpha val="15000"/>
                    </a:schemeClr>
                  </a:glow>
                  <a:softEdge rad="12700"/>
                </a:effectLst>
              </p:spPr>
              <p:txBody>
                <a:bodyPr/>
                <a:lstStyle/>
                <a:p>
                  <a:pPr defTabSz="457200">
                    <a:defRPr/>
                  </a:pPr>
                  <a:endParaRPr lang="en-US" sz="1800">
                    <a:latin typeface="+mn-lt"/>
                  </a:endParaRPr>
                </a:p>
              </p:txBody>
            </p:sp>
          </p:grpSp>
          <p:grpSp>
            <p:nvGrpSpPr>
              <p:cNvPr id="17" name="Group 87"/>
              <p:cNvGrpSpPr>
                <a:grpSpLocks noChangeAspect="1"/>
              </p:cNvGrpSpPr>
              <p:nvPr/>
            </p:nvGrpSpPr>
            <p:grpSpPr>
              <a:xfrm>
                <a:off x="-9" y="5334005"/>
                <a:ext cx="1188232" cy="1524017"/>
                <a:chOff x="2743200" y="306388"/>
                <a:chExt cx="1876425" cy="2406650"/>
              </a:xfrm>
              <a:solidFill>
                <a:schemeClr val="bg2">
                  <a:lumMod val="50000"/>
                  <a:lumOff val="50000"/>
                  <a:alpha val="8000"/>
                </a:schemeClr>
              </a:solidFill>
            </p:grpSpPr>
            <p:sp>
              <p:nvSpPr>
                <p:cNvPr id="204" name="Freeform 21"/>
                <p:cNvSpPr>
                  <a:spLocks/>
                </p:cNvSpPr>
                <p:nvPr/>
              </p:nvSpPr>
              <p:spPr bwMode="auto">
                <a:xfrm>
                  <a:off x="3333750" y="890588"/>
                  <a:ext cx="34925" cy="482600"/>
                </a:xfrm>
                <a:custGeom>
                  <a:avLst/>
                  <a:gdLst>
                    <a:gd name="T0" fmla="*/ 20 w 22"/>
                    <a:gd name="T1" fmla="*/ 304 h 304"/>
                    <a:gd name="T2" fmla="*/ 20 w 22"/>
                    <a:gd name="T3" fmla="*/ 304 h 304"/>
                    <a:gd name="T4" fmla="*/ 22 w 22"/>
                    <a:gd name="T5" fmla="*/ 304 h 304"/>
                    <a:gd name="T6" fmla="*/ 22 w 22"/>
                    <a:gd name="T7" fmla="*/ 304 h 304"/>
                    <a:gd name="T8" fmla="*/ 22 w 22"/>
                    <a:gd name="T9" fmla="*/ 286 h 304"/>
                    <a:gd name="T10" fmla="*/ 14 w 22"/>
                    <a:gd name="T11" fmla="*/ 54 h 304"/>
                    <a:gd name="T12" fmla="*/ 14 w 22"/>
                    <a:gd name="T13" fmla="*/ 54 h 304"/>
                    <a:gd name="T14" fmla="*/ 14 w 22"/>
                    <a:gd name="T15" fmla="*/ 26 h 304"/>
                    <a:gd name="T16" fmla="*/ 14 w 22"/>
                    <a:gd name="T17" fmla="*/ 26 h 304"/>
                    <a:gd name="T18" fmla="*/ 12 w 22"/>
                    <a:gd name="T19" fmla="*/ 16 h 304"/>
                    <a:gd name="T20" fmla="*/ 8 w 22"/>
                    <a:gd name="T21" fmla="*/ 6 h 304"/>
                    <a:gd name="T22" fmla="*/ 8 w 22"/>
                    <a:gd name="T23" fmla="*/ 6 h 304"/>
                    <a:gd name="T24" fmla="*/ 4 w 22"/>
                    <a:gd name="T25" fmla="*/ 0 h 304"/>
                    <a:gd name="T26" fmla="*/ 2 w 22"/>
                    <a:gd name="T27" fmla="*/ 0 h 304"/>
                    <a:gd name="T28" fmla="*/ 2 w 22"/>
                    <a:gd name="T29" fmla="*/ 2 h 304"/>
                    <a:gd name="T30" fmla="*/ 2 w 22"/>
                    <a:gd name="T31" fmla="*/ 2 h 304"/>
                    <a:gd name="T32" fmla="*/ 0 w 22"/>
                    <a:gd name="T33" fmla="*/ 10 h 304"/>
                    <a:gd name="T34" fmla="*/ 2 w 22"/>
                    <a:gd name="T35" fmla="*/ 18 h 304"/>
                    <a:gd name="T36" fmla="*/ 2 w 22"/>
                    <a:gd name="T37" fmla="*/ 18 h 304"/>
                    <a:gd name="T38" fmla="*/ 4 w 22"/>
                    <a:gd name="T39" fmla="*/ 40 h 304"/>
                    <a:gd name="T40" fmla="*/ 18 w 22"/>
                    <a:gd name="T41" fmla="*/ 286 h 304"/>
                    <a:gd name="T42" fmla="*/ 18 w 22"/>
                    <a:gd name="T43" fmla="*/ 286 h 304"/>
                    <a:gd name="T44" fmla="*/ 20 w 22"/>
                    <a:gd name="T45" fmla="*/ 304 h 304"/>
                    <a:gd name="T46" fmla="*/ 20 w 22"/>
                    <a:gd name="T47" fmla="*/ 304 h 3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22" h="304">
                      <a:moveTo>
                        <a:pt x="20" y="304"/>
                      </a:moveTo>
                      <a:lnTo>
                        <a:pt x="20" y="304"/>
                      </a:lnTo>
                      <a:lnTo>
                        <a:pt x="22" y="304"/>
                      </a:lnTo>
                      <a:lnTo>
                        <a:pt x="22" y="304"/>
                      </a:lnTo>
                      <a:lnTo>
                        <a:pt x="22" y="286"/>
                      </a:lnTo>
                      <a:lnTo>
                        <a:pt x="14" y="54"/>
                      </a:lnTo>
                      <a:lnTo>
                        <a:pt x="14" y="54"/>
                      </a:lnTo>
                      <a:lnTo>
                        <a:pt x="14" y="26"/>
                      </a:lnTo>
                      <a:lnTo>
                        <a:pt x="14" y="26"/>
                      </a:lnTo>
                      <a:lnTo>
                        <a:pt x="12" y="16"/>
                      </a:lnTo>
                      <a:lnTo>
                        <a:pt x="8" y="6"/>
                      </a:lnTo>
                      <a:lnTo>
                        <a:pt x="8" y="6"/>
                      </a:lnTo>
                      <a:lnTo>
                        <a:pt x="4" y="0"/>
                      </a:lnTo>
                      <a:lnTo>
                        <a:pt x="2" y="0"/>
                      </a:lnTo>
                      <a:lnTo>
                        <a:pt x="2" y="2"/>
                      </a:lnTo>
                      <a:lnTo>
                        <a:pt x="2" y="2"/>
                      </a:lnTo>
                      <a:lnTo>
                        <a:pt x="0" y="10"/>
                      </a:lnTo>
                      <a:lnTo>
                        <a:pt x="2" y="18"/>
                      </a:lnTo>
                      <a:lnTo>
                        <a:pt x="2" y="18"/>
                      </a:lnTo>
                      <a:lnTo>
                        <a:pt x="4" y="40"/>
                      </a:lnTo>
                      <a:lnTo>
                        <a:pt x="18" y="286"/>
                      </a:lnTo>
                      <a:lnTo>
                        <a:pt x="18" y="286"/>
                      </a:lnTo>
                      <a:lnTo>
                        <a:pt x="20" y="304"/>
                      </a:lnTo>
                      <a:lnTo>
                        <a:pt x="20" y="30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05" name="Freeform 22"/>
                <p:cNvSpPr>
                  <a:spLocks/>
                </p:cNvSpPr>
                <p:nvPr/>
              </p:nvSpPr>
              <p:spPr bwMode="auto">
                <a:xfrm>
                  <a:off x="3362325" y="1382713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06" name="Freeform 23"/>
                <p:cNvSpPr>
                  <a:spLocks/>
                </p:cNvSpPr>
                <p:nvPr/>
              </p:nvSpPr>
              <p:spPr bwMode="auto">
                <a:xfrm>
                  <a:off x="3384550" y="1173163"/>
                  <a:ext cx="438150" cy="212725"/>
                </a:xfrm>
                <a:custGeom>
                  <a:avLst/>
                  <a:gdLst>
                    <a:gd name="T0" fmla="*/ 2 w 276"/>
                    <a:gd name="T1" fmla="*/ 134 h 134"/>
                    <a:gd name="T2" fmla="*/ 2 w 276"/>
                    <a:gd name="T3" fmla="*/ 134 h 134"/>
                    <a:gd name="T4" fmla="*/ 16 w 276"/>
                    <a:gd name="T5" fmla="*/ 128 h 134"/>
                    <a:gd name="T6" fmla="*/ 238 w 276"/>
                    <a:gd name="T7" fmla="*/ 20 h 134"/>
                    <a:gd name="T8" fmla="*/ 238 w 276"/>
                    <a:gd name="T9" fmla="*/ 20 h 134"/>
                    <a:gd name="T10" fmla="*/ 260 w 276"/>
                    <a:gd name="T11" fmla="*/ 12 h 134"/>
                    <a:gd name="T12" fmla="*/ 260 w 276"/>
                    <a:gd name="T13" fmla="*/ 12 h 134"/>
                    <a:gd name="T14" fmla="*/ 268 w 276"/>
                    <a:gd name="T15" fmla="*/ 10 h 134"/>
                    <a:gd name="T16" fmla="*/ 274 w 276"/>
                    <a:gd name="T17" fmla="*/ 6 h 134"/>
                    <a:gd name="T18" fmla="*/ 274 w 276"/>
                    <a:gd name="T19" fmla="*/ 6 h 134"/>
                    <a:gd name="T20" fmla="*/ 276 w 276"/>
                    <a:gd name="T21" fmla="*/ 2 h 134"/>
                    <a:gd name="T22" fmla="*/ 274 w 276"/>
                    <a:gd name="T23" fmla="*/ 2 h 134"/>
                    <a:gd name="T24" fmla="*/ 268 w 276"/>
                    <a:gd name="T25" fmla="*/ 0 h 134"/>
                    <a:gd name="T26" fmla="*/ 268 w 276"/>
                    <a:gd name="T27" fmla="*/ 0 h 134"/>
                    <a:gd name="T28" fmla="*/ 258 w 276"/>
                    <a:gd name="T29" fmla="*/ 2 h 134"/>
                    <a:gd name="T30" fmla="*/ 248 w 276"/>
                    <a:gd name="T31" fmla="*/ 6 h 134"/>
                    <a:gd name="T32" fmla="*/ 248 w 276"/>
                    <a:gd name="T33" fmla="*/ 6 h 134"/>
                    <a:gd name="T34" fmla="*/ 222 w 276"/>
                    <a:gd name="T35" fmla="*/ 18 h 134"/>
                    <a:gd name="T36" fmla="*/ 16 w 276"/>
                    <a:gd name="T37" fmla="*/ 124 h 134"/>
                    <a:gd name="T38" fmla="*/ 16 w 276"/>
                    <a:gd name="T39" fmla="*/ 124 h 134"/>
                    <a:gd name="T40" fmla="*/ 0 w 276"/>
                    <a:gd name="T41" fmla="*/ 132 h 134"/>
                    <a:gd name="T42" fmla="*/ 0 w 276"/>
                    <a:gd name="T43" fmla="*/ 132 h 134"/>
                    <a:gd name="T44" fmla="*/ 0 w 276"/>
                    <a:gd name="T45" fmla="*/ 134 h 134"/>
                    <a:gd name="T46" fmla="*/ 0 w 276"/>
                    <a:gd name="T47" fmla="*/ 134 h 134"/>
                    <a:gd name="T48" fmla="*/ 2 w 276"/>
                    <a:gd name="T49" fmla="*/ 134 h 134"/>
                    <a:gd name="T50" fmla="*/ 2 w 276"/>
                    <a:gd name="T51" fmla="*/ 134 h 1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276" h="134">
                      <a:moveTo>
                        <a:pt x="2" y="134"/>
                      </a:moveTo>
                      <a:lnTo>
                        <a:pt x="2" y="134"/>
                      </a:lnTo>
                      <a:lnTo>
                        <a:pt x="16" y="128"/>
                      </a:lnTo>
                      <a:lnTo>
                        <a:pt x="238" y="20"/>
                      </a:lnTo>
                      <a:lnTo>
                        <a:pt x="238" y="20"/>
                      </a:lnTo>
                      <a:lnTo>
                        <a:pt x="260" y="12"/>
                      </a:lnTo>
                      <a:lnTo>
                        <a:pt x="260" y="12"/>
                      </a:lnTo>
                      <a:lnTo>
                        <a:pt x="268" y="10"/>
                      </a:lnTo>
                      <a:lnTo>
                        <a:pt x="274" y="6"/>
                      </a:lnTo>
                      <a:lnTo>
                        <a:pt x="274" y="6"/>
                      </a:lnTo>
                      <a:lnTo>
                        <a:pt x="276" y="2"/>
                      </a:lnTo>
                      <a:lnTo>
                        <a:pt x="274" y="2"/>
                      </a:lnTo>
                      <a:lnTo>
                        <a:pt x="268" y="0"/>
                      </a:lnTo>
                      <a:lnTo>
                        <a:pt x="268" y="0"/>
                      </a:lnTo>
                      <a:lnTo>
                        <a:pt x="258" y="2"/>
                      </a:lnTo>
                      <a:lnTo>
                        <a:pt x="248" y="6"/>
                      </a:lnTo>
                      <a:lnTo>
                        <a:pt x="248" y="6"/>
                      </a:lnTo>
                      <a:lnTo>
                        <a:pt x="222" y="18"/>
                      </a:lnTo>
                      <a:lnTo>
                        <a:pt x="16" y="124"/>
                      </a:lnTo>
                      <a:lnTo>
                        <a:pt x="16" y="124"/>
                      </a:lnTo>
                      <a:lnTo>
                        <a:pt x="0" y="132"/>
                      </a:lnTo>
                      <a:lnTo>
                        <a:pt x="0" y="132"/>
                      </a:lnTo>
                      <a:lnTo>
                        <a:pt x="0" y="134"/>
                      </a:lnTo>
                      <a:lnTo>
                        <a:pt x="0" y="134"/>
                      </a:lnTo>
                      <a:lnTo>
                        <a:pt x="2" y="134"/>
                      </a:lnTo>
                      <a:lnTo>
                        <a:pt x="2" y="13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07" name="Freeform 24"/>
                <p:cNvSpPr>
                  <a:spLocks noEditPoints="1"/>
                </p:cNvSpPr>
                <p:nvPr/>
              </p:nvSpPr>
              <p:spPr bwMode="auto">
                <a:xfrm>
                  <a:off x="2743200" y="306388"/>
                  <a:ext cx="1876425" cy="2406650"/>
                </a:xfrm>
                <a:custGeom>
                  <a:avLst/>
                  <a:gdLst>
                    <a:gd name="T0" fmla="*/ 1052 w 1182"/>
                    <a:gd name="T1" fmla="*/ 606 h 1516"/>
                    <a:gd name="T2" fmla="*/ 928 w 1182"/>
                    <a:gd name="T3" fmla="*/ 580 h 1516"/>
                    <a:gd name="T4" fmla="*/ 738 w 1182"/>
                    <a:gd name="T5" fmla="*/ 592 h 1516"/>
                    <a:gd name="T6" fmla="*/ 590 w 1182"/>
                    <a:gd name="T7" fmla="*/ 640 h 1516"/>
                    <a:gd name="T8" fmla="*/ 408 w 1182"/>
                    <a:gd name="T9" fmla="*/ 740 h 1516"/>
                    <a:gd name="T10" fmla="*/ 404 w 1182"/>
                    <a:gd name="T11" fmla="*/ 716 h 1516"/>
                    <a:gd name="T12" fmla="*/ 416 w 1182"/>
                    <a:gd name="T13" fmla="*/ 696 h 1516"/>
                    <a:gd name="T14" fmla="*/ 410 w 1182"/>
                    <a:gd name="T15" fmla="*/ 684 h 1516"/>
                    <a:gd name="T16" fmla="*/ 400 w 1182"/>
                    <a:gd name="T17" fmla="*/ 674 h 1516"/>
                    <a:gd name="T18" fmla="*/ 390 w 1182"/>
                    <a:gd name="T19" fmla="*/ 670 h 1516"/>
                    <a:gd name="T20" fmla="*/ 382 w 1182"/>
                    <a:gd name="T21" fmla="*/ 670 h 1516"/>
                    <a:gd name="T22" fmla="*/ 360 w 1182"/>
                    <a:gd name="T23" fmla="*/ 676 h 1516"/>
                    <a:gd name="T24" fmla="*/ 346 w 1182"/>
                    <a:gd name="T25" fmla="*/ 692 h 1516"/>
                    <a:gd name="T26" fmla="*/ 336 w 1182"/>
                    <a:gd name="T27" fmla="*/ 652 h 1516"/>
                    <a:gd name="T28" fmla="*/ 330 w 1182"/>
                    <a:gd name="T29" fmla="*/ 454 h 1516"/>
                    <a:gd name="T30" fmla="*/ 278 w 1182"/>
                    <a:gd name="T31" fmla="*/ 264 h 1516"/>
                    <a:gd name="T32" fmla="*/ 202 w 1182"/>
                    <a:gd name="T33" fmla="*/ 132 h 1516"/>
                    <a:gd name="T34" fmla="*/ 102 w 1182"/>
                    <a:gd name="T35" fmla="*/ 36 h 1516"/>
                    <a:gd name="T36" fmla="*/ 26 w 1182"/>
                    <a:gd name="T37" fmla="*/ 612 h 1516"/>
                    <a:gd name="T38" fmla="*/ 42 w 1182"/>
                    <a:gd name="T39" fmla="*/ 658 h 1516"/>
                    <a:gd name="T40" fmla="*/ 16 w 1182"/>
                    <a:gd name="T41" fmla="*/ 1072 h 1516"/>
                    <a:gd name="T42" fmla="*/ 172 w 1182"/>
                    <a:gd name="T43" fmla="*/ 898 h 1516"/>
                    <a:gd name="T44" fmla="*/ 208 w 1182"/>
                    <a:gd name="T45" fmla="*/ 874 h 1516"/>
                    <a:gd name="T46" fmla="*/ 226 w 1182"/>
                    <a:gd name="T47" fmla="*/ 896 h 1516"/>
                    <a:gd name="T48" fmla="*/ 158 w 1182"/>
                    <a:gd name="T49" fmla="*/ 998 h 1516"/>
                    <a:gd name="T50" fmla="*/ 122 w 1182"/>
                    <a:gd name="T51" fmla="*/ 1062 h 1516"/>
                    <a:gd name="T52" fmla="*/ 162 w 1182"/>
                    <a:gd name="T53" fmla="*/ 1118 h 1516"/>
                    <a:gd name="T54" fmla="*/ 220 w 1182"/>
                    <a:gd name="T55" fmla="*/ 1036 h 1516"/>
                    <a:gd name="T56" fmla="*/ 276 w 1182"/>
                    <a:gd name="T57" fmla="*/ 942 h 1516"/>
                    <a:gd name="T58" fmla="*/ 306 w 1182"/>
                    <a:gd name="T59" fmla="*/ 920 h 1516"/>
                    <a:gd name="T60" fmla="*/ 316 w 1182"/>
                    <a:gd name="T61" fmla="*/ 942 h 1516"/>
                    <a:gd name="T62" fmla="*/ 250 w 1182"/>
                    <a:gd name="T63" fmla="*/ 1148 h 1516"/>
                    <a:gd name="T64" fmla="*/ 224 w 1182"/>
                    <a:gd name="T65" fmla="*/ 1250 h 1516"/>
                    <a:gd name="T66" fmla="*/ 232 w 1182"/>
                    <a:gd name="T67" fmla="*/ 1342 h 1516"/>
                    <a:gd name="T68" fmla="*/ 242 w 1182"/>
                    <a:gd name="T69" fmla="*/ 1400 h 1516"/>
                    <a:gd name="T70" fmla="*/ 258 w 1182"/>
                    <a:gd name="T71" fmla="*/ 1432 h 1516"/>
                    <a:gd name="T72" fmla="*/ 310 w 1182"/>
                    <a:gd name="T73" fmla="*/ 1496 h 1516"/>
                    <a:gd name="T74" fmla="*/ 314 w 1182"/>
                    <a:gd name="T75" fmla="*/ 1458 h 1516"/>
                    <a:gd name="T76" fmla="*/ 300 w 1182"/>
                    <a:gd name="T77" fmla="*/ 1390 h 1516"/>
                    <a:gd name="T78" fmla="*/ 316 w 1182"/>
                    <a:gd name="T79" fmla="*/ 1298 h 1516"/>
                    <a:gd name="T80" fmla="*/ 350 w 1182"/>
                    <a:gd name="T81" fmla="*/ 1252 h 1516"/>
                    <a:gd name="T82" fmla="*/ 378 w 1182"/>
                    <a:gd name="T83" fmla="*/ 1242 h 1516"/>
                    <a:gd name="T84" fmla="*/ 426 w 1182"/>
                    <a:gd name="T85" fmla="*/ 1228 h 1516"/>
                    <a:gd name="T86" fmla="*/ 440 w 1182"/>
                    <a:gd name="T87" fmla="*/ 1210 h 1516"/>
                    <a:gd name="T88" fmla="*/ 480 w 1182"/>
                    <a:gd name="T89" fmla="*/ 1202 h 1516"/>
                    <a:gd name="T90" fmla="*/ 554 w 1182"/>
                    <a:gd name="T91" fmla="*/ 1172 h 1516"/>
                    <a:gd name="T92" fmla="*/ 620 w 1182"/>
                    <a:gd name="T93" fmla="*/ 1120 h 1516"/>
                    <a:gd name="T94" fmla="*/ 612 w 1182"/>
                    <a:gd name="T95" fmla="*/ 1058 h 1516"/>
                    <a:gd name="T96" fmla="*/ 558 w 1182"/>
                    <a:gd name="T97" fmla="*/ 938 h 1516"/>
                    <a:gd name="T98" fmla="*/ 688 w 1182"/>
                    <a:gd name="T99" fmla="*/ 1006 h 1516"/>
                    <a:gd name="T100" fmla="*/ 760 w 1182"/>
                    <a:gd name="T101" fmla="*/ 1020 h 1516"/>
                    <a:gd name="T102" fmla="*/ 818 w 1182"/>
                    <a:gd name="T103" fmla="*/ 992 h 1516"/>
                    <a:gd name="T104" fmla="*/ 852 w 1182"/>
                    <a:gd name="T105" fmla="*/ 966 h 1516"/>
                    <a:gd name="T106" fmla="*/ 890 w 1182"/>
                    <a:gd name="T107" fmla="*/ 942 h 1516"/>
                    <a:gd name="T108" fmla="*/ 898 w 1182"/>
                    <a:gd name="T109" fmla="*/ 922 h 1516"/>
                    <a:gd name="T110" fmla="*/ 932 w 1182"/>
                    <a:gd name="T111" fmla="*/ 904 h 1516"/>
                    <a:gd name="T112" fmla="*/ 936 w 1182"/>
                    <a:gd name="T113" fmla="*/ 892 h 1516"/>
                    <a:gd name="T114" fmla="*/ 984 w 1182"/>
                    <a:gd name="T115" fmla="*/ 858 h 1516"/>
                    <a:gd name="T116" fmla="*/ 1020 w 1182"/>
                    <a:gd name="T117" fmla="*/ 838 h 1516"/>
                    <a:gd name="T118" fmla="*/ 1064 w 1182"/>
                    <a:gd name="T119" fmla="*/ 826 h 1516"/>
                    <a:gd name="T120" fmla="*/ 1086 w 1182"/>
                    <a:gd name="T121" fmla="*/ 814 h 1516"/>
                    <a:gd name="T122" fmla="*/ 1168 w 1182"/>
                    <a:gd name="T123" fmla="*/ 760 h 1516"/>
                    <a:gd name="T124" fmla="*/ 390 w 1182"/>
                    <a:gd name="T125" fmla="*/ 678 h 15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1182" h="1516">
                      <a:moveTo>
                        <a:pt x="1136" y="650"/>
                      </a:moveTo>
                      <a:lnTo>
                        <a:pt x="1098" y="626"/>
                      </a:lnTo>
                      <a:lnTo>
                        <a:pt x="1098" y="626"/>
                      </a:lnTo>
                      <a:lnTo>
                        <a:pt x="1086" y="620"/>
                      </a:lnTo>
                      <a:lnTo>
                        <a:pt x="1052" y="606"/>
                      </a:lnTo>
                      <a:lnTo>
                        <a:pt x="1026" y="598"/>
                      </a:lnTo>
                      <a:lnTo>
                        <a:pt x="998" y="590"/>
                      </a:lnTo>
                      <a:lnTo>
                        <a:pt x="964" y="584"/>
                      </a:lnTo>
                      <a:lnTo>
                        <a:pt x="928" y="580"/>
                      </a:lnTo>
                      <a:lnTo>
                        <a:pt x="928" y="580"/>
                      </a:lnTo>
                      <a:lnTo>
                        <a:pt x="890" y="578"/>
                      </a:lnTo>
                      <a:lnTo>
                        <a:pt x="852" y="578"/>
                      </a:lnTo>
                      <a:lnTo>
                        <a:pt x="814" y="580"/>
                      </a:lnTo>
                      <a:lnTo>
                        <a:pt x="776" y="586"/>
                      </a:lnTo>
                      <a:lnTo>
                        <a:pt x="738" y="592"/>
                      </a:lnTo>
                      <a:lnTo>
                        <a:pt x="700" y="602"/>
                      </a:lnTo>
                      <a:lnTo>
                        <a:pt x="662" y="614"/>
                      </a:lnTo>
                      <a:lnTo>
                        <a:pt x="622" y="628"/>
                      </a:lnTo>
                      <a:lnTo>
                        <a:pt x="622" y="628"/>
                      </a:lnTo>
                      <a:lnTo>
                        <a:pt x="590" y="640"/>
                      </a:lnTo>
                      <a:lnTo>
                        <a:pt x="558" y="654"/>
                      </a:lnTo>
                      <a:lnTo>
                        <a:pt x="496" y="686"/>
                      </a:lnTo>
                      <a:lnTo>
                        <a:pt x="444" y="716"/>
                      </a:lnTo>
                      <a:lnTo>
                        <a:pt x="408" y="740"/>
                      </a:lnTo>
                      <a:lnTo>
                        <a:pt x="408" y="740"/>
                      </a:lnTo>
                      <a:lnTo>
                        <a:pt x="404" y="736"/>
                      </a:lnTo>
                      <a:lnTo>
                        <a:pt x="404" y="736"/>
                      </a:lnTo>
                      <a:lnTo>
                        <a:pt x="406" y="728"/>
                      </a:lnTo>
                      <a:lnTo>
                        <a:pt x="404" y="716"/>
                      </a:lnTo>
                      <a:lnTo>
                        <a:pt x="404" y="716"/>
                      </a:lnTo>
                      <a:lnTo>
                        <a:pt x="410" y="714"/>
                      </a:lnTo>
                      <a:lnTo>
                        <a:pt x="414" y="708"/>
                      </a:lnTo>
                      <a:lnTo>
                        <a:pt x="414" y="708"/>
                      </a:lnTo>
                      <a:lnTo>
                        <a:pt x="416" y="702"/>
                      </a:lnTo>
                      <a:lnTo>
                        <a:pt x="416" y="696"/>
                      </a:lnTo>
                      <a:lnTo>
                        <a:pt x="414" y="690"/>
                      </a:lnTo>
                      <a:lnTo>
                        <a:pt x="408" y="686"/>
                      </a:lnTo>
                      <a:lnTo>
                        <a:pt x="408" y="686"/>
                      </a:lnTo>
                      <a:lnTo>
                        <a:pt x="406" y="686"/>
                      </a:lnTo>
                      <a:lnTo>
                        <a:pt x="410" y="684"/>
                      </a:lnTo>
                      <a:lnTo>
                        <a:pt x="406" y="680"/>
                      </a:lnTo>
                      <a:lnTo>
                        <a:pt x="404" y="680"/>
                      </a:lnTo>
                      <a:lnTo>
                        <a:pt x="404" y="678"/>
                      </a:lnTo>
                      <a:lnTo>
                        <a:pt x="402" y="672"/>
                      </a:lnTo>
                      <a:lnTo>
                        <a:pt x="400" y="674"/>
                      </a:lnTo>
                      <a:lnTo>
                        <a:pt x="400" y="672"/>
                      </a:lnTo>
                      <a:lnTo>
                        <a:pt x="398" y="672"/>
                      </a:lnTo>
                      <a:lnTo>
                        <a:pt x="394" y="670"/>
                      </a:lnTo>
                      <a:lnTo>
                        <a:pt x="392" y="672"/>
                      </a:lnTo>
                      <a:lnTo>
                        <a:pt x="390" y="670"/>
                      </a:lnTo>
                      <a:lnTo>
                        <a:pt x="388" y="670"/>
                      </a:lnTo>
                      <a:lnTo>
                        <a:pt x="388" y="674"/>
                      </a:lnTo>
                      <a:lnTo>
                        <a:pt x="388" y="676"/>
                      </a:lnTo>
                      <a:lnTo>
                        <a:pt x="388" y="676"/>
                      </a:lnTo>
                      <a:lnTo>
                        <a:pt x="382" y="670"/>
                      </a:lnTo>
                      <a:lnTo>
                        <a:pt x="382" y="670"/>
                      </a:lnTo>
                      <a:lnTo>
                        <a:pt x="376" y="668"/>
                      </a:lnTo>
                      <a:lnTo>
                        <a:pt x="370" y="670"/>
                      </a:lnTo>
                      <a:lnTo>
                        <a:pt x="364" y="672"/>
                      </a:lnTo>
                      <a:lnTo>
                        <a:pt x="360" y="676"/>
                      </a:lnTo>
                      <a:lnTo>
                        <a:pt x="360" y="676"/>
                      </a:lnTo>
                      <a:lnTo>
                        <a:pt x="358" y="682"/>
                      </a:lnTo>
                      <a:lnTo>
                        <a:pt x="358" y="686"/>
                      </a:lnTo>
                      <a:lnTo>
                        <a:pt x="358" y="686"/>
                      </a:lnTo>
                      <a:lnTo>
                        <a:pt x="346" y="692"/>
                      </a:lnTo>
                      <a:lnTo>
                        <a:pt x="338" y="698"/>
                      </a:lnTo>
                      <a:lnTo>
                        <a:pt x="338" y="698"/>
                      </a:lnTo>
                      <a:lnTo>
                        <a:pt x="334" y="696"/>
                      </a:lnTo>
                      <a:lnTo>
                        <a:pt x="334" y="696"/>
                      </a:lnTo>
                      <a:lnTo>
                        <a:pt x="336" y="652"/>
                      </a:lnTo>
                      <a:lnTo>
                        <a:pt x="338" y="592"/>
                      </a:lnTo>
                      <a:lnTo>
                        <a:pt x="336" y="524"/>
                      </a:lnTo>
                      <a:lnTo>
                        <a:pt x="334" y="488"/>
                      </a:lnTo>
                      <a:lnTo>
                        <a:pt x="330" y="454"/>
                      </a:lnTo>
                      <a:lnTo>
                        <a:pt x="330" y="454"/>
                      </a:lnTo>
                      <a:lnTo>
                        <a:pt x="322" y="412"/>
                      </a:lnTo>
                      <a:lnTo>
                        <a:pt x="314" y="372"/>
                      </a:lnTo>
                      <a:lnTo>
                        <a:pt x="304" y="334"/>
                      </a:lnTo>
                      <a:lnTo>
                        <a:pt x="292" y="298"/>
                      </a:lnTo>
                      <a:lnTo>
                        <a:pt x="278" y="264"/>
                      </a:lnTo>
                      <a:lnTo>
                        <a:pt x="262" y="230"/>
                      </a:lnTo>
                      <a:lnTo>
                        <a:pt x="244" y="196"/>
                      </a:lnTo>
                      <a:lnTo>
                        <a:pt x="224" y="164"/>
                      </a:lnTo>
                      <a:lnTo>
                        <a:pt x="224" y="164"/>
                      </a:lnTo>
                      <a:lnTo>
                        <a:pt x="202" y="132"/>
                      </a:lnTo>
                      <a:lnTo>
                        <a:pt x="182" y="106"/>
                      </a:lnTo>
                      <a:lnTo>
                        <a:pt x="160" y="84"/>
                      </a:lnTo>
                      <a:lnTo>
                        <a:pt x="142" y="68"/>
                      </a:lnTo>
                      <a:lnTo>
                        <a:pt x="114" y="44"/>
                      </a:lnTo>
                      <a:lnTo>
                        <a:pt x="102" y="36"/>
                      </a:lnTo>
                      <a:lnTo>
                        <a:pt x="62" y="14"/>
                      </a:lnTo>
                      <a:lnTo>
                        <a:pt x="20" y="0"/>
                      </a:lnTo>
                      <a:lnTo>
                        <a:pt x="0" y="2"/>
                      </a:lnTo>
                      <a:lnTo>
                        <a:pt x="0" y="598"/>
                      </a:lnTo>
                      <a:lnTo>
                        <a:pt x="26" y="612"/>
                      </a:lnTo>
                      <a:lnTo>
                        <a:pt x="64" y="640"/>
                      </a:lnTo>
                      <a:lnTo>
                        <a:pt x="88" y="658"/>
                      </a:lnTo>
                      <a:lnTo>
                        <a:pt x="88" y="660"/>
                      </a:lnTo>
                      <a:lnTo>
                        <a:pt x="88" y="660"/>
                      </a:lnTo>
                      <a:lnTo>
                        <a:pt x="42" y="658"/>
                      </a:lnTo>
                      <a:lnTo>
                        <a:pt x="20" y="660"/>
                      </a:lnTo>
                      <a:lnTo>
                        <a:pt x="0" y="662"/>
                      </a:lnTo>
                      <a:lnTo>
                        <a:pt x="0" y="1086"/>
                      </a:lnTo>
                      <a:lnTo>
                        <a:pt x="0" y="1086"/>
                      </a:lnTo>
                      <a:lnTo>
                        <a:pt x="16" y="1072"/>
                      </a:lnTo>
                      <a:lnTo>
                        <a:pt x="16" y="1072"/>
                      </a:lnTo>
                      <a:lnTo>
                        <a:pt x="52" y="1030"/>
                      </a:lnTo>
                      <a:lnTo>
                        <a:pt x="112" y="962"/>
                      </a:lnTo>
                      <a:lnTo>
                        <a:pt x="144" y="926"/>
                      </a:lnTo>
                      <a:lnTo>
                        <a:pt x="172" y="898"/>
                      </a:lnTo>
                      <a:lnTo>
                        <a:pt x="192" y="878"/>
                      </a:lnTo>
                      <a:lnTo>
                        <a:pt x="200" y="874"/>
                      </a:lnTo>
                      <a:lnTo>
                        <a:pt x="204" y="872"/>
                      </a:lnTo>
                      <a:lnTo>
                        <a:pt x="204" y="872"/>
                      </a:lnTo>
                      <a:lnTo>
                        <a:pt x="208" y="874"/>
                      </a:lnTo>
                      <a:lnTo>
                        <a:pt x="212" y="874"/>
                      </a:lnTo>
                      <a:lnTo>
                        <a:pt x="224" y="872"/>
                      </a:lnTo>
                      <a:lnTo>
                        <a:pt x="238" y="866"/>
                      </a:lnTo>
                      <a:lnTo>
                        <a:pt x="252" y="860"/>
                      </a:lnTo>
                      <a:lnTo>
                        <a:pt x="226" y="896"/>
                      </a:lnTo>
                      <a:lnTo>
                        <a:pt x="218" y="910"/>
                      </a:lnTo>
                      <a:lnTo>
                        <a:pt x="202" y="924"/>
                      </a:lnTo>
                      <a:lnTo>
                        <a:pt x="186" y="950"/>
                      </a:lnTo>
                      <a:lnTo>
                        <a:pt x="182" y="958"/>
                      </a:lnTo>
                      <a:lnTo>
                        <a:pt x="158" y="998"/>
                      </a:lnTo>
                      <a:lnTo>
                        <a:pt x="162" y="1004"/>
                      </a:lnTo>
                      <a:lnTo>
                        <a:pt x="160" y="1010"/>
                      </a:lnTo>
                      <a:lnTo>
                        <a:pt x="150" y="1012"/>
                      </a:lnTo>
                      <a:lnTo>
                        <a:pt x="140" y="1032"/>
                      </a:lnTo>
                      <a:lnTo>
                        <a:pt x="122" y="1062"/>
                      </a:lnTo>
                      <a:lnTo>
                        <a:pt x="120" y="1094"/>
                      </a:lnTo>
                      <a:lnTo>
                        <a:pt x="128" y="1120"/>
                      </a:lnTo>
                      <a:lnTo>
                        <a:pt x="142" y="1104"/>
                      </a:lnTo>
                      <a:lnTo>
                        <a:pt x="134" y="1124"/>
                      </a:lnTo>
                      <a:lnTo>
                        <a:pt x="162" y="1118"/>
                      </a:lnTo>
                      <a:lnTo>
                        <a:pt x="188" y="1100"/>
                      </a:lnTo>
                      <a:lnTo>
                        <a:pt x="206" y="1070"/>
                      </a:lnTo>
                      <a:lnTo>
                        <a:pt x="218" y="1052"/>
                      </a:lnTo>
                      <a:lnTo>
                        <a:pt x="216" y="1042"/>
                      </a:lnTo>
                      <a:lnTo>
                        <a:pt x="220" y="1036"/>
                      </a:lnTo>
                      <a:lnTo>
                        <a:pt x="228" y="1038"/>
                      </a:lnTo>
                      <a:lnTo>
                        <a:pt x="250" y="998"/>
                      </a:lnTo>
                      <a:lnTo>
                        <a:pt x="254" y="992"/>
                      </a:lnTo>
                      <a:lnTo>
                        <a:pt x="272" y="964"/>
                      </a:lnTo>
                      <a:lnTo>
                        <a:pt x="276" y="942"/>
                      </a:lnTo>
                      <a:lnTo>
                        <a:pt x="284" y="930"/>
                      </a:lnTo>
                      <a:lnTo>
                        <a:pt x="302" y="890"/>
                      </a:lnTo>
                      <a:lnTo>
                        <a:pt x="302" y="890"/>
                      </a:lnTo>
                      <a:lnTo>
                        <a:pt x="304" y="906"/>
                      </a:lnTo>
                      <a:lnTo>
                        <a:pt x="306" y="920"/>
                      </a:lnTo>
                      <a:lnTo>
                        <a:pt x="310" y="932"/>
                      </a:lnTo>
                      <a:lnTo>
                        <a:pt x="312" y="936"/>
                      </a:lnTo>
                      <a:lnTo>
                        <a:pt x="314" y="938"/>
                      </a:lnTo>
                      <a:lnTo>
                        <a:pt x="314" y="938"/>
                      </a:lnTo>
                      <a:lnTo>
                        <a:pt x="316" y="942"/>
                      </a:lnTo>
                      <a:lnTo>
                        <a:pt x="316" y="952"/>
                      </a:lnTo>
                      <a:lnTo>
                        <a:pt x="308" y="980"/>
                      </a:lnTo>
                      <a:lnTo>
                        <a:pt x="296" y="1018"/>
                      </a:lnTo>
                      <a:lnTo>
                        <a:pt x="282" y="1062"/>
                      </a:lnTo>
                      <a:lnTo>
                        <a:pt x="250" y="1148"/>
                      </a:lnTo>
                      <a:lnTo>
                        <a:pt x="230" y="1198"/>
                      </a:lnTo>
                      <a:lnTo>
                        <a:pt x="230" y="1198"/>
                      </a:lnTo>
                      <a:lnTo>
                        <a:pt x="228" y="1208"/>
                      </a:lnTo>
                      <a:lnTo>
                        <a:pt x="226" y="1220"/>
                      </a:lnTo>
                      <a:lnTo>
                        <a:pt x="224" y="1250"/>
                      </a:lnTo>
                      <a:lnTo>
                        <a:pt x="224" y="1278"/>
                      </a:lnTo>
                      <a:lnTo>
                        <a:pt x="224" y="1304"/>
                      </a:lnTo>
                      <a:lnTo>
                        <a:pt x="224" y="1304"/>
                      </a:lnTo>
                      <a:lnTo>
                        <a:pt x="228" y="1324"/>
                      </a:lnTo>
                      <a:lnTo>
                        <a:pt x="232" y="1342"/>
                      </a:lnTo>
                      <a:lnTo>
                        <a:pt x="236" y="1362"/>
                      </a:lnTo>
                      <a:lnTo>
                        <a:pt x="236" y="1362"/>
                      </a:lnTo>
                      <a:lnTo>
                        <a:pt x="238" y="1380"/>
                      </a:lnTo>
                      <a:lnTo>
                        <a:pt x="240" y="1394"/>
                      </a:lnTo>
                      <a:lnTo>
                        <a:pt x="242" y="1400"/>
                      </a:lnTo>
                      <a:lnTo>
                        <a:pt x="246" y="1404"/>
                      </a:lnTo>
                      <a:lnTo>
                        <a:pt x="246" y="1404"/>
                      </a:lnTo>
                      <a:lnTo>
                        <a:pt x="252" y="1412"/>
                      </a:lnTo>
                      <a:lnTo>
                        <a:pt x="254" y="1420"/>
                      </a:lnTo>
                      <a:lnTo>
                        <a:pt x="258" y="1432"/>
                      </a:lnTo>
                      <a:lnTo>
                        <a:pt x="244" y="1448"/>
                      </a:lnTo>
                      <a:lnTo>
                        <a:pt x="258" y="1516"/>
                      </a:lnTo>
                      <a:lnTo>
                        <a:pt x="304" y="1516"/>
                      </a:lnTo>
                      <a:lnTo>
                        <a:pt x="304" y="1516"/>
                      </a:lnTo>
                      <a:lnTo>
                        <a:pt x="310" y="1496"/>
                      </a:lnTo>
                      <a:lnTo>
                        <a:pt x="310" y="1496"/>
                      </a:lnTo>
                      <a:lnTo>
                        <a:pt x="314" y="1482"/>
                      </a:lnTo>
                      <a:lnTo>
                        <a:pt x="314" y="1470"/>
                      </a:lnTo>
                      <a:lnTo>
                        <a:pt x="314" y="1458"/>
                      </a:lnTo>
                      <a:lnTo>
                        <a:pt x="314" y="1458"/>
                      </a:lnTo>
                      <a:lnTo>
                        <a:pt x="314" y="1452"/>
                      </a:lnTo>
                      <a:lnTo>
                        <a:pt x="312" y="1440"/>
                      </a:lnTo>
                      <a:lnTo>
                        <a:pt x="310" y="1418"/>
                      </a:lnTo>
                      <a:lnTo>
                        <a:pt x="300" y="1390"/>
                      </a:lnTo>
                      <a:lnTo>
                        <a:pt x="300" y="1390"/>
                      </a:lnTo>
                      <a:lnTo>
                        <a:pt x="298" y="1372"/>
                      </a:lnTo>
                      <a:lnTo>
                        <a:pt x="298" y="1356"/>
                      </a:lnTo>
                      <a:lnTo>
                        <a:pt x="300" y="1338"/>
                      </a:lnTo>
                      <a:lnTo>
                        <a:pt x="306" y="1322"/>
                      </a:lnTo>
                      <a:lnTo>
                        <a:pt x="316" y="1298"/>
                      </a:lnTo>
                      <a:lnTo>
                        <a:pt x="320" y="1290"/>
                      </a:lnTo>
                      <a:lnTo>
                        <a:pt x="320" y="1290"/>
                      </a:lnTo>
                      <a:lnTo>
                        <a:pt x="326" y="1280"/>
                      </a:lnTo>
                      <a:lnTo>
                        <a:pt x="342" y="1262"/>
                      </a:lnTo>
                      <a:lnTo>
                        <a:pt x="350" y="1252"/>
                      </a:lnTo>
                      <a:lnTo>
                        <a:pt x="360" y="1246"/>
                      </a:lnTo>
                      <a:lnTo>
                        <a:pt x="368" y="1242"/>
                      </a:lnTo>
                      <a:lnTo>
                        <a:pt x="374" y="1240"/>
                      </a:lnTo>
                      <a:lnTo>
                        <a:pt x="378" y="1242"/>
                      </a:lnTo>
                      <a:lnTo>
                        <a:pt x="378" y="1242"/>
                      </a:lnTo>
                      <a:lnTo>
                        <a:pt x="386" y="1244"/>
                      </a:lnTo>
                      <a:lnTo>
                        <a:pt x="394" y="1242"/>
                      </a:lnTo>
                      <a:lnTo>
                        <a:pt x="404" y="1240"/>
                      </a:lnTo>
                      <a:lnTo>
                        <a:pt x="412" y="1236"/>
                      </a:lnTo>
                      <a:lnTo>
                        <a:pt x="426" y="1228"/>
                      </a:lnTo>
                      <a:lnTo>
                        <a:pt x="430" y="1224"/>
                      </a:lnTo>
                      <a:lnTo>
                        <a:pt x="430" y="1224"/>
                      </a:lnTo>
                      <a:lnTo>
                        <a:pt x="432" y="1220"/>
                      </a:lnTo>
                      <a:lnTo>
                        <a:pt x="436" y="1216"/>
                      </a:lnTo>
                      <a:lnTo>
                        <a:pt x="440" y="1210"/>
                      </a:lnTo>
                      <a:lnTo>
                        <a:pt x="446" y="1206"/>
                      </a:lnTo>
                      <a:lnTo>
                        <a:pt x="454" y="1204"/>
                      </a:lnTo>
                      <a:lnTo>
                        <a:pt x="466" y="1202"/>
                      </a:lnTo>
                      <a:lnTo>
                        <a:pt x="480" y="1202"/>
                      </a:lnTo>
                      <a:lnTo>
                        <a:pt x="480" y="1202"/>
                      </a:lnTo>
                      <a:lnTo>
                        <a:pt x="488" y="1204"/>
                      </a:lnTo>
                      <a:lnTo>
                        <a:pt x="496" y="1202"/>
                      </a:lnTo>
                      <a:lnTo>
                        <a:pt x="514" y="1196"/>
                      </a:lnTo>
                      <a:lnTo>
                        <a:pt x="534" y="1186"/>
                      </a:lnTo>
                      <a:lnTo>
                        <a:pt x="554" y="1172"/>
                      </a:lnTo>
                      <a:lnTo>
                        <a:pt x="586" y="1148"/>
                      </a:lnTo>
                      <a:lnTo>
                        <a:pt x="598" y="1136"/>
                      </a:lnTo>
                      <a:lnTo>
                        <a:pt x="616" y="1120"/>
                      </a:lnTo>
                      <a:lnTo>
                        <a:pt x="616" y="1120"/>
                      </a:lnTo>
                      <a:lnTo>
                        <a:pt x="620" y="1120"/>
                      </a:lnTo>
                      <a:lnTo>
                        <a:pt x="622" y="1120"/>
                      </a:lnTo>
                      <a:lnTo>
                        <a:pt x="624" y="1116"/>
                      </a:lnTo>
                      <a:lnTo>
                        <a:pt x="624" y="1104"/>
                      </a:lnTo>
                      <a:lnTo>
                        <a:pt x="620" y="1086"/>
                      </a:lnTo>
                      <a:lnTo>
                        <a:pt x="612" y="1058"/>
                      </a:lnTo>
                      <a:lnTo>
                        <a:pt x="598" y="1018"/>
                      </a:lnTo>
                      <a:lnTo>
                        <a:pt x="598" y="1018"/>
                      </a:lnTo>
                      <a:lnTo>
                        <a:pt x="590" y="998"/>
                      </a:lnTo>
                      <a:lnTo>
                        <a:pt x="580" y="978"/>
                      </a:lnTo>
                      <a:lnTo>
                        <a:pt x="558" y="938"/>
                      </a:lnTo>
                      <a:lnTo>
                        <a:pt x="558" y="938"/>
                      </a:lnTo>
                      <a:lnTo>
                        <a:pt x="586" y="948"/>
                      </a:lnTo>
                      <a:lnTo>
                        <a:pt x="628" y="970"/>
                      </a:lnTo>
                      <a:lnTo>
                        <a:pt x="658" y="986"/>
                      </a:lnTo>
                      <a:lnTo>
                        <a:pt x="688" y="1006"/>
                      </a:lnTo>
                      <a:lnTo>
                        <a:pt x="722" y="1020"/>
                      </a:lnTo>
                      <a:lnTo>
                        <a:pt x="722" y="1020"/>
                      </a:lnTo>
                      <a:lnTo>
                        <a:pt x="738" y="1022"/>
                      </a:lnTo>
                      <a:lnTo>
                        <a:pt x="750" y="1022"/>
                      </a:lnTo>
                      <a:lnTo>
                        <a:pt x="760" y="1020"/>
                      </a:lnTo>
                      <a:lnTo>
                        <a:pt x="760" y="1020"/>
                      </a:lnTo>
                      <a:lnTo>
                        <a:pt x="776" y="1012"/>
                      </a:lnTo>
                      <a:lnTo>
                        <a:pt x="802" y="1000"/>
                      </a:lnTo>
                      <a:lnTo>
                        <a:pt x="802" y="1000"/>
                      </a:lnTo>
                      <a:lnTo>
                        <a:pt x="818" y="992"/>
                      </a:lnTo>
                      <a:lnTo>
                        <a:pt x="830" y="986"/>
                      </a:lnTo>
                      <a:lnTo>
                        <a:pt x="836" y="980"/>
                      </a:lnTo>
                      <a:lnTo>
                        <a:pt x="836" y="980"/>
                      </a:lnTo>
                      <a:lnTo>
                        <a:pt x="846" y="972"/>
                      </a:lnTo>
                      <a:lnTo>
                        <a:pt x="852" y="966"/>
                      </a:lnTo>
                      <a:lnTo>
                        <a:pt x="858" y="962"/>
                      </a:lnTo>
                      <a:lnTo>
                        <a:pt x="858" y="962"/>
                      </a:lnTo>
                      <a:lnTo>
                        <a:pt x="868" y="960"/>
                      </a:lnTo>
                      <a:lnTo>
                        <a:pt x="880" y="952"/>
                      </a:lnTo>
                      <a:lnTo>
                        <a:pt x="890" y="942"/>
                      </a:lnTo>
                      <a:lnTo>
                        <a:pt x="894" y="936"/>
                      </a:lnTo>
                      <a:lnTo>
                        <a:pt x="894" y="930"/>
                      </a:lnTo>
                      <a:lnTo>
                        <a:pt x="894" y="930"/>
                      </a:lnTo>
                      <a:lnTo>
                        <a:pt x="896" y="926"/>
                      </a:lnTo>
                      <a:lnTo>
                        <a:pt x="898" y="922"/>
                      </a:lnTo>
                      <a:lnTo>
                        <a:pt x="904" y="916"/>
                      </a:lnTo>
                      <a:lnTo>
                        <a:pt x="914" y="910"/>
                      </a:lnTo>
                      <a:lnTo>
                        <a:pt x="914" y="910"/>
                      </a:lnTo>
                      <a:lnTo>
                        <a:pt x="924" y="908"/>
                      </a:lnTo>
                      <a:lnTo>
                        <a:pt x="932" y="904"/>
                      </a:lnTo>
                      <a:lnTo>
                        <a:pt x="934" y="902"/>
                      </a:lnTo>
                      <a:lnTo>
                        <a:pt x="934" y="900"/>
                      </a:lnTo>
                      <a:lnTo>
                        <a:pt x="934" y="900"/>
                      </a:lnTo>
                      <a:lnTo>
                        <a:pt x="934" y="896"/>
                      </a:lnTo>
                      <a:lnTo>
                        <a:pt x="936" y="892"/>
                      </a:lnTo>
                      <a:lnTo>
                        <a:pt x="944" y="882"/>
                      </a:lnTo>
                      <a:lnTo>
                        <a:pt x="956" y="868"/>
                      </a:lnTo>
                      <a:lnTo>
                        <a:pt x="956" y="868"/>
                      </a:lnTo>
                      <a:lnTo>
                        <a:pt x="972" y="862"/>
                      </a:lnTo>
                      <a:lnTo>
                        <a:pt x="984" y="858"/>
                      </a:lnTo>
                      <a:lnTo>
                        <a:pt x="990" y="854"/>
                      </a:lnTo>
                      <a:lnTo>
                        <a:pt x="990" y="854"/>
                      </a:lnTo>
                      <a:lnTo>
                        <a:pt x="996" y="848"/>
                      </a:lnTo>
                      <a:lnTo>
                        <a:pt x="1006" y="842"/>
                      </a:lnTo>
                      <a:lnTo>
                        <a:pt x="1020" y="838"/>
                      </a:lnTo>
                      <a:lnTo>
                        <a:pt x="1032" y="836"/>
                      </a:lnTo>
                      <a:lnTo>
                        <a:pt x="1032" y="836"/>
                      </a:lnTo>
                      <a:lnTo>
                        <a:pt x="1044" y="836"/>
                      </a:lnTo>
                      <a:lnTo>
                        <a:pt x="1054" y="832"/>
                      </a:lnTo>
                      <a:lnTo>
                        <a:pt x="1064" y="826"/>
                      </a:lnTo>
                      <a:lnTo>
                        <a:pt x="1064" y="826"/>
                      </a:lnTo>
                      <a:lnTo>
                        <a:pt x="1072" y="820"/>
                      </a:lnTo>
                      <a:lnTo>
                        <a:pt x="1080" y="816"/>
                      </a:lnTo>
                      <a:lnTo>
                        <a:pt x="1086" y="814"/>
                      </a:lnTo>
                      <a:lnTo>
                        <a:pt x="1086" y="814"/>
                      </a:lnTo>
                      <a:lnTo>
                        <a:pt x="1096" y="812"/>
                      </a:lnTo>
                      <a:lnTo>
                        <a:pt x="1106" y="808"/>
                      </a:lnTo>
                      <a:lnTo>
                        <a:pt x="1118" y="802"/>
                      </a:lnTo>
                      <a:lnTo>
                        <a:pt x="1148" y="782"/>
                      </a:lnTo>
                      <a:lnTo>
                        <a:pt x="1168" y="760"/>
                      </a:lnTo>
                      <a:lnTo>
                        <a:pt x="1180" y="738"/>
                      </a:lnTo>
                      <a:lnTo>
                        <a:pt x="1182" y="712"/>
                      </a:lnTo>
                      <a:lnTo>
                        <a:pt x="1168" y="680"/>
                      </a:lnTo>
                      <a:lnTo>
                        <a:pt x="1136" y="650"/>
                      </a:lnTo>
                      <a:close/>
                      <a:moveTo>
                        <a:pt x="390" y="678"/>
                      </a:moveTo>
                      <a:lnTo>
                        <a:pt x="390" y="680"/>
                      </a:lnTo>
                      <a:lnTo>
                        <a:pt x="390" y="678"/>
                      </a:lnTo>
                      <a:lnTo>
                        <a:pt x="390" y="678"/>
                      </a:lnTo>
                      <a:lnTo>
                        <a:pt x="390" y="678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6000"/>
                  </a:schemeClr>
                </a:solidFill>
                <a:ln w="9525">
                  <a:solidFill>
                    <a:schemeClr val="tx2">
                      <a:lumMod val="60000"/>
                      <a:lumOff val="40000"/>
                      <a:alpha val="9000"/>
                    </a:schemeClr>
                  </a:solidFill>
                  <a:round/>
                  <a:headEnd/>
                  <a:tailEnd/>
                </a:ln>
                <a:effectLst>
                  <a:glow rad="63500">
                    <a:schemeClr val="bg2">
                      <a:lumMod val="60000"/>
                      <a:lumOff val="40000"/>
                      <a:alpha val="11000"/>
                    </a:schemeClr>
                  </a:glow>
                  <a:softEdge rad="12700"/>
                </a:effectLst>
                <a:extLst/>
              </p:spPr>
              <p:txBody>
                <a:bodyPr/>
                <a:lstStyle/>
                <a:p>
                  <a:pPr defTabSz="457200">
                    <a:defRPr/>
                  </a:pPr>
                  <a:endParaRPr lang="en-US" sz="1800">
                    <a:latin typeface="+mn-lt"/>
                  </a:endParaRPr>
                </a:p>
              </p:txBody>
            </p:sp>
          </p:grpSp>
          <p:grpSp>
            <p:nvGrpSpPr>
              <p:cNvPr id="18" name="Group 92"/>
              <p:cNvGrpSpPr>
                <a:grpSpLocks noChangeAspect="1"/>
              </p:cNvGrpSpPr>
              <p:nvPr/>
            </p:nvGrpSpPr>
            <p:grpSpPr>
              <a:xfrm>
                <a:off x="4" y="2846361"/>
                <a:ext cx="930494" cy="1301751"/>
                <a:chOff x="5073650" y="2381609"/>
                <a:chExt cx="1257300" cy="1758950"/>
              </a:xfrm>
              <a:solidFill>
                <a:schemeClr val="bg2">
                  <a:lumMod val="50000"/>
                  <a:lumOff val="50000"/>
                  <a:alpha val="8000"/>
                </a:schemeClr>
              </a:solidFill>
              <a:effectLst/>
            </p:grpSpPr>
            <p:sp>
              <p:nvSpPr>
                <p:cNvPr id="200" name="Freeform 49"/>
                <p:cNvSpPr>
                  <a:spLocks/>
                </p:cNvSpPr>
                <p:nvPr/>
              </p:nvSpPr>
              <p:spPr bwMode="auto">
                <a:xfrm>
                  <a:off x="5073650" y="3192463"/>
                  <a:ext cx="114300" cy="177800"/>
                </a:xfrm>
                <a:custGeom>
                  <a:avLst/>
                  <a:gdLst>
                    <a:gd name="T0" fmla="*/ 70 w 72"/>
                    <a:gd name="T1" fmla="*/ 112 h 112"/>
                    <a:gd name="T2" fmla="*/ 70 w 72"/>
                    <a:gd name="T3" fmla="*/ 112 h 112"/>
                    <a:gd name="T4" fmla="*/ 72 w 72"/>
                    <a:gd name="T5" fmla="*/ 110 h 112"/>
                    <a:gd name="T6" fmla="*/ 72 w 72"/>
                    <a:gd name="T7" fmla="*/ 110 h 112"/>
                    <a:gd name="T8" fmla="*/ 64 w 72"/>
                    <a:gd name="T9" fmla="*/ 96 h 112"/>
                    <a:gd name="T10" fmla="*/ 8 w 72"/>
                    <a:gd name="T11" fmla="*/ 10 h 112"/>
                    <a:gd name="T12" fmla="*/ 8 w 72"/>
                    <a:gd name="T13" fmla="*/ 10 h 112"/>
                    <a:gd name="T14" fmla="*/ 2 w 72"/>
                    <a:gd name="T15" fmla="*/ 2 h 112"/>
                    <a:gd name="T16" fmla="*/ 0 w 72"/>
                    <a:gd name="T17" fmla="*/ 0 h 112"/>
                    <a:gd name="T18" fmla="*/ 0 w 72"/>
                    <a:gd name="T19" fmla="*/ 2 h 112"/>
                    <a:gd name="T20" fmla="*/ 0 w 72"/>
                    <a:gd name="T21" fmla="*/ 2 h 112"/>
                    <a:gd name="T22" fmla="*/ 2 w 72"/>
                    <a:gd name="T23" fmla="*/ 10 h 112"/>
                    <a:gd name="T24" fmla="*/ 8 w 72"/>
                    <a:gd name="T25" fmla="*/ 22 h 112"/>
                    <a:gd name="T26" fmla="*/ 60 w 72"/>
                    <a:gd name="T27" fmla="*/ 98 h 112"/>
                    <a:gd name="T28" fmla="*/ 60 w 72"/>
                    <a:gd name="T29" fmla="*/ 98 h 112"/>
                    <a:gd name="T30" fmla="*/ 66 w 72"/>
                    <a:gd name="T31" fmla="*/ 108 h 112"/>
                    <a:gd name="T32" fmla="*/ 70 w 72"/>
                    <a:gd name="T33" fmla="*/ 112 h 112"/>
                    <a:gd name="T34" fmla="*/ 70 w 72"/>
                    <a:gd name="T35" fmla="*/ 112 h 1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72" h="112">
                      <a:moveTo>
                        <a:pt x="70" y="112"/>
                      </a:moveTo>
                      <a:lnTo>
                        <a:pt x="70" y="112"/>
                      </a:lnTo>
                      <a:lnTo>
                        <a:pt x="72" y="110"/>
                      </a:lnTo>
                      <a:lnTo>
                        <a:pt x="72" y="110"/>
                      </a:lnTo>
                      <a:lnTo>
                        <a:pt x="64" y="96"/>
                      </a:lnTo>
                      <a:lnTo>
                        <a:pt x="8" y="10"/>
                      </a:lnTo>
                      <a:lnTo>
                        <a:pt x="8" y="10"/>
                      </a:lnTo>
                      <a:lnTo>
                        <a:pt x="2" y="2"/>
                      </a:ln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2" y="10"/>
                      </a:lnTo>
                      <a:lnTo>
                        <a:pt x="8" y="22"/>
                      </a:lnTo>
                      <a:lnTo>
                        <a:pt x="60" y="98"/>
                      </a:lnTo>
                      <a:lnTo>
                        <a:pt x="60" y="98"/>
                      </a:lnTo>
                      <a:lnTo>
                        <a:pt x="66" y="108"/>
                      </a:lnTo>
                      <a:lnTo>
                        <a:pt x="70" y="112"/>
                      </a:lnTo>
                      <a:lnTo>
                        <a:pt x="70" y="11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01" name="Freeform 50"/>
                <p:cNvSpPr>
                  <a:spLocks/>
                </p:cNvSpPr>
                <p:nvPr/>
              </p:nvSpPr>
              <p:spPr bwMode="auto">
                <a:xfrm>
                  <a:off x="5191125" y="3379788"/>
                  <a:ext cx="0" cy="3175"/>
                </a:xfrm>
                <a:custGeom>
                  <a:avLst/>
                  <a:gdLst>
                    <a:gd name="T0" fmla="*/ 0 h 2"/>
                    <a:gd name="T1" fmla="*/ 0 h 2"/>
                    <a:gd name="T2" fmla="*/ 2 h 2"/>
                    <a:gd name="T3" fmla="*/ 2 h 2"/>
                    <a:gd name="T4" fmla="*/ 0 h 2"/>
                    <a:gd name="T5" fmla="*/ 0 h 2"/>
                    <a:gd name="T6" fmla="*/ 0 h 2"/>
                    <a:gd name="T7" fmla="*/ 0 h 2"/>
                    <a:gd name="T8" fmla="*/ 0 h 2"/>
                    <a:gd name="T9" fmla="*/ 0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  <a:cxn ang="0">
                      <a:pos x="0" y="T4"/>
                    </a:cxn>
                    <a:cxn ang="0">
                      <a:pos x="0" y="T5"/>
                    </a:cxn>
                    <a:cxn ang="0">
                      <a:pos x="0" y="T6"/>
                    </a:cxn>
                    <a:cxn ang="0">
                      <a:pos x="0" y="T7"/>
                    </a:cxn>
                    <a:cxn ang="0">
                      <a:pos x="0" y="T8"/>
                    </a:cxn>
                    <a:cxn ang="0">
                      <a:pos x="0" y="T9"/>
                    </a:cxn>
                  </a:cxnLst>
                  <a:rect l="0" t="0" r="r" b="b"/>
                  <a:pathLst>
                    <a:path h="2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02" name="Freeform 51"/>
                <p:cNvSpPr>
                  <a:spLocks/>
                </p:cNvSpPr>
                <p:nvPr/>
              </p:nvSpPr>
              <p:spPr bwMode="auto">
                <a:xfrm>
                  <a:off x="5210175" y="2935288"/>
                  <a:ext cx="292100" cy="434975"/>
                </a:xfrm>
                <a:custGeom>
                  <a:avLst/>
                  <a:gdLst>
                    <a:gd name="T0" fmla="*/ 2 w 184"/>
                    <a:gd name="T1" fmla="*/ 274 h 274"/>
                    <a:gd name="T2" fmla="*/ 2 w 184"/>
                    <a:gd name="T3" fmla="*/ 274 h 274"/>
                    <a:gd name="T4" fmla="*/ 12 w 184"/>
                    <a:gd name="T5" fmla="*/ 260 h 274"/>
                    <a:gd name="T6" fmla="*/ 160 w 184"/>
                    <a:gd name="T7" fmla="*/ 36 h 274"/>
                    <a:gd name="T8" fmla="*/ 160 w 184"/>
                    <a:gd name="T9" fmla="*/ 36 h 274"/>
                    <a:gd name="T10" fmla="*/ 168 w 184"/>
                    <a:gd name="T11" fmla="*/ 26 h 274"/>
                    <a:gd name="T12" fmla="*/ 176 w 184"/>
                    <a:gd name="T13" fmla="*/ 18 h 274"/>
                    <a:gd name="T14" fmla="*/ 176 w 184"/>
                    <a:gd name="T15" fmla="*/ 18 h 274"/>
                    <a:gd name="T16" fmla="*/ 182 w 184"/>
                    <a:gd name="T17" fmla="*/ 12 h 274"/>
                    <a:gd name="T18" fmla="*/ 184 w 184"/>
                    <a:gd name="T19" fmla="*/ 4 h 274"/>
                    <a:gd name="T20" fmla="*/ 184 w 184"/>
                    <a:gd name="T21" fmla="*/ 4 h 274"/>
                    <a:gd name="T22" fmla="*/ 184 w 184"/>
                    <a:gd name="T23" fmla="*/ 2 h 274"/>
                    <a:gd name="T24" fmla="*/ 182 w 184"/>
                    <a:gd name="T25" fmla="*/ 0 h 274"/>
                    <a:gd name="T26" fmla="*/ 180 w 184"/>
                    <a:gd name="T27" fmla="*/ 0 h 274"/>
                    <a:gd name="T28" fmla="*/ 176 w 184"/>
                    <a:gd name="T29" fmla="*/ 2 h 274"/>
                    <a:gd name="T30" fmla="*/ 176 w 184"/>
                    <a:gd name="T31" fmla="*/ 2 h 274"/>
                    <a:gd name="T32" fmla="*/ 168 w 184"/>
                    <a:gd name="T33" fmla="*/ 10 h 274"/>
                    <a:gd name="T34" fmla="*/ 160 w 184"/>
                    <a:gd name="T35" fmla="*/ 20 h 274"/>
                    <a:gd name="T36" fmla="*/ 160 w 184"/>
                    <a:gd name="T37" fmla="*/ 20 h 274"/>
                    <a:gd name="T38" fmla="*/ 144 w 184"/>
                    <a:gd name="T39" fmla="*/ 44 h 274"/>
                    <a:gd name="T40" fmla="*/ 8 w 184"/>
                    <a:gd name="T41" fmla="*/ 258 h 274"/>
                    <a:gd name="T42" fmla="*/ 8 w 184"/>
                    <a:gd name="T43" fmla="*/ 258 h 274"/>
                    <a:gd name="T44" fmla="*/ 0 w 184"/>
                    <a:gd name="T45" fmla="*/ 272 h 274"/>
                    <a:gd name="T46" fmla="*/ 0 w 184"/>
                    <a:gd name="T47" fmla="*/ 272 h 274"/>
                    <a:gd name="T48" fmla="*/ 0 w 184"/>
                    <a:gd name="T49" fmla="*/ 274 h 274"/>
                    <a:gd name="T50" fmla="*/ 0 w 184"/>
                    <a:gd name="T51" fmla="*/ 274 h 274"/>
                    <a:gd name="T52" fmla="*/ 2 w 184"/>
                    <a:gd name="T53" fmla="*/ 274 h 274"/>
                    <a:gd name="T54" fmla="*/ 2 w 184"/>
                    <a:gd name="T55" fmla="*/ 274 h 27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4" h="274">
                      <a:moveTo>
                        <a:pt x="2" y="274"/>
                      </a:moveTo>
                      <a:lnTo>
                        <a:pt x="2" y="274"/>
                      </a:lnTo>
                      <a:lnTo>
                        <a:pt x="12" y="260"/>
                      </a:lnTo>
                      <a:lnTo>
                        <a:pt x="160" y="36"/>
                      </a:lnTo>
                      <a:lnTo>
                        <a:pt x="160" y="36"/>
                      </a:lnTo>
                      <a:lnTo>
                        <a:pt x="168" y="26"/>
                      </a:lnTo>
                      <a:lnTo>
                        <a:pt x="176" y="18"/>
                      </a:lnTo>
                      <a:lnTo>
                        <a:pt x="176" y="18"/>
                      </a:lnTo>
                      <a:lnTo>
                        <a:pt x="182" y="12"/>
                      </a:lnTo>
                      <a:lnTo>
                        <a:pt x="184" y="4"/>
                      </a:lnTo>
                      <a:lnTo>
                        <a:pt x="184" y="4"/>
                      </a:lnTo>
                      <a:lnTo>
                        <a:pt x="184" y="2"/>
                      </a:lnTo>
                      <a:lnTo>
                        <a:pt x="182" y="0"/>
                      </a:lnTo>
                      <a:lnTo>
                        <a:pt x="180" y="0"/>
                      </a:lnTo>
                      <a:lnTo>
                        <a:pt x="176" y="2"/>
                      </a:lnTo>
                      <a:lnTo>
                        <a:pt x="176" y="2"/>
                      </a:lnTo>
                      <a:lnTo>
                        <a:pt x="168" y="10"/>
                      </a:lnTo>
                      <a:lnTo>
                        <a:pt x="160" y="20"/>
                      </a:lnTo>
                      <a:lnTo>
                        <a:pt x="160" y="20"/>
                      </a:lnTo>
                      <a:lnTo>
                        <a:pt x="144" y="44"/>
                      </a:lnTo>
                      <a:lnTo>
                        <a:pt x="8" y="258"/>
                      </a:lnTo>
                      <a:lnTo>
                        <a:pt x="8" y="258"/>
                      </a:lnTo>
                      <a:lnTo>
                        <a:pt x="0" y="272"/>
                      </a:lnTo>
                      <a:lnTo>
                        <a:pt x="0" y="272"/>
                      </a:lnTo>
                      <a:lnTo>
                        <a:pt x="0" y="274"/>
                      </a:lnTo>
                      <a:lnTo>
                        <a:pt x="0" y="274"/>
                      </a:lnTo>
                      <a:lnTo>
                        <a:pt x="2" y="274"/>
                      </a:lnTo>
                      <a:lnTo>
                        <a:pt x="2" y="27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03" name="Freeform 52"/>
                <p:cNvSpPr>
                  <a:spLocks noEditPoints="1"/>
                </p:cNvSpPr>
                <p:nvPr/>
              </p:nvSpPr>
              <p:spPr bwMode="auto">
                <a:xfrm>
                  <a:off x="5073650" y="2381609"/>
                  <a:ext cx="1257300" cy="1758950"/>
                </a:xfrm>
                <a:custGeom>
                  <a:avLst/>
                  <a:gdLst>
                    <a:gd name="T0" fmla="*/ 780 w 792"/>
                    <a:gd name="T1" fmla="*/ 16 h 1108"/>
                    <a:gd name="T2" fmla="*/ 752 w 792"/>
                    <a:gd name="T3" fmla="*/ 4 h 1108"/>
                    <a:gd name="T4" fmla="*/ 622 w 792"/>
                    <a:gd name="T5" fmla="*/ 26 h 1108"/>
                    <a:gd name="T6" fmla="*/ 230 w 792"/>
                    <a:gd name="T7" fmla="*/ 382 h 1108"/>
                    <a:gd name="T8" fmla="*/ 118 w 792"/>
                    <a:gd name="T9" fmla="*/ 576 h 1108"/>
                    <a:gd name="T10" fmla="*/ 106 w 792"/>
                    <a:gd name="T11" fmla="*/ 550 h 1108"/>
                    <a:gd name="T12" fmla="*/ 112 w 792"/>
                    <a:gd name="T13" fmla="*/ 538 h 1108"/>
                    <a:gd name="T14" fmla="*/ 94 w 792"/>
                    <a:gd name="T15" fmla="*/ 520 h 1108"/>
                    <a:gd name="T16" fmla="*/ 90 w 792"/>
                    <a:gd name="T17" fmla="*/ 516 h 1108"/>
                    <a:gd name="T18" fmla="*/ 80 w 792"/>
                    <a:gd name="T19" fmla="*/ 512 h 1108"/>
                    <a:gd name="T20" fmla="*/ 72 w 792"/>
                    <a:gd name="T21" fmla="*/ 516 h 1108"/>
                    <a:gd name="T22" fmla="*/ 68 w 792"/>
                    <a:gd name="T23" fmla="*/ 522 h 1108"/>
                    <a:gd name="T24" fmla="*/ 56 w 792"/>
                    <a:gd name="T25" fmla="*/ 522 h 1108"/>
                    <a:gd name="T26" fmla="*/ 44 w 792"/>
                    <a:gd name="T27" fmla="*/ 538 h 1108"/>
                    <a:gd name="T28" fmla="*/ 40 w 792"/>
                    <a:gd name="T29" fmla="*/ 560 h 1108"/>
                    <a:gd name="T30" fmla="*/ 0 w 792"/>
                    <a:gd name="T31" fmla="*/ 900 h 1108"/>
                    <a:gd name="T32" fmla="*/ 46 w 792"/>
                    <a:gd name="T33" fmla="*/ 738 h 1108"/>
                    <a:gd name="T34" fmla="*/ 32 w 792"/>
                    <a:gd name="T35" fmla="*/ 854 h 1108"/>
                    <a:gd name="T36" fmla="*/ 40 w 792"/>
                    <a:gd name="T37" fmla="*/ 950 h 1108"/>
                    <a:gd name="T38" fmla="*/ 32 w 792"/>
                    <a:gd name="T39" fmla="*/ 1026 h 1108"/>
                    <a:gd name="T40" fmla="*/ 80 w 792"/>
                    <a:gd name="T41" fmla="*/ 1078 h 1108"/>
                    <a:gd name="T42" fmla="*/ 120 w 792"/>
                    <a:gd name="T43" fmla="*/ 964 h 1108"/>
                    <a:gd name="T44" fmla="*/ 120 w 792"/>
                    <a:gd name="T45" fmla="*/ 896 h 1108"/>
                    <a:gd name="T46" fmla="*/ 114 w 792"/>
                    <a:gd name="T47" fmla="*/ 814 h 1108"/>
                    <a:gd name="T48" fmla="*/ 108 w 792"/>
                    <a:gd name="T49" fmla="*/ 732 h 1108"/>
                    <a:gd name="T50" fmla="*/ 156 w 792"/>
                    <a:gd name="T51" fmla="*/ 900 h 1108"/>
                    <a:gd name="T52" fmla="*/ 204 w 792"/>
                    <a:gd name="T53" fmla="*/ 1010 h 1108"/>
                    <a:gd name="T54" fmla="*/ 242 w 792"/>
                    <a:gd name="T55" fmla="*/ 1064 h 1108"/>
                    <a:gd name="T56" fmla="*/ 294 w 792"/>
                    <a:gd name="T57" fmla="*/ 1102 h 1108"/>
                    <a:gd name="T58" fmla="*/ 316 w 792"/>
                    <a:gd name="T59" fmla="*/ 1104 h 1108"/>
                    <a:gd name="T60" fmla="*/ 366 w 792"/>
                    <a:gd name="T61" fmla="*/ 1096 h 1108"/>
                    <a:gd name="T62" fmla="*/ 408 w 792"/>
                    <a:gd name="T63" fmla="*/ 1072 h 1108"/>
                    <a:gd name="T64" fmla="*/ 432 w 792"/>
                    <a:gd name="T65" fmla="*/ 1058 h 1108"/>
                    <a:gd name="T66" fmla="*/ 454 w 792"/>
                    <a:gd name="T67" fmla="*/ 1034 h 1108"/>
                    <a:gd name="T68" fmla="*/ 470 w 792"/>
                    <a:gd name="T69" fmla="*/ 1030 h 1108"/>
                    <a:gd name="T70" fmla="*/ 502 w 792"/>
                    <a:gd name="T71" fmla="*/ 1002 h 1108"/>
                    <a:gd name="T72" fmla="*/ 508 w 792"/>
                    <a:gd name="T73" fmla="*/ 988 h 1108"/>
                    <a:gd name="T74" fmla="*/ 534 w 792"/>
                    <a:gd name="T75" fmla="*/ 974 h 1108"/>
                    <a:gd name="T76" fmla="*/ 550 w 792"/>
                    <a:gd name="T77" fmla="*/ 952 h 1108"/>
                    <a:gd name="T78" fmla="*/ 576 w 792"/>
                    <a:gd name="T79" fmla="*/ 860 h 1108"/>
                    <a:gd name="T80" fmla="*/ 580 w 792"/>
                    <a:gd name="T81" fmla="*/ 832 h 1108"/>
                    <a:gd name="T82" fmla="*/ 524 w 792"/>
                    <a:gd name="T83" fmla="*/ 726 h 1108"/>
                    <a:gd name="T84" fmla="*/ 460 w 792"/>
                    <a:gd name="T85" fmla="*/ 674 h 1108"/>
                    <a:gd name="T86" fmla="*/ 564 w 792"/>
                    <a:gd name="T87" fmla="*/ 630 h 1108"/>
                    <a:gd name="T88" fmla="*/ 694 w 792"/>
                    <a:gd name="T89" fmla="*/ 536 h 1108"/>
                    <a:gd name="T90" fmla="*/ 756 w 792"/>
                    <a:gd name="T91" fmla="*/ 300 h 1108"/>
                    <a:gd name="T92" fmla="*/ 74 w 792"/>
                    <a:gd name="T93" fmla="*/ 522 h 1108"/>
                    <a:gd name="T94" fmla="*/ 74 w 792"/>
                    <a:gd name="T95" fmla="*/ 522 h 11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792" h="1108">
                      <a:moveTo>
                        <a:pt x="792" y="30"/>
                      </a:moveTo>
                      <a:lnTo>
                        <a:pt x="792" y="30"/>
                      </a:lnTo>
                      <a:lnTo>
                        <a:pt x="786" y="20"/>
                      </a:lnTo>
                      <a:lnTo>
                        <a:pt x="780" y="16"/>
                      </a:lnTo>
                      <a:lnTo>
                        <a:pt x="774" y="12"/>
                      </a:lnTo>
                      <a:lnTo>
                        <a:pt x="774" y="12"/>
                      </a:lnTo>
                      <a:lnTo>
                        <a:pt x="764" y="6"/>
                      </a:lnTo>
                      <a:lnTo>
                        <a:pt x="752" y="4"/>
                      </a:lnTo>
                      <a:lnTo>
                        <a:pt x="732" y="0"/>
                      </a:lnTo>
                      <a:lnTo>
                        <a:pt x="716" y="0"/>
                      </a:lnTo>
                      <a:lnTo>
                        <a:pt x="710" y="0"/>
                      </a:lnTo>
                      <a:lnTo>
                        <a:pt x="622" y="26"/>
                      </a:lnTo>
                      <a:lnTo>
                        <a:pt x="522" y="78"/>
                      </a:lnTo>
                      <a:lnTo>
                        <a:pt x="418" y="162"/>
                      </a:lnTo>
                      <a:lnTo>
                        <a:pt x="338" y="244"/>
                      </a:lnTo>
                      <a:lnTo>
                        <a:pt x="230" y="382"/>
                      </a:lnTo>
                      <a:lnTo>
                        <a:pt x="166" y="484"/>
                      </a:lnTo>
                      <a:lnTo>
                        <a:pt x="128" y="552"/>
                      </a:lnTo>
                      <a:lnTo>
                        <a:pt x="118" y="576"/>
                      </a:lnTo>
                      <a:lnTo>
                        <a:pt x="118" y="576"/>
                      </a:lnTo>
                      <a:lnTo>
                        <a:pt x="118" y="570"/>
                      </a:lnTo>
                      <a:lnTo>
                        <a:pt x="118" y="570"/>
                      </a:lnTo>
                      <a:lnTo>
                        <a:pt x="114" y="562"/>
                      </a:lnTo>
                      <a:lnTo>
                        <a:pt x="106" y="550"/>
                      </a:lnTo>
                      <a:lnTo>
                        <a:pt x="106" y="550"/>
                      </a:lnTo>
                      <a:lnTo>
                        <a:pt x="110" y="544"/>
                      </a:lnTo>
                      <a:lnTo>
                        <a:pt x="112" y="538"/>
                      </a:lnTo>
                      <a:lnTo>
                        <a:pt x="112" y="538"/>
                      </a:lnTo>
                      <a:lnTo>
                        <a:pt x="110" y="530"/>
                      </a:lnTo>
                      <a:lnTo>
                        <a:pt x="106" y="526"/>
                      </a:lnTo>
                      <a:lnTo>
                        <a:pt x="102" y="522"/>
                      </a:lnTo>
                      <a:lnTo>
                        <a:pt x="94" y="520"/>
                      </a:lnTo>
                      <a:lnTo>
                        <a:pt x="94" y="520"/>
                      </a:lnTo>
                      <a:lnTo>
                        <a:pt x="92" y="520"/>
                      </a:lnTo>
                      <a:lnTo>
                        <a:pt x="94" y="516"/>
                      </a:lnTo>
                      <a:lnTo>
                        <a:pt x="90" y="516"/>
                      </a:lnTo>
                      <a:lnTo>
                        <a:pt x="86" y="516"/>
                      </a:lnTo>
                      <a:lnTo>
                        <a:pt x="86" y="516"/>
                      </a:lnTo>
                      <a:lnTo>
                        <a:pt x="80" y="512"/>
                      </a:lnTo>
                      <a:lnTo>
                        <a:pt x="80" y="512"/>
                      </a:lnTo>
                      <a:lnTo>
                        <a:pt x="80" y="512"/>
                      </a:lnTo>
                      <a:lnTo>
                        <a:pt x="76" y="514"/>
                      </a:lnTo>
                      <a:lnTo>
                        <a:pt x="72" y="512"/>
                      </a:lnTo>
                      <a:lnTo>
                        <a:pt x="72" y="516"/>
                      </a:lnTo>
                      <a:lnTo>
                        <a:pt x="68" y="516"/>
                      </a:lnTo>
                      <a:lnTo>
                        <a:pt x="66" y="516"/>
                      </a:lnTo>
                      <a:lnTo>
                        <a:pt x="68" y="520"/>
                      </a:lnTo>
                      <a:lnTo>
                        <a:pt x="68" y="522"/>
                      </a:lnTo>
                      <a:lnTo>
                        <a:pt x="68" y="522"/>
                      </a:lnTo>
                      <a:lnTo>
                        <a:pt x="62" y="520"/>
                      </a:lnTo>
                      <a:lnTo>
                        <a:pt x="62" y="520"/>
                      </a:lnTo>
                      <a:lnTo>
                        <a:pt x="56" y="522"/>
                      </a:lnTo>
                      <a:lnTo>
                        <a:pt x="50" y="526"/>
                      </a:lnTo>
                      <a:lnTo>
                        <a:pt x="46" y="530"/>
                      </a:lnTo>
                      <a:lnTo>
                        <a:pt x="44" y="538"/>
                      </a:lnTo>
                      <a:lnTo>
                        <a:pt x="44" y="538"/>
                      </a:lnTo>
                      <a:lnTo>
                        <a:pt x="46" y="542"/>
                      </a:lnTo>
                      <a:lnTo>
                        <a:pt x="48" y="548"/>
                      </a:lnTo>
                      <a:lnTo>
                        <a:pt x="48" y="548"/>
                      </a:lnTo>
                      <a:lnTo>
                        <a:pt x="40" y="560"/>
                      </a:lnTo>
                      <a:lnTo>
                        <a:pt x="36" y="568"/>
                      </a:lnTo>
                      <a:lnTo>
                        <a:pt x="28" y="552"/>
                      </a:lnTo>
                      <a:lnTo>
                        <a:pt x="0" y="502"/>
                      </a:lnTo>
                      <a:lnTo>
                        <a:pt x="0" y="900"/>
                      </a:lnTo>
                      <a:lnTo>
                        <a:pt x="0" y="900"/>
                      </a:lnTo>
                      <a:lnTo>
                        <a:pt x="18" y="834"/>
                      </a:lnTo>
                      <a:lnTo>
                        <a:pt x="32" y="782"/>
                      </a:lnTo>
                      <a:lnTo>
                        <a:pt x="46" y="738"/>
                      </a:lnTo>
                      <a:lnTo>
                        <a:pt x="44" y="766"/>
                      </a:lnTo>
                      <a:lnTo>
                        <a:pt x="38" y="814"/>
                      </a:lnTo>
                      <a:lnTo>
                        <a:pt x="40" y="832"/>
                      </a:lnTo>
                      <a:lnTo>
                        <a:pt x="32" y="854"/>
                      </a:lnTo>
                      <a:lnTo>
                        <a:pt x="32" y="888"/>
                      </a:lnTo>
                      <a:lnTo>
                        <a:pt x="32" y="896"/>
                      </a:lnTo>
                      <a:lnTo>
                        <a:pt x="32" y="946"/>
                      </a:lnTo>
                      <a:lnTo>
                        <a:pt x="40" y="950"/>
                      </a:lnTo>
                      <a:lnTo>
                        <a:pt x="40" y="958"/>
                      </a:lnTo>
                      <a:lnTo>
                        <a:pt x="32" y="964"/>
                      </a:lnTo>
                      <a:lnTo>
                        <a:pt x="32" y="988"/>
                      </a:lnTo>
                      <a:lnTo>
                        <a:pt x="32" y="1026"/>
                      </a:lnTo>
                      <a:lnTo>
                        <a:pt x="48" y="1058"/>
                      </a:lnTo>
                      <a:lnTo>
                        <a:pt x="72" y="1078"/>
                      </a:lnTo>
                      <a:lnTo>
                        <a:pt x="76" y="1056"/>
                      </a:lnTo>
                      <a:lnTo>
                        <a:pt x="80" y="1078"/>
                      </a:lnTo>
                      <a:lnTo>
                        <a:pt x="104" y="1058"/>
                      </a:lnTo>
                      <a:lnTo>
                        <a:pt x="120" y="1026"/>
                      </a:lnTo>
                      <a:lnTo>
                        <a:pt x="120" y="988"/>
                      </a:lnTo>
                      <a:lnTo>
                        <a:pt x="120" y="964"/>
                      </a:lnTo>
                      <a:lnTo>
                        <a:pt x="112" y="958"/>
                      </a:lnTo>
                      <a:lnTo>
                        <a:pt x="112" y="950"/>
                      </a:lnTo>
                      <a:lnTo>
                        <a:pt x="120" y="946"/>
                      </a:lnTo>
                      <a:lnTo>
                        <a:pt x="120" y="896"/>
                      </a:lnTo>
                      <a:lnTo>
                        <a:pt x="120" y="888"/>
                      </a:lnTo>
                      <a:lnTo>
                        <a:pt x="120" y="854"/>
                      </a:lnTo>
                      <a:lnTo>
                        <a:pt x="112" y="832"/>
                      </a:lnTo>
                      <a:lnTo>
                        <a:pt x="114" y="814"/>
                      </a:lnTo>
                      <a:lnTo>
                        <a:pt x="108" y="766"/>
                      </a:lnTo>
                      <a:lnTo>
                        <a:pt x="106" y="738"/>
                      </a:lnTo>
                      <a:lnTo>
                        <a:pt x="106" y="738"/>
                      </a:lnTo>
                      <a:lnTo>
                        <a:pt x="108" y="732"/>
                      </a:lnTo>
                      <a:lnTo>
                        <a:pt x="108" y="732"/>
                      </a:lnTo>
                      <a:lnTo>
                        <a:pt x="122" y="778"/>
                      </a:lnTo>
                      <a:lnTo>
                        <a:pt x="138" y="834"/>
                      </a:lnTo>
                      <a:lnTo>
                        <a:pt x="156" y="900"/>
                      </a:lnTo>
                      <a:lnTo>
                        <a:pt x="156" y="900"/>
                      </a:lnTo>
                      <a:lnTo>
                        <a:pt x="174" y="942"/>
                      </a:lnTo>
                      <a:lnTo>
                        <a:pt x="190" y="978"/>
                      </a:lnTo>
                      <a:lnTo>
                        <a:pt x="204" y="1010"/>
                      </a:lnTo>
                      <a:lnTo>
                        <a:pt x="204" y="1010"/>
                      </a:lnTo>
                      <a:lnTo>
                        <a:pt x="218" y="1034"/>
                      </a:lnTo>
                      <a:lnTo>
                        <a:pt x="230" y="1050"/>
                      </a:lnTo>
                      <a:lnTo>
                        <a:pt x="242" y="1064"/>
                      </a:lnTo>
                      <a:lnTo>
                        <a:pt x="268" y="1090"/>
                      </a:lnTo>
                      <a:lnTo>
                        <a:pt x="284" y="1100"/>
                      </a:lnTo>
                      <a:lnTo>
                        <a:pt x="294" y="1102"/>
                      </a:lnTo>
                      <a:lnTo>
                        <a:pt x="294" y="1102"/>
                      </a:lnTo>
                      <a:lnTo>
                        <a:pt x="296" y="1100"/>
                      </a:lnTo>
                      <a:lnTo>
                        <a:pt x="300" y="1098"/>
                      </a:lnTo>
                      <a:lnTo>
                        <a:pt x="308" y="1100"/>
                      </a:lnTo>
                      <a:lnTo>
                        <a:pt x="316" y="1104"/>
                      </a:lnTo>
                      <a:lnTo>
                        <a:pt x="316" y="1104"/>
                      </a:lnTo>
                      <a:lnTo>
                        <a:pt x="322" y="1108"/>
                      </a:lnTo>
                      <a:lnTo>
                        <a:pt x="350" y="1108"/>
                      </a:lnTo>
                      <a:lnTo>
                        <a:pt x="366" y="1096"/>
                      </a:lnTo>
                      <a:lnTo>
                        <a:pt x="384" y="1082"/>
                      </a:lnTo>
                      <a:lnTo>
                        <a:pt x="384" y="1082"/>
                      </a:lnTo>
                      <a:lnTo>
                        <a:pt x="396" y="1076"/>
                      </a:lnTo>
                      <a:lnTo>
                        <a:pt x="408" y="1072"/>
                      </a:lnTo>
                      <a:lnTo>
                        <a:pt x="418" y="1068"/>
                      </a:lnTo>
                      <a:lnTo>
                        <a:pt x="418" y="1068"/>
                      </a:lnTo>
                      <a:lnTo>
                        <a:pt x="426" y="1064"/>
                      </a:lnTo>
                      <a:lnTo>
                        <a:pt x="432" y="1058"/>
                      </a:lnTo>
                      <a:lnTo>
                        <a:pt x="438" y="1050"/>
                      </a:lnTo>
                      <a:lnTo>
                        <a:pt x="438" y="1050"/>
                      </a:lnTo>
                      <a:lnTo>
                        <a:pt x="446" y="1040"/>
                      </a:lnTo>
                      <a:lnTo>
                        <a:pt x="454" y="1034"/>
                      </a:lnTo>
                      <a:lnTo>
                        <a:pt x="458" y="1032"/>
                      </a:lnTo>
                      <a:lnTo>
                        <a:pt x="462" y="1030"/>
                      </a:lnTo>
                      <a:lnTo>
                        <a:pt x="462" y="1030"/>
                      </a:lnTo>
                      <a:lnTo>
                        <a:pt x="470" y="1030"/>
                      </a:lnTo>
                      <a:lnTo>
                        <a:pt x="480" y="1026"/>
                      </a:lnTo>
                      <a:lnTo>
                        <a:pt x="492" y="1014"/>
                      </a:lnTo>
                      <a:lnTo>
                        <a:pt x="492" y="1014"/>
                      </a:lnTo>
                      <a:lnTo>
                        <a:pt x="502" y="1002"/>
                      </a:lnTo>
                      <a:lnTo>
                        <a:pt x="506" y="992"/>
                      </a:lnTo>
                      <a:lnTo>
                        <a:pt x="506" y="992"/>
                      </a:lnTo>
                      <a:lnTo>
                        <a:pt x="506" y="992"/>
                      </a:lnTo>
                      <a:lnTo>
                        <a:pt x="508" y="988"/>
                      </a:lnTo>
                      <a:lnTo>
                        <a:pt x="514" y="982"/>
                      </a:lnTo>
                      <a:lnTo>
                        <a:pt x="526" y="976"/>
                      </a:lnTo>
                      <a:lnTo>
                        <a:pt x="526" y="976"/>
                      </a:lnTo>
                      <a:lnTo>
                        <a:pt x="534" y="974"/>
                      </a:lnTo>
                      <a:lnTo>
                        <a:pt x="538" y="970"/>
                      </a:lnTo>
                      <a:lnTo>
                        <a:pt x="546" y="962"/>
                      </a:lnTo>
                      <a:lnTo>
                        <a:pt x="548" y="954"/>
                      </a:lnTo>
                      <a:lnTo>
                        <a:pt x="550" y="952"/>
                      </a:lnTo>
                      <a:lnTo>
                        <a:pt x="560" y="916"/>
                      </a:lnTo>
                      <a:lnTo>
                        <a:pt x="576" y="890"/>
                      </a:lnTo>
                      <a:lnTo>
                        <a:pt x="576" y="860"/>
                      </a:lnTo>
                      <a:lnTo>
                        <a:pt x="576" y="860"/>
                      </a:lnTo>
                      <a:lnTo>
                        <a:pt x="578" y="850"/>
                      </a:lnTo>
                      <a:lnTo>
                        <a:pt x="580" y="840"/>
                      </a:lnTo>
                      <a:lnTo>
                        <a:pt x="580" y="832"/>
                      </a:lnTo>
                      <a:lnTo>
                        <a:pt x="580" y="832"/>
                      </a:lnTo>
                      <a:lnTo>
                        <a:pt x="576" y="820"/>
                      </a:lnTo>
                      <a:lnTo>
                        <a:pt x="572" y="808"/>
                      </a:lnTo>
                      <a:lnTo>
                        <a:pt x="566" y="792"/>
                      </a:lnTo>
                      <a:lnTo>
                        <a:pt x="524" y="726"/>
                      </a:lnTo>
                      <a:lnTo>
                        <a:pt x="524" y="726"/>
                      </a:lnTo>
                      <a:lnTo>
                        <a:pt x="474" y="680"/>
                      </a:lnTo>
                      <a:lnTo>
                        <a:pt x="474" y="680"/>
                      </a:lnTo>
                      <a:lnTo>
                        <a:pt x="460" y="674"/>
                      </a:lnTo>
                      <a:lnTo>
                        <a:pt x="438" y="666"/>
                      </a:lnTo>
                      <a:lnTo>
                        <a:pt x="384" y="646"/>
                      </a:lnTo>
                      <a:lnTo>
                        <a:pt x="524" y="634"/>
                      </a:lnTo>
                      <a:lnTo>
                        <a:pt x="564" y="630"/>
                      </a:lnTo>
                      <a:lnTo>
                        <a:pt x="606" y="624"/>
                      </a:lnTo>
                      <a:lnTo>
                        <a:pt x="636" y="608"/>
                      </a:lnTo>
                      <a:lnTo>
                        <a:pt x="666" y="580"/>
                      </a:lnTo>
                      <a:lnTo>
                        <a:pt x="694" y="536"/>
                      </a:lnTo>
                      <a:lnTo>
                        <a:pt x="714" y="486"/>
                      </a:lnTo>
                      <a:lnTo>
                        <a:pt x="724" y="454"/>
                      </a:lnTo>
                      <a:lnTo>
                        <a:pt x="742" y="360"/>
                      </a:lnTo>
                      <a:lnTo>
                        <a:pt x="756" y="300"/>
                      </a:lnTo>
                      <a:lnTo>
                        <a:pt x="788" y="150"/>
                      </a:lnTo>
                      <a:lnTo>
                        <a:pt x="792" y="100"/>
                      </a:lnTo>
                      <a:lnTo>
                        <a:pt x="792" y="30"/>
                      </a:lnTo>
                      <a:close/>
                      <a:moveTo>
                        <a:pt x="74" y="522"/>
                      </a:moveTo>
                      <a:lnTo>
                        <a:pt x="74" y="524"/>
                      </a:lnTo>
                      <a:lnTo>
                        <a:pt x="72" y="522"/>
                      </a:lnTo>
                      <a:lnTo>
                        <a:pt x="74" y="522"/>
                      </a:lnTo>
                      <a:lnTo>
                        <a:pt x="74" y="522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14000"/>
                  </a:schemeClr>
                </a:solidFill>
                <a:ln w="9525">
                  <a:solidFill>
                    <a:schemeClr val="tx2">
                      <a:lumMod val="60000"/>
                      <a:lumOff val="40000"/>
                      <a:alpha val="16000"/>
                    </a:schemeClr>
                  </a:solidFill>
                  <a:round/>
                  <a:headEnd/>
                  <a:tailEnd/>
                </a:ln>
                <a:effectLst>
                  <a:glow rad="63500">
                    <a:schemeClr val="bg2">
                      <a:lumMod val="60000"/>
                      <a:lumOff val="40000"/>
                      <a:alpha val="16000"/>
                    </a:schemeClr>
                  </a:glow>
                  <a:softEdge rad="12700"/>
                </a:effectLst>
                <a:extLst/>
              </p:spPr>
              <p:txBody>
                <a:bodyPr/>
                <a:lstStyle/>
                <a:p>
                  <a:pPr defTabSz="457200">
                    <a:defRPr/>
                  </a:pPr>
                  <a:endParaRPr lang="en-US" sz="1800">
                    <a:latin typeface="+mn-lt"/>
                  </a:endParaRPr>
                </a:p>
              </p:txBody>
            </p:sp>
          </p:grpSp>
          <p:grpSp>
            <p:nvGrpSpPr>
              <p:cNvPr id="19" name="Group 97"/>
              <p:cNvGrpSpPr>
                <a:grpSpLocks noChangeAspect="1"/>
              </p:cNvGrpSpPr>
              <p:nvPr/>
            </p:nvGrpSpPr>
            <p:grpSpPr>
              <a:xfrm>
                <a:off x="4876750" y="5704502"/>
                <a:ext cx="1752575" cy="1153497"/>
                <a:chOff x="4978400" y="152400"/>
                <a:chExt cx="2489200" cy="1638300"/>
              </a:xfrm>
              <a:solidFill>
                <a:schemeClr val="bg2">
                  <a:lumMod val="50000"/>
                  <a:lumOff val="50000"/>
                  <a:alpha val="8000"/>
                </a:schemeClr>
              </a:solidFill>
            </p:grpSpPr>
            <p:sp>
              <p:nvSpPr>
                <p:cNvPr id="196" name="Freeform 28"/>
                <p:cNvSpPr>
                  <a:spLocks/>
                </p:cNvSpPr>
                <p:nvPr/>
              </p:nvSpPr>
              <p:spPr bwMode="auto">
                <a:xfrm>
                  <a:off x="6003925" y="923925"/>
                  <a:ext cx="22225" cy="546100"/>
                </a:xfrm>
                <a:custGeom>
                  <a:avLst/>
                  <a:gdLst>
                    <a:gd name="T0" fmla="*/ 12 w 14"/>
                    <a:gd name="T1" fmla="*/ 344 h 344"/>
                    <a:gd name="T2" fmla="*/ 12 w 14"/>
                    <a:gd name="T3" fmla="*/ 344 h 344"/>
                    <a:gd name="T4" fmla="*/ 14 w 14"/>
                    <a:gd name="T5" fmla="*/ 344 h 344"/>
                    <a:gd name="T6" fmla="*/ 14 w 14"/>
                    <a:gd name="T7" fmla="*/ 344 h 344"/>
                    <a:gd name="T8" fmla="*/ 14 w 14"/>
                    <a:gd name="T9" fmla="*/ 326 h 344"/>
                    <a:gd name="T10" fmla="*/ 14 w 14"/>
                    <a:gd name="T11" fmla="*/ 58 h 344"/>
                    <a:gd name="T12" fmla="*/ 14 w 14"/>
                    <a:gd name="T13" fmla="*/ 58 h 344"/>
                    <a:gd name="T14" fmla="*/ 14 w 14"/>
                    <a:gd name="T15" fmla="*/ 30 h 344"/>
                    <a:gd name="T16" fmla="*/ 14 w 14"/>
                    <a:gd name="T17" fmla="*/ 30 h 344"/>
                    <a:gd name="T18" fmla="*/ 12 w 14"/>
                    <a:gd name="T19" fmla="*/ 16 h 344"/>
                    <a:gd name="T20" fmla="*/ 8 w 14"/>
                    <a:gd name="T21" fmla="*/ 4 h 344"/>
                    <a:gd name="T22" fmla="*/ 8 w 14"/>
                    <a:gd name="T23" fmla="*/ 4 h 344"/>
                    <a:gd name="T24" fmla="*/ 6 w 14"/>
                    <a:gd name="T25" fmla="*/ 2 h 344"/>
                    <a:gd name="T26" fmla="*/ 4 w 14"/>
                    <a:gd name="T27" fmla="*/ 0 h 344"/>
                    <a:gd name="T28" fmla="*/ 2 w 14"/>
                    <a:gd name="T29" fmla="*/ 0 h 344"/>
                    <a:gd name="T30" fmla="*/ 0 w 14"/>
                    <a:gd name="T31" fmla="*/ 2 h 344"/>
                    <a:gd name="T32" fmla="*/ 0 w 14"/>
                    <a:gd name="T33" fmla="*/ 2 h 344"/>
                    <a:gd name="T34" fmla="*/ 0 w 14"/>
                    <a:gd name="T35" fmla="*/ 10 h 344"/>
                    <a:gd name="T36" fmla="*/ 0 w 14"/>
                    <a:gd name="T37" fmla="*/ 18 h 344"/>
                    <a:gd name="T38" fmla="*/ 0 w 14"/>
                    <a:gd name="T39" fmla="*/ 18 h 344"/>
                    <a:gd name="T40" fmla="*/ 2 w 14"/>
                    <a:gd name="T41" fmla="*/ 30 h 344"/>
                    <a:gd name="T42" fmla="*/ 4 w 14"/>
                    <a:gd name="T43" fmla="*/ 44 h 344"/>
                    <a:gd name="T44" fmla="*/ 10 w 14"/>
                    <a:gd name="T45" fmla="*/ 326 h 344"/>
                    <a:gd name="T46" fmla="*/ 10 w 14"/>
                    <a:gd name="T47" fmla="*/ 326 h 344"/>
                    <a:gd name="T48" fmla="*/ 10 w 14"/>
                    <a:gd name="T49" fmla="*/ 338 h 344"/>
                    <a:gd name="T50" fmla="*/ 12 w 14"/>
                    <a:gd name="T51" fmla="*/ 344 h 344"/>
                    <a:gd name="T52" fmla="*/ 12 w 14"/>
                    <a:gd name="T53" fmla="*/ 344 h 3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14" h="344">
                      <a:moveTo>
                        <a:pt x="12" y="344"/>
                      </a:moveTo>
                      <a:lnTo>
                        <a:pt x="12" y="344"/>
                      </a:lnTo>
                      <a:lnTo>
                        <a:pt x="14" y="344"/>
                      </a:lnTo>
                      <a:lnTo>
                        <a:pt x="14" y="344"/>
                      </a:lnTo>
                      <a:lnTo>
                        <a:pt x="14" y="326"/>
                      </a:lnTo>
                      <a:lnTo>
                        <a:pt x="14" y="58"/>
                      </a:lnTo>
                      <a:lnTo>
                        <a:pt x="14" y="58"/>
                      </a:lnTo>
                      <a:lnTo>
                        <a:pt x="14" y="30"/>
                      </a:lnTo>
                      <a:lnTo>
                        <a:pt x="14" y="30"/>
                      </a:lnTo>
                      <a:lnTo>
                        <a:pt x="12" y="16"/>
                      </a:lnTo>
                      <a:lnTo>
                        <a:pt x="8" y="4"/>
                      </a:lnTo>
                      <a:lnTo>
                        <a:pt x="8" y="4"/>
                      </a:lnTo>
                      <a:lnTo>
                        <a:pt x="6" y="2"/>
                      </a:lnTo>
                      <a:lnTo>
                        <a:pt x="4" y="0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0" y="10"/>
                      </a:lnTo>
                      <a:lnTo>
                        <a:pt x="0" y="18"/>
                      </a:lnTo>
                      <a:lnTo>
                        <a:pt x="0" y="18"/>
                      </a:lnTo>
                      <a:lnTo>
                        <a:pt x="2" y="30"/>
                      </a:lnTo>
                      <a:lnTo>
                        <a:pt x="4" y="44"/>
                      </a:lnTo>
                      <a:lnTo>
                        <a:pt x="10" y="326"/>
                      </a:lnTo>
                      <a:lnTo>
                        <a:pt x="10" y="326"/>
                      </a:lnTo>
                      <a:lnTo>
                        <a:pt x="10" y="338"/>
                      </a:lnTo>
                      <a:lnTo>
                        <a:pt x="12" y="344"/>
                      </a:lnTo>
                      <a:lnTo>
                        <a:pt x="12" y="34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97" name="Freeform 29"/>
                <p:cNvSpPr>
                  <a:spLocks/>
                </p:cNvSpPr>
                <p:nvPr/>
              </p:nvSpPr>
              <p:spPr bwMode="auto">
                <a:xfrm>
                  <a:off x="6019800" y="148272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98" name="Freeform 30"/>
                <p:cNvSpPr>
                  <a:spLocks/>
                </p:cNvSpPr>
                <p:nvPr/>
              </p:nvSpPr>
              <p:spPr bwMode="auto">
                <a:xfrm>
                  <a:off x="6045200" y="1257300"/>
                  <a:ext cx="501650" cy="228600"/>
                </a:xfrm>
                <a:custGeom>
                  <a:avLst/>
                  <a:gdLst>
                    <a:gd name="T0" fmla="*/ 2 w 316"/>
                    <a:gd name="T1" fmla="*/ 144 h 144"/>
                    <a:gd name="T2" fmla="*/ 2 w 316"/>
                    <a:gd name="T3" fmla="*/ 144 h 144"/>
                    <a:gd name="T4" fmla="*/ 18 w 316"/>
                    <a:gd name="T5" fmla="*/ 138 h 144"/>
                    <a:gd name="T6" fmla="*/ 276 w 316"/>
                    <a:gd name="T7" fmla="*/ 20 h 144"/>
                    <a:gd name="T8" fmla="*/ 276 w 316"/>
                    <a:gd name="T9" fmla="*/ 20 h 144"/>
                    <a:gd name="T10" fmla="*/ 288 w 316"/>
                    <a:gd name="T11" fmla="*/ 16 h 144"/>
                    <a:gd name="T12" fmla="*/ 298 w 316"/>
                    <a:gd name="T13" fmla="*/ 12 h 144"/>
                    <a:gd name="T14" fmla="*/ 298 w 316"/>
                    <a:gd name="T15" fmla="*/ 12 h 144"/>
                    <a:gd name="T16" fmla="*/ 306 w 316"/>
                    <a:gd name="T17" fmla="*/ 10 h 144"/>
                    <a:gd name="T18" fmla="*/ 314 w 316"/>
                    <a:gd name="T19" fmla="*/ 6 h 144"/>
                    <a:gd name="T20" fmla="*/ 314 w 316"/>
                    <a:gd name="T21" fmla="*/ 6 h 144"/>
                    <a:gd name="T22" fmla="*/ 316 w 316"/>
                    <a:gd name="T23" fmla="*/ 2 h 144"/>
                    <a:gd name="T24" fmla="*/ 314 w 316"/>
                    <a:gd name="T25" fmla="*/ 0 h 144"/>
                    <a:gd name="T26" fmla="*/ 312 w 316"/>
                    <a:gd name="T27" fmla="*/ 0 h 144"/>
                    <a:gd name="T28" fmla="*/ 308 w 316"/>
                    <a:gd name="T29" fmla="*/ 0 h 144"/>
                    <a:gd name="T30" fmla="*/ 308 w 316"/>
                    <a:gd name="T31" fmla="*/ 0 h 144"/>
                    <a:gd name="T32" fmla="*/ 296 w 316"/>
                    <a:gd name="T33" fmla="*/ 2 h 144"/>
                    <a:gd name="T34" fmla="*/ 284 w 316"/>
                    <a:gd name="T35" fmla="*/ 6 h 144"/>
                    <a:gd name="T36" fmla="*/ 284 w 316"/>
                    <a:gd name="T37" fmla="*/ 6 h 144"/>
                    <a:gd name="T38" fmla="*/ 258 w 316"/>
                    <a:gd name="T39" fmla="*/ 18 h 144"/>
                    <a:gd name="T40" fmla="*/ 16 w 316"/>
                    <a:gd name="T41" fmla="*/ 132 h 144"/>
                    <a:gd name="T42" fmla="*/ 16 w 316"/>
                    <a:gd name="T43" fmla="*/ 132 h 144"/>
                    <a:gd name="T44" fmla="*/ 0 w 316"/>
                    <a:gd name="T45" fmla="*/ 140 h 144"/>
                    <a:gd name="T46" fmla="*/ 0 w 316"/>
                    <a:gd name="T47" fmla="*/ 140 h 144"/>
                    <a:gd name="T48" fmla="*/ 0 w 316"/>
                    <a:gd name="T49" fmla="*/ 142 h 144"/>
                    <a:gd name="T50" fmla="*/ 0 w 316"/>
                    <a:gd name="T51" fmla="*/ 142 h 144"/>
                    <a:gd name="T52" fmla="*/ 2 w 316"/>
                    <a:gd name="T53" fmla="*/ 144 h 144"/>
                    <a:gd name="T54" fmla="*/ 2 w 316"/>
                    <a:gd name="T55" fmla="*/ 144 h 1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316" h="144">
                      <a:moveTo>
                        <a:pt x="2" y="144"/>
                      </a:moveTo>
                      <a:lnTo>
                        <a:pt x="2" y="144"/>
                      </a:lnTo>
                      <a:lnTo>
                        <a:pt x="18" y="138"/>
                      </a:lnTo>
                      <a:lnTo>
                        <a:pt x="276" y="20"/>
                      </a:lnTo>
                      <a:lnTo>
                        <a:pt x="276" y="20"/>
                      </a:lnTo>
                      <a:lnTo>
                        <a:pt x="288" y="16"/>
                      </a:lnTo>
                      <a:lnTo>
                        <a:pt x="298" y="12"/>
                      </a:lnTo>
                      <a:lnTo>
                        <a:pt x="298" y="12"/>
                      </a:lnTo>
                      <a:lnTo>
                        <a:pt x="306" y="10"/>
                      </a:lnTo>
                      <a:lnTo>
                        <a:pt x="314" y="6"/>
                      </a:lnTo>
                      <a:lnTo>
                        <a:pt x="314" y="6"/>
                      </a:lnTo>
                      <a:lnTo>
                        <a:pt x="316" y="2"/>
                      </a:lnTo>
                      <a:lnTo>
                        <a:pt x="314" y="0"/>
                      </a:lnTo>
                      <a:lnTo>
                        <a:pt x="312" y="0"/>
                      </a:lnTo>
                      <a:lnTo>
                        <a:pt x="308" y="0"/>
                      </a:lnTo>
                      <a:lnTo>
                        <a:pt x="308" y="0"/>
                      </a:lnTo>
                      <a:lnTo>
                        <a:pt x="296" y="2"/>
                      </a:lnTo>
                      <a:lnTo>
                        <a:pt x="284" y="6"/>
                      </a:lnTo>
                      <a:lnTo>
                        <a:pt x="284" y="6"/>
                      </a:lnTo>
                      <a:lnTo>
                        <a:pt x="258" y="18"/>
                      </a:lnTo>
                      <a:lnTo>
                        <a:pt x="16" y="132"/>
                      </a:lnTo>
                      <a:lnTo>
                        <a:pt x="16" y="132"/>
                      </a:lnTo>
                      <a:lnTo>
                        <a:pt x="0" y="140"/>
                      </a:lnTo>
                      <a:lnTo>
                        <a:pt x="0" y="140"/>
                      </a:lnTo>
                      <a:lnTo>
                        <a:pt x="0" y="142"/>
                      </a:lnTo>
                      <a:lnTo>
                        <a:pt x="0" y="142"/>
                      </a:lnTo>
                      <a:lnTo>
                        <a:pt x="2" y="144"/>
                      </a:lnTo>
                      <a:lnTo>
                        <a:pt x="2" y="14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99" name="Freeform 31"/>
                <p:cNvSpPr>
                  <a:spLocks noEditPoints="1"/>
                </p:cNvSpPr>
                <p:nvPr/>
              </p:nvSpPr>
              <p:spPr bwMode="auto">
                <a:xfrm>
                  <a:off x="4978400" y="152400"/>
                  <a:ext cx="2489200" cy="1638300"/>
                </a:xfrm>
                <a:custGeom>
                  <a:avLst/>
                  <a:gdLst>
                    <a:gd name="T0" fmla="*/ 1564 w 1568"/>
                    <a:gd name="T1" fmla="*/ 774 h 1032"/>
                    <a:gd name="T2" fmla="*/ 1550 w 1568"/>
                    <a:gd name="T3" fmla="*/ 756 h 1032"/>
                    <a:gd name="T4" fmla="*/ 1514 w 1568"/>
                    <a:gd name="T5" fmla="*/ 728 h 1032"/>
                    <a:gd name="T6" fmla="*/ 1166 w 1568"/>
                    <a:gd name="T7" fmla="*/ 710 h 1032"/>
                    <a:gd name="T8" fmla="*/ 762 w 1568"/>
                    <a:gd name="T9" fmla="*/ 854 h 1032"/>
                    <a:gd name="T10" fmla="*/ 666 w 1568"/>
                    <a:gd name="T11" fmla="*/ 908 h 1032"/>
                    <a:gd name="T12" fmla="*/ 672 w 1568"/>
                    <a:gd name="T13" fmla="*/ 894 h 1032"/>
                    <a:gd name="T14" fmla="*/ 678 w 1568"/>
                    <a:gd name="T15" fmla="*/ 876 h 1032"/>
                    <a:gd name="T16" fmla="*/ 686 w 1568"/>
                    <a:gd name="T17" fmla="*/ 864 h 1032"/>
                    <a:gd name="T18" fmla="*/ 676 w 1568"/>
                    <a:gd name="T19" fmla="*/ 846 h 1032"/>
                    <a:gd name="T20" fmla="*/ 680 w 1568"/>
                    <a:gd name="T21" fmla="*/ 842 h 1032"/>
                    <a:gd name="T22" fmla="*/ 672 w 1568"/>
                    <a:gd name="T23" fmla="*/ 838 h 1032"/>
                    <a:gd name="T24" fmla="*/ 668 w 1568"/>
                    <a:gd name="T25" fmla="*/ 830 h 1032"/>
                    <a:gd name="T26" fmla="*/ 660 w 1568"/>
                    <a:gd name="T27" fmla="*/ 830 h 1032"/>
                    <a:gd name="T28" fmla="*/ 654 w 1568"/>
                    <a:gd name="T29" fmla="*/ 832 h 1032"/>
                    <a:gd name="T30" fmla="*/ 648 w 1568"/>
                    <a:gd name="T31" fmla="*/ 828 h 1032"/>
                    <a:gd name="T32" fmla="*/ 634 w 1568"/>
                    <a:gd name="T33" fmla="*/ 826 h 1032"/>
                    <a:gd name="T34" fmla="*/ 622 w 1568"/>
                    <a:gd name="T35" fmla="*/ 834 h 1032"/>
                    <a:gd name="T36" fmla="*/ 620 w 1568"/>
                    <a:gd name="T37" fmla="*/ 844 h 1032"/>
                    <a:gd name="T38" fmla="*/ 600 w 1568"/>
                    <a:gd name="T39" fmla="*/ 838 h 1032"/>
                    <a:gd name="T40" fmla="*/ 584 w 1568"/>
                    <a:gd name="T41" fmla="*/ 448 h 1032"/>
                    <a:gd name="T42" fmla="*/ 456 w 1568"/>
                    <a:gd name="T43" fmla="*/ 96 h 1032"/>
                    <a:gd name="T44" fmla="*/ 376 w 1568"/>
                    <a:gd name="T45" fmla="*/ 14 h 1032"/>
                    <a:gd name="T46" fmla="*/ 310 w 1568"/>
                    <a:gd name="T47" fmla="*/ 0 h 1032"/>
                    <a:gd name="T48" fmla="*/ 296 w 1568"/>
                    <a:gd name="T49" fmla="*/ 10 h 1032"/>
                    <a:gd name="T50" fmla="*/ 240 w 1568"/>
                    <a:gd name="T51" fmla="*/ 112 h 1032"/>
                    <a:gd name="T52" fmla="*/ 126 w 1568"/>
                    <a:gd name="T53" fmla="*/ 418 h 1032"/>
                    <a:gd name="T54" fmla="*/ 108 w 1568"/>
                    <a:gd name="T55" fmla="*/ 562 h 1032"/>
                    <a:gd name="T56" fmla="*/ 170 w 1568"/>
                    <a:gd name="T57" fmla="*/ 662 h 1032"/>
                    <a:gd name="T58" fmla="*/ 320 w 1568"/>
                    <a:gd name="T59" fmla="*/ 780 h 1032"/>
                    <a:gd name="T60" fmla="*/ 222 w 1568"/>
                    <a:gd name="T61" fmla="*/ 760 h 1032"/>
                    <a:gd name="T62" fmla="*/ 78 w 1568"/>
                    <a:gd name="T63" fmla="*/ 806 h 1032"/>
                    <a:gd name="T64" fmla="*/ 52 w 1568"/>
                    <a:gd name="T65" fmla="*/ 826 h 1032"/>
                    <a:gd name="T66" fmla="*/ 40 w 1568"/>
                    <a:gd name="T67" fmla="*/ 842 h 1032"/>
                    <a:gd name="T68" fmla="*/ 16 w 1568"/>
                    <a:gd name="T69" fmla="*/ 888 h 1032"/>
                    <a:gd name="T70" fmla="*/ 2 w 1568"/>
                    <a:gd name="T71" fmla="*/ 958 h 1032"/>
                    <a:gd name="T72" fmla="*/ 2 w 1568"/>
                    <a:gd name="T73" fmla="*/ 980 h 1032"/>
                    <a:gd name="T74" fmla="*/ 10 w 1568"/>
                    <a:gd name="T75" fmla="*/ 992 h 1032"/>
                    <a:gd name="T76" fmla="*/ 18 w 1568"/>
                    <a:gd name="T77" fmla="*/ 1016 h 1032"/>
                    <a:gd name="T78" fmla="*/ 18 w 1568"/>
                    <a:gd name="T79" fmla="*/ 1032 h 1032"/>
                    <a:gd name="T80" fmla="*/ 512 w 1568"/>
                    <a:gd name="T81" fmla="*/ 1014 h 1032"/>
                    <a:gd name="T82" fmla="*/ 1388 w 1568"/>
                    <a:gd name="T83" fmla="*/ 1020 h 1032"/>
                    <a:gd name="T84" fmla="*/ 1562 w 1568"/>
                    <a:gd name="T85" fmla="*/ 816 h 1032"/>
                    <a:gd name="T86" fmla="*/ 1568 w 1568"/>
                    <a:gd name="T87" fmla="*/ 806 h 1032"/>
                    <a:gd name="T88" fmla="*/ 656 w 1568"/>
                    <a:gd name="T89" fmla="*/ 838 h 1032"/>
                    <a:gd name="T90" fmla="*/ 656 w 1568"/>
                    <a:gd name="T91" fmla="*/ 838 h 10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1568" h="1032">
                      <a:moveTo>
                        <a:pt x="1568" y="784"/>
                      </a:moveTo>
                      <a:lnTo>
                        <a:pt x="1568" y="784"/>
                      </a:lnTo>
                      <a:lnTo>
                        <a:pt x="1564" y="774"/>
                      </a:lnTo>
                      <a:lnTo>
                        <a:pt x="1564" y="774"/>
                      </a:lnTo>
                      <a:lnTo>
                        <a:pt x="1558" y="764"/>
                      </a:lnTo>
                      <a:lnTo>
                        <a:pt x="1550" y="756"/>
                      </a:lnTo>
                      <a:lnTo>
                        <a:pt x="1534" y="742"/>
                      </a:lnTo>
                      <a:lnTo>
                        <a:pt x="1520" y="732"/>
                      </a:lnTo>
                      <a:lnTo>
                        <a:pt x="1514" y="728"/>
                      </a:lnTo>
                      <a:lnTo>
                        <a:pt x="1420" y="702"/>
                      </a:lnTo>
                      <a:lnTo>
                        <a:pt x="1302" y="692"/>
                      </a:lnTo>
                      <a:lnTo>
                        <a:pt x="1166" y="710"/>
                      </a:lnTo>
                      <a:lnTo>
                        <a:pt x="1046" y="738"/>
                      </a:lnTo>
                      <a:lnTo>
                        <a:pt x="874" y="800"/>
                      </a:lnTo>
                      <a:lnTo>
                        <a:pt x="762" y="854"/>
                      </a:lnTo>
                      <a:lnTo>
                        <a:pt x="688" y="894"/>
                      </a:lnTo>
                      <a:lnTo>
                        <a:pt x="666" y="908"/>
                      </a:lnTo>
                      <a:lnTo>
                        <a:pt x="666" y="908"/>
                      </a:lnTo>
                      <a:lnTo>
                        <a:pt x="670" y="904"/>
                      </a:lnTo>
                      <a:lnTo>
                        <a:pt x="670" y="904"/>
                      </a:lnTo>
                      <a:lnTo>
                        <a:pt x="672" y="894"/>
                      </a:lnTo>
                      <a:lnTo>
                        <a:pt x="672" y="880"/>
                      </a:lnTo>
                      <a:lnTo>
                        <a:pt x="672" y="880"/>
                      </a:lnTo>
                      <a:lnTo>
                        <a:pt x="678" y="876"/>
                      </a:lnTo>
                      <a:lnTo>
                        <a:pt x="682" y="872"/>
                      </a:lnTo>
                      <a:lnTo>
                        <a:pt x="682" y="872"/>
                      </a:lnTo>
                      <a:lnTo>
                        <a:pt x="686" y="864"/>
                      </a:lnTo>
                      <a:lnTo>
                        <a:pt x="684" y="858"/>
                      </a:lnTo>
                      <a:lnTo>
                        <a:pt x="682" y="852"/>
                      </a:lnTo>
                      <a:lnTo>
                        <a:pt x="676" y="846"/>
                      </a:lnTo>
                      <a:lnTo>
                        <a:pt x="676" y="846"/>
                      </a:lnTo>
                      <a:lnTo>
                        <a:pt x="674" y="846"/>
                      </a:lnTo>
                      <a:lnTo>
                        <a:pt x="680" y="842"/>
                      </a:lnTo>
                      <a:lnTo>
                        <a:pt x="674" y="840"/>
                      </a:lnTo>
                      <a:lnTo>
                        <a:pt x="672" y="838"/>
                      </a:lnTo>
                      <a:lnTo>
                        <a:pt x="672" y="838"/>
                      </a:lnTo>
                      <a:lnTo>
                        <a:pt x="670" y="832"/>
                      </a:lnTo>
                      <a:lnTo>
                        <a:pt x="668" y="832"/>
                      </a:lnTo>
                      <a:lnTo>
                        <a:pt x="668" y="830"/>
                      </a:lnTo>
                      <a:lnTo>
                        <a:pt x="664" y="830"/>
                      </a:lnTo>
                      <a:lnTo>
                        <a:pt x="660" y="828"/>
                      </a:lnTo>
                      <a:lnTo>
                        <a:pt x="660" y="830"/>
                      </a:lnTo>
                      <a:lnTo>
                        <a:pt x="656" y="828"/>
                      </a:lnTo>
                      <a:lnTo>
                        <a:pt x="654" y="826"/>
                      </a:lnTo>
                      <a:lnTo>
                        <a:pt x="654" y="832"/>
                      </a:lnTo>
                      <a:lnTo>
                        <a:pt x="652" y="832"/>
                      </a:lnTo>
                      <a:lnTo>
                        <a:pt x="652" y="832"/>
                      </a:lnTo>
                      <a:lnTo>
                        <a:pt x="648" y="828"/>
                      </a:lnTo>
                      <a:lnTo>
                        <a:pt x="648" y="828"/>
                      </a:lnTo>
                      <a:lnTo>
                        <a:pt x="642" y="826"/>
                      </a:lnTo>
                      <a:lnTo>
                        <a:pt x="634" y="826"/>
                      </a:lnTo>
                      <a:lnTo>
                        <a:pt x="628" y="828"/>
                      </a:lnTo>
                      <a:lnTo>
                        <a:pt x="622" y="834"/>
                      </a:lnTo>
                      <a:lnTo>
                        <a:pt x="622" y="834"/>
                      </a:lnTo>
                      <a:lnTo>
                        <a:pt x="620" y="840"/>
                      </a:lnTo>
                      <a:lnTo>
                        <a:pt x="620" y="844"/>
                      </a:lnTo>
                      <a:lnTo>
                        <a:pt x="620" y="844"/>
                      </a:lnTo>
                      <a:lnTo>
                        <a:pt x="606" y="850"/>
                      </a:lnTo>
                      <a:lnTo>
                        <a:pt x="598" y="856"/>
                      </a:lnTo>
                      <a:lnTo>
                        <a:pt x="600" y="838"/>
                      </a:lnTo>
                      <a:lnTo>
                        <a:pt x="604" y="756"/>
                      </a:lnTo>
                      <a:lnTo>
                        <a:pt x="604" y="630"/>
                      </a:lnTo>
                      <a:lnTo>
                        <a:pt x="584" y="448"/>
                      </a:lnTo>
                      <a:lnTo>
                        <a:pt x="560" y="328"/>
                      </a:lnTo>
                      <a:lnTo>
                        <a:pt x="516" y="198"/>
                      </a:lnTo>
                      <a:lnTo>
                        <a:pt x="456" y="96"/>
                      </a:lnTo>
                      <a:lnTo>
                        <a:pt x="390" y="22"/>
                      </a:lnTo>
                      <a:lnTo>
                        <a:pt x="390" y="22"/>
                      </a:lnTo>
                      <a:lnTo>
                        <a:pt x="376" y="14"/>
                      </a:lnTo>
                      <a:lnTo>
                        <a:pt x="362" y="6"/>
                      </a:lnTo>
                      <a:lnTo>
                        <a:pt x="342" y="0"/>
                      </a:lnTo>
                      <a:lnTo>
                        <a:pt x="310" y="0"/>
                      </a:lnTo>
                      <a:lnTo>
                        <a:pt x="310" y="0"/>
                      </a:lnTo>
                      <a:lnTo>
                        <a:pt x="302" y="4"/>
                      </a:lnTo>
                      <a:lnTo>
                        <a:pt x="296" y="10"/>
                      </a:lnTo>
                      <a:lnTo>
                        <a:pt x="292" y="18"/>
                      </a:lnTo>
                      <a:lnTo>
                        <a:pt x="276" y="42"/>
                      </a:lnTo>
                      <a:lnTo>
                        <a:pt x="240" y="112"/>
                      </a:lnTo>
                      <a:lnTo>
                        <a:pt x="184" y="262"/>
                      </a:lnTo>
                      <a:lnTo>
                        <a:pt x="164" y="324"/>
                      </a:lnTo>
                      <a:lnTo>
                        <a:pt x="126" y="418"/>
                      </a:lnTo>
                      <a:lnTo>
                        <a:pt x="118" y="452"/>
                      </a:lnTo>
                      <a:lnTo>
                        <a:pt x="108" y="508"/>
                      </a:lnTo>
                      <a:lnTo>
                        <a:pt x="108" y="562"/>
                      </a:lnTo>
                      <a:lnTo>
                        <a:pt x="118" y="604"/>
                      </a:lnTo>
                      <a:lnTo>
                        <a:pt x="136" y="634"/>
                      </a:lnTo>
                      <a:lnTo>
                        <a:pt x="170" y="662"/>
                      </a:lnTo>
                      <a:lnTo>
                        <a:pt x="204" y="692"/>
                      </a:lnTo>
                      <a:lnTo>
                        <a:pt x="320" y="780"/>
                      </a:lnTo>
                      <a:lnTo>
                        <a:pt x="320" y="780"/>
                      </a:lnTo>
                      <a:lnTo>
                        <a:pt x="262" y="766"/>
                      </a:lnTo>
                      <a:lnTo>
                        <a:pt x="236" y="760"/>
                      </a:lnTo>
                      <a:lnTo>
                        <a:pt x="222" y="760"/>
                      </a:lnTo>
                      <a:lnTo>
                        <a:pt x="222" y="760"/>
                      </a:lnTo>
                      <a:lnTo>
                        <a:pt x="152" y="772"/>
                      </a:lnTo>
                      <a:lnTo>
                        <a:pt x="78" y="806"/>
                      </a:lnTo>
                      <a:lnTo>
                        <a:pt x="78" y="806"/>
                      </a:lnTo>
                      <a:lnTo>
                        <a:pt x="64" y="818"/>
                      </a:lnTo>
                      <a:lnTo>
                        <a:pt x="52" y="826"/>
                      </a:lnTo>
                      <a:lnTo>
                        <a:pt x="44" y="834"/>
                      </a:lnTo>
                      <a:lnTo>
                        <a:pt x="44" y="834"/>
                      </a:lnTo>
                      <a:lnTo>
                        <a:pt x="40" y="842"/>
                      </a:lnTo>
                      <a:lnTo>
                        <a:pt x="36" y="852"/>
                      </a:lnTo>
                      <a:lnTo>
                        <a:pt x="32" y="862"/>
                      </a:lnTo>
                      <a:lnTo>
                        <a:pt x="16" y="888"/>
                      </a:lnTo>
                      <a:lnTo>
                        <a:pt x="14" y="922"/>
                      </a:lnTo>
                      <a:lnTo>
                        <a:pt x="2" y="958"/>
                      </a:lnTo>
                      <a:lnTo>
                        <a:pt x="2" y="958"/>
                      </a:lnTo>
                      <a:lnTo>
                        <a:pt x="2" y="960"/>
                      </a:lnTo>
                      <a:lnTo>
                        <a:pt x="0" y="968"/>
                      </a:lnTo>
                      <a:lnTo>
                        <a:pt x="2" y="980"/>
                      </a:lnTo>
                      <a:lnTo>
                        <a:pt x="6" y="986"/>
                      </a:lnTo>
                      <a:lnTo>
                        <a:pt x="10" y="992"/>
                      </a:lnTo>
                      <a:lnTo>
                        <a:pt x="10" y="992"/>
                      </a:lnTo>
                      <a:lnTo>
                        <a:pt x="18" y="1004"/>
                      </a:lnTo>
                      <a:lnTo>
                        <a:pt x="20" y="1012"/>
                      </a:lnTo>
                      <a:lnTo>
                        <a:pt x="18" y="1016"/>
                      </a:lnTo>
                      <a:lnTo>
                        <a:pt x="18" y="1018"/>
                      </a:lnTo>
                      <a:lnTo>
                        <a:pt x="18" y="1018"/>
                      </a:lnTo>
                      <a:lnTo>
                        <a:pt x="18" y="1032"/>
                      </a:lnTo>
                      <a:lnTo>
                        <a:pt x="490" y="1032"/>
                      </a:lnTo>
                      <a:lnTo>
                        <a:pt x="490" y="1032"/>
                      </a:lnTo>
                      <a:lnTo>
                        <a:pt x="512" y="1014"/>
                      </a:lnTo>
                      <a:lnTo>
                        <a:pt x="498" y="1032"/>
                      </a:lnTo>
                      <a:lnTo>
                        <a:pt x="1376" y="1032"/>
                      </a:lnTo>
                      <a:lnTo>
                        <a:pt x="1388" y="1020"/>
                      </a:lnTo>
                      <a:lnTo>
                        <a:pt x="1498" y="904"/>
                      </a:lnTo>
                      <a:lnTo>
                        <a:pt x="1546" y="842"/>
                      </a:lnTo>
                      <a:lnTo>
                        <a:pt x="1562" y="816"/>
                      </a:lnTo>
                      <a:lnTo>
                        <a:pt x="1562" y="816"/>
                      </a:lnTo>
                      <a:lnTo>
                        <a:pt x="1564" y="812"/>
                      </a:lnTo>
                      <a:lnTo>
                        <a:pt x="1568" y="806"/>
                      </a:lnTo>
                      <a:lnTo>
                        <a:pt x="1568" y="784"/>
                      </a:lnTo>
                      <a:close/>
                      <a:moveTo>
                        <a:pt x="656" y="838"/>
                      </a:moveTo>
                      <a:lnTo>
                        <a:pt x="656" y="838"/>
                      </a:lnTo>
                      <a:lnTo>
                        <a:pt x="656" y="836"/>
                      </a:lnTo>
                      <a:lnTo>
                        <a:pt x="656" y="838"/>
                      </a:lnTo>
                      <a:lnTo>
                        <a:pt x="656" y="838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9000"/>
                  </a:schemeClr>
                </a:solidFill>
                <a:ln w="9525">
                  <a:solidFill>
                    <a:srgbClr val="FEFFFF">
                      <a:alpha val="12000"/>
                    </a:srgbClr>
                  </a:solidFill>
                  <a:round/>
                  <a:headEnd/>
                  <a:tailEnd/>
                </a:ln>
                <a:effectLst>
                  <a:glow rad="63500">
                    <a:schemeClr val="bg2">
                      <a:lumMod val="60000"/>
                      <a:lumOff val="40000"/>
                      <a:alpha val="11000"/>
                    </a:schemeClr>
                  </a:glow>
                  <a:softEdge rad="12700"/>
                </a:effectLst>
                <a:extLst/>
              </p:spPr>
              <p:txBody>
                <a:bodyPr/>
                <a:lstStyle/>
                <a:p>
                  <a:pPr defTabSz="457200">
                    <a:defRPr/>
                  </a:pPr>
                  <a:endParaRPr lang="en-US" sz="1800">
                    <a:latin typeface="+mn-lt"/>
                  </a:endParaRPr>
                </a:p>
              </p:txBody>
            </p:sp>
          </p:grpSp>
          <p:grpSp>
            <p:nvGrpSpPr>
              <p:cNvPr id="20" name="Group 102"/>
              <p:cNvGrpSpPr>
                <a:grpSpLocks noChangeAspect="1"/>
              </p:cNvGrpSpPr>
              <p:nvPr/>
            </p:nvGrpSpPr>
            <p:grpSpPr>
              <a:xfrm>
                <a:off x="7848593" y="1524004"/>
                <a:ext cx="1295399" cy="1685580"/>
                <a:chOff x="7315200" y="5334000"/>
                <a:chExt cx="1054100" cy="1371600"/>
              </a:xfrm>
              <a:solidFill>
                <a:schemeClr val="bg2">
                  <a:lumMod val="50000"/>
                  <a:lumOff val="50000"/>
                  <a:alpha val="8000"/>
                </a:schemeClr>
              </a:solidFill>
            </p:grpSpPr>
            <p:sp>
              <p:nvSpPr>
                <p:cNvPr id="192" name="Freeform 70"/>
                <p:cNvSpPr>
                  <a:spLocks/>
                </p:cNvSpPr>
                <p:nvPr/>
              </p:nvSpPr>
              <p:spPr bwMode="auto">
                <a:xfrm>
                  <a:off x="7810500" y="5715000"/>
                  <a:ext cx="241300" cy="158750"/>
                </a:xfrm>
                <a:custGeom>
                  <a:avLst/>
                  <a:gdLst>
                    <a:gd name="T0" fmla="*/ 152 w 152"/>
                    <a:gd name="T1" fmla="*/ 100 h 100"/>
                    <a:gd name="T2" fmla="*/ 152 w 152"/>
                    <a:gd name="T3" fmla="*/ 100 h 100"/>
                    <a:gd name="T4" fmla="*/ 152 w 152"/>
                    <a:gd name="T5" fmla="*/ 100 h 100"/>
                    <a:gd name="T6" fmla="*/ 152 w 152"/>
                    <a:gd name="T7" fmla="*/ 100 h 100"/>
                    <a:gd name="T8" fmla="*/ 138 w 152"/>
                    <a:gd name="T9" fmla="*/ 90 h 100"/>
                    <a:gd name="T10" fmla="*/ 34 w 152"/>
                    <a:gd name="T11" fmla="*/ 18 h 100"/>
                    <a:gd name="T12" fmla="*/ 34 w 152"/>
                    <a:gd name="T13" fmla="*/ 18 h 100"/>
                    <a:gd name="T14" fmla="*/ 16 w 152"/>
                    <a:gd name="T15" fmla="*/ 6 h 100"/>
                    <a:gd name="T16" fmla="*/ 16 w 152"/>
                    <a:gd name="T17" fmla="*/ 6 h 100"/>
                    <a:gd name="T18" fmla="*/ 10 w 152"/>
                    <a:gd name="T19" fmla="*/ 2 h 100"/>
                    <a:gd name="T20" fmla="*/ 4 w 152"/>
                    <a:gd name="T21" fmla="*/ 0 h 100"/>
                    <a:gd name="T22" fmla="*/ 4 w 152"/>
                    <a:gd name="T23" fmla="*/ 0 h 100"/>
                    <a:gd name="T24" fmla="*/ 0 w 152"/>
                    <a:gd name="T25" fmla="*/ 0 h 100"/>
                    <a:gd name="T26" fmla="*/ 0 w 152"/>
                    <a:gd name="T27" fmla="*/ 2 h 100"/>
                    <a:gd name="T28" fmla="*/ 0 w 152"/>
                    <a:gd name="T29" fmla="*/ 2 h 100"/>
                    <a:gd name="T30" fmla="*/ 4 w 152"/>
                    <a:gd name="T31" fmla="*/ 6 h 100"/>
                    <a:gd name="T32" fmla="*/ 8 w 152"/>
                    <a:gd name="T33" fmla="*/ 8 h 100"/>
                    <a:gd name="T34" fmla="*/ 8 w 152"/>
                    <a:gd name="T35" fmla="*/ 8 h 100"/>
                    <a:gd name="T36" fmla="*/ 24 w 152"/>
                    <a:gd name="T37" fmla="*/ 18 h 100"/>
                    <a:gd name="T38" fmla="*/ 138 w 152"/>
                    <a:gd name="T39" fmla="*/ 92 h 100"/>
                    <a:gd name="T40" fmla="*/ 138 w 152"/>
                    <a:gd name="T41" fmla="*/ 92 h 100"/>
                    <a:gd name="T42" fmla="*/ 152 w 152"/>
                    <a:gd name="T43" fmla="*/ 100 h 100"/>
                    <a:gd name="T44" fmla="*/ 152 w 152"/>
                    <a:gd name="T45" fmla="*/ 10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152" h="100">
                      <a:moveTo>
                        <a:pt x="152" y="100"/>
                      </a:moveTo>
                      <a:lnTo>
                        <a:pt x="152" y="100"/>
                      </a:lnTo>
                      <a:lnTo>
                        <a:pt x="152" y="100"/>
                      </a:lnTo>
                      <a:lnTo>
                        <a:pt x="152" y="100"/>
                      </a:lnTo>
                      <a:lnTo>
                        <a:pt x="138" y="90"/>
                      </a:lnTo>
                      <a:lnTo>
                        <a:pt x="34" y="18"/>
                      </a:lnTo>
                      <a:lnTo>
                        <a:pt x="34" y="18"/>
                      </a:lnTo>
                      <a:lnTo>
                        <a:pt x="16" y="6"/>
                      </a:lnTo>
                      <a:lnTo>
                        <a:pt x="16" y="6"/>
                      </a:lnTo>
                      <a:lnTo>
                        <a:pt x="10" y="2"/>
                      </a:ln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4" y="6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24" y="18"/>
                      </a:lnTo>
                      <a:lnTo>
                        <a:pt x="138" y="92"/>
                      </a:lnTo>
                      <a:lnTo>
                        <a:pt x="138" y="92"/>
                      </a:lnTo>
                      <a:lnTo>
                        <a:pt x="152" y="100"/>
                      </a:lnTo>
                      <a:lnTo>
                        <a:pt x="152" y="10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93" name="Freeform 71"/>
                <p:cNvSpPr>
                  <a:spLocks/>
                </p:cNvSpPr>
                <p:nvPr/>
              </p:nvSpPr>
              <p:spPr bwMode="auto">
                <a:xfrm>
                  <a:off x="8054975" y="5880100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94" name="Freeform 72"/>
                <p:cNvSpPr>
                  <a:spLocks/>
                </p:cNvSpPr>
                <p:nvPr/>
              </p:nvSpPr>
              <p:spPr bwMode="auto">
                <a:xfrm>
                  <a:off x="8064500" y="5584825"/>
                  <a:ext cx="53975" cy="285750"/>
                </a:xfrm>
                <a:custGeom>
                  <a:avLst/>
                  <a:gdLst>
                    <a:gd name="T0" fmla="*/ 0 w 34"/>
                    <a:gd name="T1" fmla="*/ 178 h 180"/>
                    <a:gd name="T2" fmla="*/ 0 w 34"/>
                    <a:gd name="T3" fmla="*/ 178 h 180"/>
                    <a:gd name="T4" fmla="*/ 4 w 34"/>
                    <a:gd name="T5" fmla="*/ 162 h 180"/>
                    <a:gd name="T6" fmla="*/ 28 w 34"/>
                    <a:gd name="T7" fmla="*/ 30 h 180"/>
                    <a:gd name="T8" fmla="*/ 28 w 34"/>
                    <a:gd name="T9" fmla="*/ 30 h 180"/>
                    <a:gd name="T10" fmla="*/ 34 w 34"/>
                    <a:gd name="T11" fmla="*/ 10 h 180"/>
                    <a:gd name="T12" fmla="*/ 34 w 34"/>
                    <a:gd name="T13" fmla="*/ 10 h 180"/>
                    <a:gd name="T14" fmla="*/ 34 w 34"/>
                    <a:gd name="T15" fmla="*/ 6 h 180"/>
                    <a:gd name="T16" fmla="*/ 34 w 34"/>
                    <a:gd name="T17" fmla="*/ 2 h 180"/>
                    <a:gd name="T18" fmla="*/ 34 w 34"/>
                    <a:gd name="T19" fmla="*/ 2 h 180"/>
                    <a:gd name="T20" fmla="*/ 32 w 34"/>
                    <a:gd name="T21" fmla="*/ 0 h 180"/>
                    <a:gd name="T22" fmla="*/ 30 w 34"/>
                    <a:gd name="T23" fmla="*/ 2 h 180"/>
                    <a:gd name="T24" fmla="*/ 30 w 34"/>
                    <a:gd name="T25" fmla="*/ 2 h 180"/>
                    <a:gd name="T26" fmla="*/ 28 w 34"/>
                    <a:gd name="T27" fmla="*/ 8 h 180"/>
                    <a:gd name="T28" fmla="*/ 26 w 34"/>
                    <a:gd name="T29" fmla="*/ 14 h 180"/>
                    <a:gd name="T30" fmla="*/ 26 w 34"/>
                    <a:gd name="T31" fmla="*/ 14 h 180"/>
                    <a:gd name="T32" fmla="*/ 22 w 34"/>
                    <a:gd name="T33" fmla="*/ 38 h 180"/>
                    <a:gd name="T34" fmla="*/ 2 w 34"/>
                    <a:gd name="T35" fmla="*/ 162 h 180"/>
                    <a:gd name="T36" fmla="*/ 2 w 34"/>
                    <a:gd name="T37" fmla="*/ 162 h 180"/>
                    <a:gd name="T38" fmla="*/ 0 w 34"/>
                    <a:gd name="T39" fmla="*/ 178 h 180"/>
                    <a:gd name="T40" fmla="*/ 0 w 34"/>
                    <a:gd name="T41" fmla="*/ 178 h 180"/>
                    <a:gd name="T42" fmla="*/ 0 w 34"/>
                    <a:gd name="T43" fmla="*/ 180 h 180"/>
                    <a:gd name="T44" fmla="*/ 0 w 34"/>
                    <a:gd name="T45" fmla="*/ 180 h 180"/>
                    <a:gd name="T46" fmla="*/ 0 w 34"/>
                    <a:gd name="T47" fmla="*/ 178 h 180"/>
                    <a:gd name="T48" fmla="*/ 0 w 34"/>
                    <a:gd name="T49" fmla="*/ 178 h 1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34" h="180">
                      <a:moveTo>
                        <a:pt x="0" y="178"/>
                      </a:moveTo>
                      <a:lnTo>
                        <a:pt x="0" y="178"/>
                      </a:lnTo>
                      <a:lnTo>
                        <a:pt x="4" y="162"/>
                      </a:lnTo>
                      <a:lnTo>
                        <a:pt x="28" y="30"/>
                      </a:lnTo>
                      <a:lnTo>
                        <a:pt x="28" y="30"/>
                      </a:lnTo>
                      <a:lnTo>
                        <a:pt x="34" y="10"/>
                      </a:lnTo>
                      <a:lnTo>
                        <a:pt x="34" y="10"/>
                      </a:lnTo>
                      <a:lnTo>
                        <a:pt x="34" y="6"/>
                      </a:lnTo>
                      <a:lnTo>
                        <a:pt x="34" y="2"/>
                      </a:lnTo>
                      <a:lnTo>
                        <a:pt x="34" y="2"/>
                      </a:lnTo>
                      <a:lnTo>
                        <a:pt x="32" y="0"/>
                      </a:lnTo>
                      <a:lnTo>
                        <a:pt x="30" y="2"/>
                      </a:lnTo>
                      <a:lnTo>
                        <a:pt x="30" y="2"/>
                      </a:lnTo>
                      <a:lnTo>
                        <a:pt x="28" y="8"/>
                      </a:lnTo>
                      <a:lnTo>
                        <a:pt x="26" y="14"/>
                      </a:lnTo>
                      <a:lnTo>
                        <a:pt x="26" y="14"/>
                      </a:lnTo>
                      <a:lnTo>
                        <a:pt x="22" y="38"/>
                      </a:lnTo>
                      <a:lnTo>
                        <a:pt x="2" y="162"/>
                      </a:lnTo>
                      <a:lnTo>
                        <a:pt x="2" y="162"/>
                      </a:lnTo>
                      <a:lnTo>
                        <a:pt x="0" y="178"/>
                      </a:lnTo>
                      <a:lnTo>
                        <a:pt x="0" y="178"/>
                      </a:lnTo>
                      <a:lnTo>
                        <a:pt x="0" y="180"/>
                      </a:lnTo>
                      <a:lnTo>
                        <a:pt x="0" y="180"/>
                      </a:lnTo>
                      <a:lnTo>
                        <a:pt x="0" y="178"/>
                      </a:lnTo>
                      <a:lnTo>
                        <a:pt x="0" y="1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95" name="Freeform 73"/>
                <p:cNvSpPr>
                  <a:spLocks noEditPoints="1"/>
                </p:cNvSpPr>
                <p:nvPr/>
              </p:nvSpPr>
              <p:spPr bwMode="auto">
                <a:xfrm>
                  <a:off x="7315200" y="5334000"/>
                  <a:ext cx="1054100" cy="1371600"/>
                </a:xfrm>
                <a:custGeom>
                  <a:avLst/>
                  <a:gdLst>
                    <a:gd name="T0" fmla="*/ 582 w 664"/>
                    <a:gd name="T1" fmla="*/ 488 h 864"/>
                    <a:gd name="T2" fmla="*/ 664 w 664"/>
                    <a:gd name="T3" fmla="*/ 356 h 864"/>
                    <a:gd name="T4" fmla="*/ 664 w 664"/>
                    <a:gd name="T5" fmla="*/ 0 h 864"/>
                    <a:gd name="T6" fmla="*/ 608 w 664"/>
                    <a:gd name="T7" fmla="*/ 50 h 864"/>
                    <a:gd name="T8" fmla="*/ 548 w 664"/>
                    <a:gd name="T9" fmla="*/ 146 h 864"/>
                    <a:gd name="T10" fmla="*/ 508 w 664"/>
                    <a:gd name="T11" fmla="*/ 294 h 864"/>
                    <a:gd name="T12" fmla="*/ 498 w 664"/>
                    <a:gd name="T13" fmla="*/ 358 h 864"/>
                    <a:gd name="T14" fmla="*/ 490 w 664"/>
                    <a:gd name="T15" fmla="*/ 342 h 864"/>
                    <a:gd name="T16" fmla="*/ 476 w 664"/>
                    <a:gd name="T17" fmla="*/ 338 h 864"/>
                    <a:gd name="T18" fmla="*/ 472 w 664"/>
                    <a:gd name="T19" fmla="*/ 338 h 864"/>
                    <a:gd name="T20" fmla="*/ 464 w 664"/>
                    <a:gd name="T21" fmla="*/ 338 h 864"/>
                    <a:gd name="T22" fmla="*/ 464 w 664"/>
                    <a:gd name="T23" fmla="*/ 344 h 864"/>
                    <a:gd name="T24" fmla="*/ 454 w 664"/>
                    <a:gd name="T25" fmla="*/ 350 h 864"/>
                    <a:gd name="T26" fmla="*/ 458 w 664"/>
                    <a:gd name="T27" fmla="*/ 362 h 864"/>
                    <a:gd name="T28" fmla="*/ 456 w 664"/>
                    <a:gd name="T29" fmla="*/ 376 h 864"/>
                    <a:gd name="T30" fmla="*/ 336 w 664"/>
                    <a:gd name="T31" fmla="*/ 294 h 864"/>
                    <a:gd name="T32" fmla="*/ 204 w 664"/>
                    <a:gd name="T33" fmla="*/ 246 h 864"/>
                    <a:gd name="T34" fmla="*/ 116 w 664"/>
                    <a:gd name="T35" fmla="*/ 242 h 864"/>
                    <a:gd name="T36" fmla="*/ 8 w 664"/>
                    <a:gd name="T37" fmla="*/ 282 h 864"/>
                    <a:gd name="T38" fmla="*/ 28 w 664"/>
                    <a:gd name="T39" fmla="*/ 358 h 864"/>
                    <a:gd name="T40" fmla="*/ 46 w 664"/>
                    <a:gd name="T41" fmla="*/ 368 h 864"/>
                    <a:gd name="T42" fmla="*/ 64 w 664"/>
                    <a:gd name="T43" fmla="*/ 380 h 864"/>
                    <a:gd name="T44" fmla="*/ 92 w 664"/>
                    <a:gd name="T45" fmla="*/ 390 h 864"/>
                    <a:gd name="T46" fmla="*/ 112 w 664"/>
                    <a:gd name="T47" fmla="*/ 406 h 864"/>
                    <a:gd name="T48" fmla="*/ 130 w 664"/>
                    <a:gd name="T49" fmla="*/ 430 h 864"/>
                    <a:gd name="T50" fmla="*/ 142 w 664"/>
                    <a:gd name="T51" fmla="*/ 438 h 864"/>
                    <a:gd name="T52" fmla="*/ 152 w 664"/>
                    <a:gd name="T53" fmla="*/ 456 h 864"/>
                    <a:gd name="T54" fmla="*/ 170 w 664"/>
                    <a:gd name="T55" fmla="*/ 474 h 864"/>
                    <a:gd name="T56" fmla="*/ 186 w 664"/>
                    <a:gd name="T57" fmla="*/ 490 h 864"/>
                    <a:gd name="T58" fmla="*/ 224 w 664"/>
                    <a:gd name="T59" fmla="*/ 516 h 864"/>
                    <a:gd name="T60" fmla="*/ 268 w 664"/>
                    <a:gd name="T61" fmla="*/ 512 h 864"/>
                    <a:gd name="T62" fmla="*/ 350 w 664"/>
                    <a:gd name="T63" fmla="*/ 482 h 864"/>
                    <a:gd name="T64" fmla="*/ 302 w 664"/>
                    <a:gd name="T65" fmla="*/ 566 h 864"/>
                    <a:gd name="T66" fmla="*/ 302 w 664"/>
                    <a:gd name="T67" fmla="*/ 586 h 864"/>
                    <a:gd name="T68" fmla="*/ 344 w 664"/>
                    <a:gd name="T69" fmla="*/ 630 h 864"/>
                    <a:gd name="T70" fmla="*/ 384 w 664"/>
                    <a:gd name="T71" fmla="*/ 646 h 864"/>
                    <a:gd name="T72" fmla="*/ 404 w 664"/>
                    <a:gd name="T73" fmla="*/ 662 h 864"/>
                    <a:gd name="T74" fmla="*/ 434 w 664"/>
                    <a:gd name="T75" fmla="*/ 676 h 864"/>
                    <a:gd name="T76" fmla="*/ 460 w 664"/>
                    <a:gd name="T77" fmla="*/ 704 h 864"/>
                    <a:gd name="T78" fmla="*/ 472 w 664"/>
                    <a:gd name="T79" fmla="*/ 740 h 864"/>
                    <a:gd name="T80" fmla="*/ 460 w 664"/>
                    <a:gd name="T81" fmla="*/ 788 h 864"/>
                    <a:gd name="T82" fmla="*/ 452 w 664"/>
                    <a:gd name="T83" fmla="*/ 824 h 864"/>
                    <a:gd name="T84" fmla="*/ 466 w 664"/>
                    <a:gd name="T85" fmla="*/ 864 h 864"/>
                    <a:gd name="T86" fmla="*/ 476 w 664"/>
                    <a:gd name="T87" fmla="*/ 860 h 864"/>
                    <a:gd name="T88" fmla="*/ 492 w 664"/>
                    <a:gd name="T89" fmla="*/ 792 h 864"/>
                    <a:gd name="T90" fmla="*/ 506 w 664"/>
                    <a:gd name="T91" fmla="*/ 770 h 864"/>
                    <a:gd name="T92" fmla="*/ 520 w 664"/>
                    <a:gd name="T93" fmla="*/ 726 h 864"/>
                    <a:gd name="T94" fmla="*/ 504 w 664"/>
                    <a:gd name="T95" fmla="*/ 578 h 864"/>
                    <a:gd name="T96" fmla="*/ 494 w 664"/>
                    <a:gd name="T97" fmla="*/ 502 h 864"/>
                    <a:gd name="T98" fmla="*/ 518 w 664"/>
                    <a:gd name="T99" fmla="*/ 508 h 864"/>
                    <a:gd name="T100" fmla="*/ 542 w 664"/>
                    <a:gd name="T101" fmla="*/ 568 h 864"/>
                    <a:gd name="T102" fmla="*/ 570 w 664"/>
                    <a:gd name="T103" fmla="*/ 620 h 864"/>
                    <a:gd name="T104" fmla="*/ 598 w 664"/>
                    <a:gd name="T105" fmla="*/ 590 h 864"/>
                    <a:gd name="T106" fmla="*/ 582 w 664"/>
                    <a:gd name="T107" fmla="*/ 548 h 864"/>
                    <a:gd name="T108" fmla="*/ 550 w 664"/>
                    <a:gd name="T109" fmla="*/ 484 h 864"/>
                    <a:gd name="T110" fmla="*/ 566 w 664"/>
                    <a:gd name="T111" fmla="*/ 472 h 864"/>
                    <a:gd name="T112" fmla="*/ 466 w 664"/>
                    <a:gd name="T113" fmla="*/ 344 h 8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664" h="864">
                      <a:moveTo>
                        <a:pt x="566" y="472"/>
                      </a:moveTo>
                      <a:lnTo>
                        <a:pt x="566" y="472"/>
                      </a:lnTo>
                      <a:lnTo>
                        <a:pt x="568" y="472"/>
                      </a:lnTo>
                      <a:lnTo>
                        <a:pt x="572" y="476"/>
                      </a:lnTo>
                      <a:lnTo>
                        <a:pt x="582" y="488"/>
                      </a:lnTo>
                      <a:lnTo>
                        <a:pt x="612" y="532"/>
                      </a:lnTo>
                      <a:lnTo>
                        <a:pt x="660" y="604"/>
                      </a:lnTo>
                      <a:lnTo>
                        <a:pt x="660" y="604"/>
                      </a:lnTo>
                      <a:lnTo>
                        <a:pt x="664" y="608"/>
                      </a:lnTo>
                      <a:lnTo>
                        <a:pt x="664" y="356"/>
                      </a:lnTo>
                      <a:lnTo>
                        <a:pt x="664" y="356"/>
                      </a:lnTo>
                      <a:lnTo>
                        <a:pt x="650" y="354"/>
                      </a:lnTo>
                      <a:lnTo>
                        <a:pt x="650" y="354"/>
                      </a:lnTo>
                      <a:lnTo>
                        <a:pt x="664" y="346"/>
                      </a:lnTo>
                      <a:lnTo>
                        <a:pt x="664" y="0"/>
                      </a:lnTo>
                      <a:lnTo>
                        <a:pt x="664" y="0"/>
                      </a:lnTo>
                      <a:lnTo>
                        <a:pt x="638" y="20"/>
                      </a:lnTo>
                      <a:lnTo>
                        <a:pt x="624" y="34"/>
                      </a:lnTo>
                      <a:lnTo>
                        <a:pt x="608" y="50"/>
                      </a:lnTo>
                      <a:lnTo>
                        <a:pt x="608" y="50"/>
                      </a:lnTo>
                      <a:lnTo>
                        <a:pt x="594" y="68"/>
                      </a:lnTo>
                      <a:lnTo>
                        <a:pt x="580" y="86"/>
                      </a:lnTo>
                      <a:lnTo>
                        <a:pt x="568" y="104"/>
                      </a:lnTo>
                      <a:lnTo>
                        <a:pt x="558" y="124"/>
                      </a:lnTo>
                      <a:lnTo>
                        <a:pt x="548" y="146"/>
                      </a:lnTo>
                      <a:lnTo>
                        <a:pt x="540" y="166"/>
                      </a:lnTo>
                      <a:lnTo>
                        <a:pt x="524" y="214"/>
                      </a:lnTo>
                      <a:lnTo>
                        <a:pt x="524" y="214"/>
                      </a:lnTo>
                      <a:lnTo>
                        <a:pt x="514" y="254"/>
                      </a:lnTo>
                      <a:lnTo>
                        <a:pt x="508" y="294"/>
                      </a:lnTo>
                      <a:lnTo>
                        <a:pt x="504" y="330"/>
                      </a:lnTo>
                      <a:lnTo>
                        <a:pt x="502" y="356"/>
                      </a:lnTo>
                      <a:lnTo>
                        <a:pt x="502" y="356"/>
                      </a:lnTo>
                      <a:lnTo>
                        <a:pt x="498" y="358"/>
                      </a:lnTo>
                      <a:lnTo>
                        <a:pt x="498" y="358"/>
                      </a:lnTo>
                      <a:lnTo>
                        <a:pt x="490" y="350"/>
                      </a:lnTo>
                      <a:lnTo>
                        <a:pt x="490" y="350"/>
                      </a:lnTo>
                      <a:lnTo>
                        <a:pt x="490" y="346"/>
                      </a:lnTo>
                      <a:lnTo>
                        <a:pt x="490" y="342"/>
                      </a:lnTo>
                      <a:lnTo>
                        <a:pt x="490" y="342"/>
                      </a:lnTo>
                      <a:lnTo>
                        <a:pt x="488" y="340"/>
                      </a:lnTo>
                      <a:lnTo>
                        <a:pt x="484" y="338"/>
                      </a:lnTo>
                      <a:lnTo>
                        <a:pt x="480" y="336"/>
                      </a:lnTo>
                      <a:lnTo>
                        <a:pt x="476" y="338"/>
                      </a:lnTo>
                      <a:lnTo>
                        <a:pt x="476" y="338"/>
                      </a:lnTo>
                      <a:lnTo>
                        <a:pt x="476" y="338"/>
                      </a:lnTo>
                      <a:lnTo>
                        <a:pt x="476" y="336"/>
                      </a:lnTo>
                      <a:lnTo>
                        <a:pt x="474" y="336"/>
                      </a:lnTo>
                      <a:lnTo>
                        <a:pt x="472" y="338"/>
                      </a:lnTo>
                      <a:lnTo>
                        <a:pt x="472" y="338"/>
                      </a:lnTo>
                      <a:lnTo>
                        <a:pt x="468" y="336"/>
                      </a:lnTo>
                      <a:lnTo>
                        <a:pt x="468" y="336"/>
                      </a:lnTo>
                      <a:lnTo>
                        <a:pt x="468" y="336"/>
                      </a:lnTo>
                      <a:lnTo>
                        <a:pt x="466" y="338"/>
                      </a:lnTo>
                      <a:lnTo>
                        <a:pt x="464" y="338"/>
                      </a:lnTo>
                      <a:lnTo>
                        <a:pt x="464" y="340"/>
                      </a:lnTo>
                      <a:lnTo>
                        <a:pt x="462" y="340"/>
                      </a:lnTo>
                      <a:lnTo>
                        <a:pt x="462" y="342"/>
                      </a:lnTo>
                      <a:lnTo>
                        <a:pt x="464" y="344"/>
                      </a:lnTo>
                      <a:lnTo>
                        <a:pt x="464" y="344"/>
                      </a:lnTo>
                      <a:lnTo>
                        <a:pt x="464" y="344"/>
                      </a:lnTo>
                      <a:lnTo>
                        <a:pt x="460" y="344"/>
                      </a:lnTo>
                      <a:lnTo>
                        <a:pt x="460" y="344"/>
                      </a:lnTo>
                      <a:lnTo>
                        <a:pt x="456" y="346"/>
                      </a:lnTo>
                      <a:lnTo>
                        <a:pt x="454" y="350"/>
                      </a:lnTo>
                      <a:lnTo>
                        <a:pt x="454" y="354"/>
                      </a:lnTo>
                      <a:lnTo>
                        <a:pt x="456" y="358"/>
                      </a:lnTo>
                      <a:lnTo>
                        <a:pt x="456" y="358"/>
                      </a:lnTo>
                      <a:lnTo>
                        <a:pt x="458" y="362"/>
                      </a:lnTo>
                      <a:lnTo>
                        <a:pt x="458" y="362"/>
                      </a:lnTo>
                      <a:lnTo>
                        <a:pt x="458" y="370"/>
                      </a:lnTo>
                      <a:lnTo>
                        <a:pt x="458" y="374"/>
                      </a:lnTo>
                      <a:lnTo>
                        <a:pt x="458" y="374"/>
                      </a:lnTo>
                      <a:lnTo>
                        <a:pt x="456" y="376"/>
                      </a:lnTo>
                      <a:lnTo>
                        <a:pt x="456" y="376"/>
                      </a:lnTo>
                      <a:lnTo>
                        <a:pt x="434" y="360"/>
                      </a:lnTo>
                      <a:lnTo>
                        <a:pt x="406" y="338"/>
                      </a:lnTo>
                      <a:lnTo>
                        <a:pt x="372" y="314"/>
                      </a:lnTo>
                      <a:lnTo>
                        <a:pt x="336" y="294"/>
                      </a:lnTo>
                      <a:lnTo>
                        <a:pt x="336" y="294"/>
                      </a:lnTo>
                      <a:lnTo>
                        <a:pt x="292" y="272"/>
                      </a:lnTo>
                      <a:lnTo>
                        <a:pt x="270" y="264"/>
                      </a:lnTo>
                      <a:lnTo>
                        <a:pt x="248" y="256"/>
                      </a:lnTo>
                      <a:lnTo>
                        <a:pt x="226" y="250"/>
                      </a:lnTo>
                      <a:lnTo>
                        <a:pt x="204" y="246"/>
                      </a:lnTo>
                      <a:lnTo>
                        <a:pt x="182" y="244"/>
                      </a:lnTo>
                      <a:lnTo>
                        <a:pt x="160" y="242"/>
                      </a:lnTo>
                      <a:lnTo>
                        <a:pt x="160" y="242"/>
                      </a:lnTo>
                      <a:lnTo>
                        <a:pt x="138" y="242"/>
                      </a:lnTo>
                      <a:lnTo>
                        <a:pt x="116" y="242"/>
                      </a:lnTo>
                      <a:lnTo>
                        <a:pt x="84" y="248"/>
                      </a:lnTo>
                      <a:lnTo>
                        <a:pt x="62" y="252"/>
                      </a:lnTo>
                      <a:lnTo>
                        <a:pt x="56" y="256"/>
                      </a:lnTo>
                      <a:lnTo>
                        <a:pt x="30" y="266"/>
                      </a:lnTo>
                      <a:lnTo>
                        <a:pt x="8" y="282"/>
                      </a:lnTo>
                      <a:lnTo>
                        <a:pt x="0" y="296"/>
                      </a:lnTo>
                      <a:lnTo>
                        <a:pt x="0" y="324"/>
                      </a:lnTo>
                      <a:lnTo>
                        <a:pt x="2" y="330"/>
                      </a:lnTo>
                      <a:lnTo>
                        <a:pt x="14" y="344"/>
                      </a:lnTo>
                      <a:lnTo>
                        <a:pt x="28" y="358"/>
                      </a:lnTo>
                      <a:lnTo>
                        <a:pt x="28" y="358"/>
                      </a:lnTo>
                      <a:lnTo>
                        <a:pt x="36" y="364"/>
                      </a:lnTo>
                      <a:lnTo>
                        <a:pt x="42" y="366"/>
                      </a:lnTo>
                      <a:lnTo>
                        <a:pt x="46" y="368"/>
                      </a:lnTo>
                      <a:lnTo>
                        <a:pt x="46" y="368"/>
                      </a:lnTo>
                      <a:lnTo>
                        <a:pt x="52" y="368"/>
                      </a:lnTo>
                      <a:lnTo>
                        <a:pt x="56" y="372"/>
                      </a:lnTo>
                      <a:lnTo>
                        <a:pt x="60" y="376"/>
                      </a:lnTo>
                      <a:lnTo>
                        <a:pt x="60" y="376"/>
                      </a:lnTo>
                      <a:lnTo>
                        <a:pt x="64" y="380"/>
                      </a:lnTo>
                      <a:lnTo>
                        <a:pt x="70" y="384"/>
                      </a:lnTo>
                      <a:lnTo>
                        <a:pt x="78" y="386"/>
                      </a:lnTo>
                      <a:lnTo>
                        <a:pt x="78" y="386"/>
                      </a:lnTo>
                      <a:lnTo>
                        <a:pt x="84" y="386"/>
                      </a:lnTo>
                      <a:lnTo>
                        <a:pt x="92" y="390"/>
                      </a:lnTo>
                      <a:lnTo>
                        <a:pt x="98" y="394"/>
                      </a:lnTo>
                      <a:lnTo>
                        <a:pt x="100" y="398"/>
                      </a:lnTo>
                      <a:lnTo>
                        <a:pt x="100" y="398"/>
                      </a:lnTo>
                      <a:lnTo>
                        <a:pt x="104" y="402"/>
                      </a:lnTo>
                      <a:lnTo>
                        <a:pt x="112" y="406"/>
                      </a:lnTo>
                      <a:lnTo>
                        <a:pt x="120" y="410"/>
                      </a:lnTo>
                      <a:lnTo>
                        <a:pt x="120" y="410"/>
                      </a:lnTo>
                      <a:lnTo>
                        <a:pt x="126" y="418"/>
                      </a:lnTo>
                      <a:lnTo>
                        <a:pt x="130" y="426"/>
                      </a:lnTo>
                      <a:lnTo>
                        <a:pt x="130" y="430"/>
                      </a:lnTo>
                      <a:lnTo>
                        <a:pt x="130" y="430"/>
                      </a:lnTo>
                      <a:lnTo>
                        <a:pt x="132" y="434"/>
                      </a:lnTo>
                      <a:lnTo>
                        <a:pt x="136" y="436"/>
                      </a:lnTo>
                      <a:lnTo>
                        <a:pt x="142" y="438"/>
                      </a:lnTo>
                      <a:lnTo>
                        <a:pt x="142" y="438"/>
                      </a:lnTo>
                      <a:lnTo>
                        <a:pt x="146" y="442"/>
                      </a:lnTo>
                      <a:lnTo>
                        <a:pt x="150" y="446"/>
                      </a:lnTo>
                      <a:lnTo>
                        <a:pt x="152" y="452"/>
                      </a:lnTo>
                      <a:lnTo>
                        <a:pt x="152" y="452"/>
                      </a:lnTo>
                      <a:lnTo>
                        <a:pt x="152" y="456"/>
                      </a:lnTo>
                      <a:lnTo>
                        <a:pt x="154" y="458"/>
                      </a:lnTo>
                      <a:lnTo>
                        <a:pt x="158" y="466"/>
                      </a:lnTo>
                      <a:lnTo>
                        <a:pt x="166" y="472"/>
                      </a:lnTo>
                      <a:lnTo>
                        <a:pt x="170" y="474"/>
                      </a:lnTo>
                      <a:lnTo>
                        <a:pt x="170" y="474"/>
                      </a:lnTo>
                      <a:lnTo>
                        <a:pt x="174" y="476"/>
                      </a:lnTo>
                      <a:lnTo>
                        <a:pt x="178" y="480"/>
                      </a:lnTo>
                      <a:lnTo>
                        <a:pt x="182" y="486"/>
                      </a:lnTo>
                      <a:lnTo>
                        <a:pt x="182" y="486"/>
                      </a:lnTo>
                      <a:lnTo>
                        <a:pt x="186" y="490"/>
                      </a:lnTo>
                      <a:lnTo>
                        <a:pt x="192" y="494"/>
                      </a:lnTo>
                      <a:lnTo>
                        <a:pt x="200" y="500"/>
                      </a:lnTo>
                      <a:lnTo>
                        <a:pt x="200" y="500"/>
                      </a:lnTo>
                      <a:lnTo>
                        <a:pt x="216" y="510"/>
                      </a:lnTo>
                      <a:lnTo>
                        <a:pt x="224" y="516"/>
                      </a:lnTo>
                      <a:lnTo>
                        <a:pt x="224" y="516"/>
                      </a:lnTo>
                      <a:lnTo>
                        <a:pt x="230" y="518"/>
                      </a:lnTo>
                      <a:lnTo>
                        <a:pt x="238" y="518"/>
                      </a:lnTo>
                      <a:lnTo>
                        <a:pt x="246" y="518"/>
                      </a:lnTo>
                      <a:lnTo>
                        <a:pt x="268" y="512"/>
                      </a:lnTo>
                      <a:lnTo>
                        <a:pt x="288" y="504"/>
                      </a:lnTo>
                      <a:lnTo>
                        <a:pt x="306" y="496"/>
                      </a:lnTo>
                      <a:lnTo>
                        <a:pt x="332" y="486"/>
                      </a:lnTo>
                      <a:lnTo>
                        <a:pt x="350" y="482"/>
                      </a:lnTo>
                      <a:lnTo>
                        <a:pt x="350" y="482"/>
                      </a:lnTo>
                      <a:lnTo>
                        <a:pt x="350" y="482"/>
                      </a:lnTo>
                      <a:lnTo>
                        <a:pt x="334" y="504"/>
                      </a:lnTo>
                      <a:lnTo>
                        <a:pt x="320" y="526"/>
                      </a:lnTo>
                      <a:lnTo>
                        <a:pt x="320" y="526"/>
                      </a:lnTo>
                      <a:lnTo>
                        <a:pt x="302" y="566"/>
                      </a:lnTo>
                      <a:lnTo>
                        <a:pt x="298" y="576"/>
                      </a:lnTo>
                      <a:lnTo>
                        <a:pt x="298" y="582"/>
                      </a:lnTo>
                      <a:lnTo>
                        <a:pt x="298" y="586"/>
                      </a:lnTo>
                      <a:lnTo>
                        <a:pt x="300" y="586"/>
                      </a:lnTo>
                      <a:lnTo>
                        <a:pt x="302" y="586"/>
                      </a:lnTo>
                      <a:lnTo>
                        <a:pt x="310" y="598"/>
                      </a:lnTo>
                      <a:lnTo>
                        <a:pt x="310" y="598"/>
                      </a:lnTo>
                      <a:lnTo>
                        <a:pt x="318" y="604"/>
                      </a:lnTo>
                      <a:lnTo>
                        <a:pt x="334" y="622"/>
                      </a:lnTo>
                      <a:lnTo>
                        <a:pt x="344" y="630"/>
                      </a:lnTo>
                      <a:lnTo>
                        <a:pt x="356" y="638"/>
                      </a:lnTo>
                      <a:lnTo>
                        <a:pt x="366" y="644"/>
                      </a:lnTo>
                      <a:lnTo>
                        <a:pt x="376" y="646"/>
                      </a:lnTo>
                      <a:lnTo>
                        <a:pt x="376" y="646"/>
                      </a:lnTo>
                      <a:lnTo>
                        <a:pt x="384" y="646"/>
                      </a:lnTo>
                      <a:lnTo>
                        <a:pt x="390" y="648"/>
                      </a:lnTo>
                      <a:lnTo>
                        <a:pt x="396" y="650"/>
                      </a:lnTo>
                      <a:lnTo>
                        <a:pt x="398" y="654"/>
                      </a:lnTo>
                      <a:lnTo>
                        <a:pt x="402" y="660"/>
                      </a:lnTo>
                      <a:lnTo>
                        <a:pt x="404" y="662"/>
                      </a:lnTo>
                      <a:lnTo>
                        <a:pt x="404" y="662"/>
                      </a:lnTo>
                      <a:lnTo>
                        <a:pt x="414" y="670"/>
                      </a:lnTo>
                      <a:lnTo>
                        <a:pt x="424" y="676"/>
                      </a:lnTo>
                      <a:lnTo>
                        <a:pt x="428" y="678"/>
                      </a:lnTo>
                      <a:lnTo>
                        <a:pt x="434" y="676"/>
                      </a:lnTo>
                      <a:lnTo>
                        <a:pt x="434" y="676"/>
                      </a:lnTo>
                      <a:lnTo>
                        <a:pt x="438" y="678"/>
                      </a:lnTo>
                      <a:lnTo>
                        <a:pt x="444" y="680"/>
                      </a:lnTo>
                      <a:lnTo>
                        <a:pt x="454" y="692"/>
                      </a:lnTo>
                      <a:lnTo>
                        <a:pt x="460" y="704"/>
                      </a:lnTo>
                      <a:lnTo>
                        <a:pt x="464" y="710"/>
                      </a:lnTo>
                      <a:lnTo>
                        <a:pt x="464" y="710"/>
                      </a:lnTo>
                      <a:lnTo>
                        <a:pt x="466" y="716"/>
                      </a:lnTo>
                      <a:lnTo>
                        <a:pt x="470" y="730"/>
                      </a:lnTo>
                      <a:lnTo>
                        <a:pt x="472" y="740"/>
                      </a:lnTo>
                      <a:lnTo>
                        <a:pt x="472" y="750"/>
                      </a:lnTo>
                      <a:lnTo>
                        <a:pt x="470" y="760"/>
                      </a:lnTo>
                      <a:lnTo>
                        <a:pt x="468" y="770"/>
                      </a:lnTo>
                      <a:lnTo>
                        <a:pt x="468" y="770"/>
                      </a:lnTo>
                      <a:lnTo>
                        <a:pt x="460" y="788"/>
                      </a:lnTo>
                      <a:lnTo>
                        <a:pt x="456" y="800"/>
                      </a:lnTo>
                      <a:lnTo>
                        <a:pt x="454" y="810"/>
                      </a:lnTo>
                      <a:lnTo>
                        <a:pt x="454" y="810"/>
                      </a:lnTo>
                      <a:lnTo>
                        <a:pt x="452" y="816"/>
                      </a:lnTo>
                      <a:lnTo>
                        <a:pt x="452" y="824"/>
                      </a:lnTo>
                      <a:lnTo>
                        <a:pt x="454" y="832"/>
                      </a:lnTo>
                      <a:lnTo>
                        <a:pt x="454" y="832"/>
                      </a:lnTo>
                      <a:lnTo>
                        <a:pt x="458" y="852"/>
                      </a:lnTo>
                      <a:lnTo>
                        <a:pt x="462" y="858"/>
                      </a:lnTo>
                      <a:lnTo>
                        <a:pt x="466" y="864"/>
                      </a:lnTo>
                      <a:lnTo>
                        <a:pt x="466" y="864"/>
                      </a:lnTo>
                      <a:lnTo>
                        <a:pt x="468" y="864"/>
                      </a:lnTo>
                      <a:lnTo>
                        <a:pt x="472" y="864"/>
                      </a:lnTo>
                      <a:lnTo>
                        <a:pt x="472" y="864"/>
                      </a:lnTo>
                      <a:lnTo>
                        <a:pt x="476" y="860"/>
                      </a:lnTo>
                      <a:lnTo>
                        <a:pt x="480" y="858"/>
                      </a:lnTo>
                      <a:lnTo>
                        <a:pt x="496" y="810"/>
                      </a:lnTo>
                      <a:lnTo>
                        <a:pt x="490" y="798"/>
                      </a:lnTo>
                      <a:lnTo>
                        <a:pt x="490" y="798"/>
                      </a:lnTo>
                      <a:lnTo>
                        <a:pt x="492" y="792"/>
                      </a:lnTo>
                      <a:lnTo>
                        <a:pt x="494" y="786"/>
                      </a:lnTo>
                      <a:lnTo>
                        <a:pt x="498" y="784"/>
                      </a:lnTo>
                      <a:lnTo>
                        <a:pt x="498" y="784"/>
                      </a:lnTo>
                      <a:lnTo>
                        <a:pt x="502" y="778"/>
                      </a:lnTo>
                      <a:lnTo>
                        <a:pt x="506" y="770"/>
                      </a:lnTo>
                      <a:lnTo>
                        <a:pt x="508" y="758"/>
                      </a:lnTo>
                      <a:lnTo>
                        <a:pt x="508" y="758"/>
                      </a:lnTo>
                      <a:lnTo>
                        <a:pt x="512" y="748"/>
                      </a:lnTo>
                      <a:lnTo>
                        <a:pt x="520" y="726"/>
                      </a:lnTo>
                      <a:lnTo>
                        <a:pt x="520" y="726"/>
                      </a:lnTo>
                      <a:lnTo>
                        <a:pt x="524" y="694"/>
                      </a:lnTo>
                      <a:lnTo>
                        <a:pt x="526" y="676"/>
                      </a:lnTo>
                      <a:lnTo>
                        <a:pt x="524" y="662"/>
                      </a:lnTo>
                      <a:lnTo>
                        <a:pt x="524" y="662"/>
                      </a:lnTo>
                      <a:lnTo>
                        <a:pt x="504" y="578"/>
                      </a:lnTo>
                      <a:lnTo>
                        <a:pt x="494" y="526"/>
                      </a:lnTo>
                      <a:lnTo>
                        <a:pt x="492" y="510"/>
                      </a:lnTo>
                      <a:lnTo>
                        <a:pt x="492" y="504"/>
                      </a:lnTo>
                      <a:lnTo>
                        <a:pt x="494" y="502"/>
                      </a:lnTo>
                      <a:lnTo>
                        <a:pt x="494" y="502"/>
                      </a:lnTo>
                      <a:lnTo>
                        <a:pt x="498" y="498"/>
                      </a:lnTo>
                      <a:lnTo>
                        <a:pt x="500" y="492"/>
                      </a:lnTo>
                      <a:lnTo>
                        <a:pt x="504" y="474"/>
                      </a:lnTo>
                      <a:lnTo>
                        <a:pt x="512" y="500"/>
                      </a:lnTo>
                      <a:lnTo>
                        <a:pt x="518" y="508"/>
                      </a:lnTo>
                      <a:lnTo>
                        <a:pt x="518" y="520"/>
                      </a:lnTo>
                      <a:lnTo>
                        <a:pt x="526" y="538"/>
                      </a:lnTo>
                      <a:lnTo>
                        <a:pt x="528" y="542"/>
                      </a:lnTo>
                      <a:lnTo>
                        <a:pt x="538" y="568"/>
                      </a:lnTo>
                      <a:lnTo>
                        <a:pt x="542" y="568"/>
                      </a:lnTo>
                      <a:lnTo>
                        <a:pt x="544" y="572"/>
                      </a:lnTo>
                      <a:lnTo>
                        <a:pt x="542" y="576"/>
                      </a:lnTo>
                      <a:lnTo>
                        <a:pt x="548" y="588"/>
                      </a:lnTo>
                      <a:lnTo>
                        <a:pt x="556" y="608"/>
                      </a:lnTo>
                      <a:lnTo>
                        <a:pt x="570" y="620"/>
                      </a:lnTo>
                      <a:lnTo>
                        <a:pt x="588" y="626"/>
                      </a:lnTo>
                      <a:lnTo>
                        <a:pt x="584" y="614"/>
                      </a:lnTo>
                      <a:lnTo>
                        <a:pt x="590" y="624"/>
                      </a:lnTo>
                      <a:lnTo>
                        <a:pt x="598" y="608"/>
                      </a:lnTo>
                      <a:lnTo>
                        <a:pt x="598" y="590"/>
                      </a:lnTo>
                      <a:lnTo>
                        <a:pt x="590" y="570"/>
                      </a:lnTo>
                      <a:lnTo>
                        <a:pt x="586" y="558"/>
                      </a:lnTo>
                      <a:lnTo>
                        <a:pt x="580" y="556"/>
                      </a:lnTo>
                      <a:lnTo>
                        <a:pt x="580" y="552"/>
                      </a:lnTo>
                      <a:lnTo>
                        <a:pt x="582" y="548"/>
                      </a:lnTo>
                      <a:lnTo>
                        <a:pt x="572" y="524"/>
                      </a:lnTo>
                      <a:lnTo>
                        <a:pt x="570" y="520"/>
                      </a:lnTo>
                      <a:lnTo>
                        <a:pt x="562" y="502"/>
                      </a:lnTo>
                      <a:lnTo>
                        <a:pt x="554" y="492"/>
                      </a:lnTo>
                      <a:lnTo>
                        <a:pt x="550" y="484"/>
                      </a:lnTo>
                      <a:lnTo>
                        <a:pt x="538" y="460"/>
                      </a:lnTo>
                      <a:lnTo>
                        <a:pt x="538" y="460"/>
                      </a:lnTo>
                      <a:lnTo>
                        <a:pt x="554" y="470"/>
                      </a:lnTo>
                      <a:lnTo>
                        <a:pt x="560" y="472"/>
                      </a:lnTo>
                      <a:lnTo>
                        <a:pt x="566" y="472"/>
                      </a:lnTo>
                      <a:lnTo>
                        <a:pt x="566" y="472"/>
                      </a:lnTo>
                      <a:close/>
                      <a:moveTo>
                        <a:pt x="466" y="344"/>
                      </a:moveTo>
                      <a:lnTo>
                        <a:pt x="466" y="344"/>
                      </a:lnTo>
                      <a:lnTo>
                        <a:pt x="466" y="344"/>
                      </a:lnTo>
                      <a:lnTo>
                        <a:pt x="466" y="344"/>
                      </a:lnTo>
                      <a:lnTo>
                        <a:pt x="466" y="344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6000"/>
                  </a:schemeClr>
                </a:solidFill>
                <a:ln>
                  <a:noFill/>
                </a:ln>
                <a:effectLst>
                  <a:glow rad="38100">
                    <a:schemeClr val="bg2">
                      <a:lumMod val="50000"/>
                      <a:lumOff val="50000"/>
                      <a:alpha val="15000"/>
                    </a:schemeClr>
                  </a:glow>
                  <a:softEdge rad="12700"/>
                </a:effectLst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</p:grpSp>
          <p:grpSp>
            <p:nvGrpSpPr>
              <p:cNvPr id="21" name="Group 112"/>
              <p:cNvGrpSpPr>
                <a:grpSpLocks noChangeAspect="1"/>
              </p:cNvGrpSpPr>
              <p:nvPr/>
            </p:nvGrpSpPr>
            <p:grpSpPr>
              <a:xfrm>
                <a:off x="7679515" y="5943604"/>
                <a:ext cx="1331670" cy="914403"/>
                <a:chOff x="7953375" y="152400"/>
                <a:chExt cx="1775564" cy="1219200"/>
              </a:xfrm>
              <a:solidFill>
                <a:schemeClr val="bg2">
                  <a:lumMod val="50000"/>
                  <a:lumOff val="50000"/>
                  <a:alpha val="8000"/>
                </a:schemeClr>
              </a:solidFill>
            </p:grpSpPr>
            <p:sp>
              <p:nvSpPr>
                <p:cNvPr id="188" name="Freeform 35"/>
                <p:cNvSpPr>
                  <a:spLocks/>
                </p:cNvSpPr>
                <p:nvPr/>
              </p:nvSpPr>
              <p:spPr bwMode="auto">
                <a:xfrm>
                  <a:off x="7953375" y="688975"/>
                  <a:ext cx="269875" cy="127000"/>
                </a:xfrm>
                <a:custGeom>
                  <a:avLst/>
                  <a:gdLst>
                    <a:gd name="T0" fmla="*/ 170 w 170"/>
                    <a:gd name="T1" fmla="*/ 80 h 80"/>
                    <a:gd name="T2" fmla="*/ 170 w 170"/>
                    <a:gd name="T3" fmla="*/ 80 h 80"/>
                    <a:gd name="T4" fmla="*/ 170 w 170"/>
                    <a:gd name="T5" fmla="*/ 80 h 80"/>
                    <a:gd name="T6" fmla="*/ 170 w 170"/>
                    <a:gd name="T7" fmla="*/ 80 h 80"/>
                    <a:gd name="T8" fmla="*/ 154 w 170"/>
                    <a:gd name="T9" fmla="*/ 72 h 80"/>
                    <a:gd name="T10" fmla="*/ 38 w 170"/>
                    <a:gd name="T11" fmla="*/ 14 h 80"/>
                    <a:gd name="T12" fmla="*/ 38 w 170"/>
                    <a:gd name="T13" fmla="*/ 14 h 80"/>
                    <a:gd name="T14" fmla="*/ 18 w 170"/>
                    <a:gd name="T15" fmla="*/ 4 h 80"/>
                    <a:gd name="T16" fmla="*/ 18 w 170"/>
                    <a:gd name="T17" fmla="*/ 4 h 80"/>
                    <a:gd name="T18" fmla="*/ 12 w 170"/>
                    <a:gd name="T19" fmla="*/ 2 h 80"/>
                    <a:gd name="T20" fmla="*/ 4 w 170"/>
                    <a:gd name="T21" fmla="*/ 0 h 80"/>
                    <a:gd name="T22" fmla="*/ 4 w 170"/>
                    <a:gd name="T23" fmla="*/ 0 h 80"/>
                    <a:gd name="T24" fmla="*/ 0 w 170"/>
                    <a:gd name="T25" fmla="*/ 0 h 80"/>
                    <a:gd name="T26" fmla="*/ 2 w 170"/>
                    <a:gd name="T27" fmla="*/ 4 h 80"/>
                    <a:gd name="T28" fmla="*/ 2 w 170"/>
                    <a:gd name="T29" fmla="*/ 4 h 80"/>
                    <a:gd name="T30" fmla="*/ 4 w 170"/>
                    <a:gd name="T31" fmla="*/ 6 h 80"/>
                    <a:gd name="T32" fmla="*/ 10 w 170"/>
                    <a:gd name="T33" fmla="*/ 8 h 80"/>
                    <a:gd name="T34" fmla="*/ 10 w 170"/>
                    <a:gd name="T35" fmla="*/ 8 h 80"/>
                    <a:gd name="T36" fmla="*/ 28 w 170"/>
                    <a:gd name="T37" fmla="*/ 16 h 80"/>
                    <a:gd name="T38" fmla="*/ 154 w 170"/>
                    <a:gd name="T39" fmla="*/ 74 h 80"/>
                    <a:gd name="T40" fmla="*/ 154 w 170"/>
                    <a:gd name="T41" fmla="*/ 74 h 80"/>
                    <a:gd name="T42" fmla="*/ 170 w 170"/>
                    <a:gd name="T43" fmla="*/ 80 h 80"/>
                    <a:gd name="T44" fmla="*/ 170 w 170"/>
                    <a:gd name="T45" fmla="*/ 80 h 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170" h="80">
                      <a:moveTo>
                        <a:pt x="170" y="80"/>
                      </a:moveTo>
                      <a:lnTo>
                        <a:pt x="170" y="80"/>
                      </a:lnTo>
                      <a:lnTo>
                        <a:pt x="170" y="80"/>
                      </a:lnTo>
                      <a:lnTo>
                        <a:pt x="170" y="80"/>
                      </a:lnTo>
                      <a:lnTo>
                        <a:pt x="154" y="72"/>
                      </a:lnTo>
                      <a:lnTo>
                        <a:pt x="38" y="14"/>
                      </a:lnTo>
                      <a:lnTo>
                        <a:pt x="38" y="14"/>
                      </a:lnTo>
                      <a:lnTo>
                        <a:pt x="18" y="4"/>
                      </a:lnTo>
                      <a:lnTo>
                        <a:pt x="18" y="4"/>
                      </a:lnTo>
                      <a:lnTo>
                        <a:pt x="12" y="2"/>
                      </a:ln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0" y="0"/>
                      </a:lnTo>
                      <a:lnTo>
                        <a:pt x="2" y="4"/>
                      </a:lnTo>
                      <a:lnTo>
                        <a:pt x="2" y="4"/>
                      </a:lnTo>
                      <a:lnTo>
                        <a:pt x="4" y="6"/>
                      </a:lnTo>
                      <a:lnTo>
                        <a:pt x="10" y="8"/>
                      </a:lnTo>
                      <a:lnTo>
                        <a:pt x="10" y="8"/>
                      </a:lnTo>
                      <a:lnTo>
                        <a:pt x="28" y="16"/>
                      </a:lnTo>
                      <a:lnTo>
                        <a:pt x="154" y="74"/>
                      </a:lnTo>
                      <a:lnTo>
                        <a:pt x="154" y="74"/>
                      </a:lnTo>
                      <a:lnTo>
                        <a:pt x="170" y="80"/>
                      </a:lnTo>
                      <a:lnTo>
                        <a:pt x="170" y="8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89" name="Freeform 36"/>
                <p:cNvSpPr>
                  <a:spLocks/>
                </p:cNvSpPr>
                <p:nvPr/>
              </p:nvSpPr>
              <p:spPr bwMode="auto">
                <a:xfrm>
                  <a:off x="8226425" y="82232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90" name="Freeform 37"/>
                <p:cNvSpPr>
                  <a:spLocks/>
                </p:cNvSpPr>
                <p:nvPr/>
              </p:nvSpPr>
              <p:spPr bwMode="auto">
                <a:xfrm>
                  <a:off x="8232775" y="514350"/>
                  <a:ext cx="19050" cy="295275"/>
                </a:xfrm>
                <a:custGeom>
                  <a:avLst/>
                  <a:gdLst>
                    <a:gd name="T0" fmla="*/ 2 w 12"/>
                    <a:gd name="T1" fmla="*/ 186 h 186"/>
                    <a:gd name="T2" fmla="*/ 2 w 12"/>
                    <a:gd name="T3" fmla="*/ 186 h 186"/>
                    <a:gd name="T4" fmla="*/ 4 w 12"/>
                    <a:gd name="T5" fmla="*/ 168 h 186"/>
                    <a:gd name="T6" fmla="*/ 8 w 12"/>
                    <a:gd name="T7" fmla="*/ 30 h 186"/>
                    <a:gd name="T8" fmla="*/ 8 w 12"/>
                    <a:gd name="T9" fmla="*/ 30 h 186"/>
                    <a:gd name="T10" fmla="*/ 10 w 12"/>
                    <a:gd name="T11" fmla="*/ 10 h 186"/>
                    <a:gd name="T12" fmla="*/ 10 w 12"/>
                    <a:gd name="T13" fmla="*/ 10 h 186"/>
                    <a:gd name="T14" fmla="*/ 12 w 12"/>
                    <a:gd name="T15" fmla="*/ 6 h 186"/>
                    <a:gd name="T16" fmla="*/ 10 w 12"/>
                    <a:gd name="T17" fmla="*/ 0 h 186"/>
                    <a:gd name="T18" fmla="*/ 10 w 12"/>
                    <a:gd name="T19" fmla="*/ 0 h 186"/>
                    <a:gd name="T20" fmla="*/ 8 w 12"/>
                    <a:gd name="T21" fmla="*/ 0 h 186"/>
                    <a:gd name="T22" fmla="*/ 6 w 12"/>
                    <a:gd name="T23" fmla="*/ 2 h 186"/>
                    <a:gd name="T24" fmla="*/ 6 w 12"/>
                    <a:gd name="T25" fmla="*/ 2 h 186"/>
                    <a:gd name="T26" fmla="*/ 4 w 12"/>
                    <a:gd name="T27" fmla="*/ 8 h 186"/>
                    <a:gd name="T28" fmla="*/ 4 w 12"/>
                    <a:gd name="T29" fmla="*/ 16 h 186"/>
                    <a:gd name="T30" fmla="*/ 4 w 12"/>
                    <a:gd name="T31" fmla="*/ 16 h 186"/>
                    <a:gd name="T32" fmla="*/ 4 w 12"/>
                    <a:gd name="T33" fmla="*/ 38 h 186"/>
                    <a:gd name="T34" fmla="*/ 0 w 12"/>
                    <a:gd name="T35" fmla="*/ 168 h 186"/>
                    <a:gd name="T36" fmla="*/ 0 w 12"/>
                    <a:gd name="T37" fmla="*/ 168 h 186"/>
                    <a:gd name="T38" fmla="*/ 0 w 12"/>
                    <a:gd name="T39" fmla="*/ 186 h 186"/>
                    <a:gd name="T40" fmla="*/ 0 w 12"/>
                    <a:gd name="T41" fmla="*/ 186 h 186"/>
                    <a:gd name="T42" fmla="*/ 0 w 12"/>
                    <a:gd name="T43" fmla="*/ 186 h 186"/>
                    <a:gd name="T44" fmla="*/ 0 w 12"/>
                    <a:gd name="T45" fmla="*/ 186 h 186"/>
                    <a:gd name="T46" fmla="*/ 2 w 12"/>
                    <a:gd name="T47" fmla="*/ 186 h 186"/>
                    <a:gd name="T48" fmla="*/ 2 w 12"/>
                    <a:gd name="T49" fmla="*/ 186 h 1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12" h="186">
                      <a:moveTo>
                        <a:pt x="2" y="186"/>
                      </a:moveTo>
                      <a:lnTo>
                        <a:pt x="2" y="186"/>
                      </a:lnTo>
                      <a:lnTo>
                        <a:pt x="4" y="168"/>
                      </a:lnTo>
                      <a:lnTo>
                        <a:pt x="8" y="30"/>
                      </a:lnTo>
                      <a:lnTo>
                        <a:pt x="8" y="30"/>
                      </a:lnTo>
                      <a:lnTo>
                        <a:pt x="10" y="10"/>
                      </a:lnTo>
                      <a:lnTo>
                        <a:pt x="10" y="10"/>
                      </a:lnTo>
                      <a:lnTo>
                        <a:pt x="12" y="6"/>
                      </a:lnTo>
                      <a:lnTo>
                        <a:pt x="10" y="0"/>
                      </a:lnTo>
                      <a:lnTo>
                        <a:pt x="10" y="0"/>
                      </a:lnTo>
                      <a:lnTo>
                        <a:pt x="8" y="0"/>
                      </a:lnTo>
                      <a:lnTo>
                        <a:pt x="6" y="2"/>
                      </a:lnTo>
                      <a:lnTo>
                        <a:pt x="6" y="2"/>
                      </a:lnTo>
                      <a:lnTo>
                        <a:pt x="4" y="8"/>
                      </a:lnTo>
                      <a:lnTo>
                        <a:pt x="4" y="16"/>
                      </a:lnTo>
                      <a:lnTo>
                        <a:pt x="4" y="16"/>
                      </a:lnTo>
                      <a:lnTo>
                        <a:pt x="4" y="38"/>
                      </a:lnTo>
                      <a:lnTo>
                        <a:pt x="0" y="168"/>
                      </a:lnTo>
                      <a:lnTo>
                        <a:pt x="0" y="168"/>
                      </a:lnTo>
                      <a:lnTo>
                        <a:pt x="0" y="186"/>
                      </a:lnTo>
                      <a:lnTo>
                        <a:pt x="0" y="186"/>
                      </a:lnTo>
                      <a:lnTo>
                        <a:pt x="0" y="186"/>
                      </a:lnTo>
                      <a:lnTo>
                        <a:pt x="0" y="186"/>
                      </a:lnTo>
                      <a:lnTo>
                        <a:pt x="2" y="186"/>
                      </a:lnTo>
                      <a:lnTo>
                        <a:pt x="2" y="18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91" name="Freeform 38"/>
                <p:cNvSpPr>
                  <a:spLocks noEditPoints="1"/>
                </p:cNvSpPr>
                <p:nvPr/>
              </p:nvSpPr>
              <p:spPr bwMode="auto">
                <a:xfrm>
                  <a:off x="8274789" y="152400"/>
                  <a:ext cx="1454150" cy="1219200"/>
                </a:xfrm>
                <a:custGeom>
                  <a:avLst/>
                  <a:gdLst>
                    <a:gd name="T0" fmla="*/ 838 w 916"/>
                    <a:gd name="T1" fmla="*/ 674 h 768"/>
                    <a:gd name="T2" fmla="*/ 790 w 916"/>
                    <a:gd name="T3" fmla="*/ 634 h 768"/>
                    <a:gd name="T4" fmla="*/ 780 w 916"/>
                    <a:gd name="T5" fmla="*/ 590 h 768"/>
                    <a:gd name="T6" fmla="*/ 786 w 916"/>
                    <a:gd name="T7" fmla="*/ 556 h 768"/>
                    <a:gd name="T8" fmla="*/ 788 w 916"/>
                    <a:gd name="T9" fmla="*/ 524 h 768"/>
                    <a:gd name="T10" fmla="*/ 790 w 916"/>
                    <a:gd name="T11" fmla="*/ 450 h 768"/>
                    <a:gd name="T12" fmla="*/ 782 w 916"/>
                    <a:gd name="T13" fmla="*/ 420 h 768"/>
                    <a:gd name="T14" fmla="*/ 666 w 916"/>
                    <a:gd name="T15" fmla="*/ 406 h 768"/>
                    <a:gd name="T16" fmla="*/ 758 w 916"/>
                    <a:gd name="T17" fmla="*/ 340 h 768"/>
                    <a:gd name="T18" fmla="*/ 770 w 916"/>
                    <a:gd name="T19" fmla="*/ 308 h 768"/>
                    <a:gd name="T20" fmla="*/ 770 w 916"/>
                    <a:gd name="T21" fmla="*/ 266 h 768"/>
                    <a:gd name="T22" fmla="*/ 768 w 916"/>
                    <a:gd name="T23" fmla="*/ 236 h 768"/>
                    <a:gd name="T24" fmla="*/ 756 w 916"/>
                    <a:gd name="T25" fmla="*/ 212 h 768"/>
                    <a:gd name="T26" fmla="*/ 756 w 916"/>
                    <a:gd name="T27" fmla="*/ 190 h 768"/>
                    <a:gd name="T28" fmla="*/ 746 w 916"/>
                    <a:gd name="T29" fmla="*/ 152 h 768"/>
                    <a:gd name="T30" fmla="*/ 750 w 916"/>
                    <a:gd name="T31" fmla="*/ 118 h 768"/>
                    <a:gd name="T32" fmla="*/ 752 w 916"/>
                    <a:gd name="T33" fmla="*/ 92 h 768"/>
                    <a:gd name="T34" fmla="*/ 756 w 916"/>
                    <a:gd name="T35" fmla="*/ 62 h 768"/>
                    <a:gd name="T36" fmla="*/ 678 w 916"/>
                    <a:gd name="T37" fmla="*/ 10 h 768"/>
                    <a:gd name="T38" fmla="*/ 594 w 916"/>
                    <a:gd name="T39" fmla="*/ 82 h 768"/>
                    <a:gd name="T40" fmla="*/ 540 w 916"/>
                    <a:gd name="T41" fmla="*/ 186 h 768"/>
                    <a:gd name="T42" fmla="*/ 514 w 916"/>
                    <a:gd name="T43" fmla="*/ 366 h 768"/>
                    <a:gd name="T44" fmla="*/ 502 w 916"/>
                    <a:gd name="T45" fmla="*/ 424 h 768"/>
                    <a:gd name="T46" fmla="*/ 496 w 916"/>
                    <a:gd name="T47" fmla="*/ 412 h 768"/>
                    <a:gd name="T48" fmla="*/ 486 w 916"/>
                    <a:gd name="T49" fmla="*/ 412 h 768"/>
                    <a:gd name="T50" fmla="*/ 478 w 916"/>
                    <a:gd name="T51" fmla="*/ 416 h 768"/>
                    <a:gd name="T52" fmla="*/ 476 w 916"/>
                    <a:gd name="T53" fmla="*/ 422 h 768"/>
                    <a:gd name="T54" fmla="*/ 468 w 916"/>
                    <a:gd name="T55" fmla="*/ 432 h 768"/>
                    <a:gd name="T56" fmla="*/ 474 w 916"/>
                    <a:gd name="T57" fmla="*/ 454 h 768"/>
                    <a:gd name="T58" fmla="*/ 380 w 916"/>
                    <a:gd name="T59" fmla="*/ 406 h 768"/>
                    <a:gd name="T60" fmla="*/ 222 w 916"/>
                    <a:gd name="T61" fmla="*/ 362 h 768"/>
                    <a:gd name="T62" fmla="*/ 108 w 916"/>
                    <a:gd name="T63" fmla="*/ 370 h 768"/>
                    <a:gd name="T64" fmla="*/ 0 w 916"/>
                    <a:gd name="T65" fmla="*/ 436 h 768"/>
                    <a:gd name="T66" fmla="*/ 44 w 916"/>
                    <a:gd name="T67" fmla="*/ 504 h 768"/>
                    <a:gd name="T68" fmla="*/ 70 w 916"/>
                    <a:gd name="T69" fmla="*/ 514 h 768"/>
                    <a:gd name="T70" fmla="*/ 96 w 916"/>
                    <a:gd name="T71" fmla="*/ 522 h 768"/>
                    <a:gd name="T72" fmla="*/ 126 w 916"/>
                    <a:gd name="T73" fmla="*/ 536 h 768"/>
                    <a:gd name="T74" fmla="*/ 150 w 916"/>
                    <a:gd name="T75" fmla="*/ 558 h 768"/>
                    <a:gd name="T76" fmla="*/ 172 w 916"/>
                    <a:gd name="T77" fmla="*/ 572 h 768"/>
                    <a:gd name="T78" fmla="*/ 192 w 916"/>
                    <a:gd name="T79" fmla="*/ 594 h 768"/>
                    <a:gd name="T80" fmla="*/ 210 w 916"/>
                    <a:gd name="T81" fmla="*/ 608 h 768"/>
                    <a:gd name="T82" fmla="*/ 258 w 916"/>
                    <a:gd name="T83" fmla="*/ 632 h 768"/>
                    <a:gd name="T84" fmla="*/ 320 w 916"/>
                    <a:gd name="T85" fmla="*/ 610 h 768"/>
                    <a:gd name="T86" fmla="*/ 368 w 916"/>
                    <a:gd name="T87" fmla="*/ 604 h 768"/>
                    <a:gd name="T88" fmla="*/ 342 w 916"/>
                    <a:gd name="T89" fmla="*/ 692 h 768"/>
                    <a:gd name="T90" fmla="*/ 384 w 916"/>
                    <a:gd name="T91" fmla="*/ 724 h 768"/>
                    <a:gd name="T92" fmla="*/ 440 w 916"/>
                    <a:gd name="T93" fmla="*/ 740 h 768"/>
                    <a:gd name="T94" fmla="*/ 462 w 916"/>
                    <a:gd name="T95" fmla="*/ 754 h 768"/>
                    <a:gd name="T96" fmla="*/ 500 w 916"/>
                    <a:gd name="T97" fmla="*/ 764 h 768"/>
                    <a:gd name="T98" fmla="*/ 584 w 916"/>
                    <a:gd name="T99" fmla="*/ 736 h 768"/>
                    <a:gd name="T100" fmla="*/ 530 w 916"/>
                    <a:gd name="T101" fmla="*/ 578 h 768"/>
                    <a:gd name="T102" fmla="*/ 558 w 916"/>
                    <a:gd name="T103" fmla="*/ 594 h 768"/>
                    <a:gd name="T104" fmla="*/ 590 w 916"/>
                    <a:gd name="T105" fmla="*/ 648 h 768"/>
                    <a:gd name="T106" fmla="*/ 646 w 916"/>
                    <a:gd name="T107" fmla="*/ 688 h 768"/>
                    <a:gd name="T108" fmla="*/ 624 w 916"/>
                    <a:gd name="T109" fmla="*/ 616 h 768"/>
                    <a:gd name="T110" fmla="*/ 584 w 916"/>
                    <a:gd name="T111" fmla="*/ 550 h 768"/>
                    <a:gd name="T112" fmla="*/ 598 w 916"/>
                    <a:gd name="T113" fmla="*/ 536 h 768"/>
                    <a:gd name="T114" fmla="*/ 714 w 916"/>
                    <a:gd name="T115" fmla="*/ 658 h 768"/>
                    <a:gd name="T116" fmla="*/ 804 w 916"/>
                    <a:gd name="T117" fmla="*/ 702 h 768"/>
                    <a:gd name="T118" fmla="*/ 836 w 916"/>
                    <a:gd name="T119" fmla="*/ 708 h 768"/>
                    <a:gd name="T120" fmla="*/ 910 w 916"/>
                    <a:gd name="T121" fmla="*/ 736 h 768"/>
                    <a:gd name="T122" fmla="*/ 910 w 916"/>
                    <a:gd name="T123" fmla="*/ 716 h 768"/>
                    <a:gd name="T124" fmla="*/ 878 w 916"/>
                    <a:gd name="T125" fmla="*/ 688 h 7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916" h="768">
                      <a:moveTo>
                        <a:pt x="878" y="688"/>
                      </a:moveTo>
                      <a:lnTo>
                        <a:pt x="878" y="688"/>
                      </a:lnTo>
                      <a:lnTo>
                        <a:pt x="868" y="682"/>
                      </a:lnTo>
                      <a:lnTo>
                        <a:pt x="856" y="678"/>
                      </a:lnTo>
                      <a:lnTo>
                        <a:pt x="838" y="674"/>
                      </a:lnTo>
                      <a:lnTo>
                        <a:pt x="838" y="674"/>
                      </a:lnTo>
                      <a:lnTo>
                        <a:pt x="828" y="672"/>
                      </a:lnTo>
                      <a:lnTo>
                        <a:pt x="818" y="666"/>
                      </a:lnTo>
                      <a:lnTo>
                        <a:pt x="810" y="660"/>
                      </a:lnTo>
                      <a:lnTo>
                        <a:pt x="802" y="652"/>
                      </a:lnTo>
                      <a:lnTo>
                        <a:pt x="792" y="640"/>
                      </a:lnTo>
                      <a:lnTo>
                        <a:pt x="790" y="634"/>
                      </a:lnTo>
                      <a:lnTo>
                        <a:pt x="790" y="634"/>
                      </a:lnTo>
                      <a:lnTo>
                        <a:pt x="786" y="630"/>
                      </a:lnTo>
                      <a:lnTo>
                        <a:pt x="780" y="616"/>
                      </a:lnTo>
                      <a:lnTo>
                        <a:pt x="776" y="602"/>
                      </a:lnTo>
                      <a:lnTo>
                        <a:pt x="778" y="596"/>
                      </a:lnTo>
                      <a:lnTo>
                        <a:pt x="780" y="590"/>
                      </a:lnTo>
                      <a:lnTo>
                        <a:pt x="780" y="590"/>
                      </a:lnTo>
                      <a:lnTo>
                        <a:pt x="784" y="586"/>
                      </a:lnTo>
                      <a:lnTo>
                        <a:pt x="786" y="582"/>
                      </a:lnTo>
                      <a:lnTo>
                        <a:pt x="786" y="570"/>
                      </a:lnTo>
                      <a:lnTo>
                        <a:pt x="786" y="556"/>
                      </a:lnTo>
                      <a:lnTo>
                        <a:pt x="786" y="556"/>
                      </a:lnTo>
                      <a:lnTo>
                        <a:pt x="784" y="554"/>
                      </a:lnTo>
                      <a:lnTo>
                        <a:pt x="782" y="548"/>
                      </a:lnTo>
                      <a:lnTo>
                        <a:pt x="780" y="544"/>
                      </a:lnTo>
                      <a:lnTo>
                        <a:pt x="782" y="538"/>
                      </a:lnTo>
                      <a:lnTo>
                        <a:pt x="784" y="532"/>
                      </a:lnTo>
                      <a:lnTo>
                        <a:pt x="788" y="524"/>
                      </a:lnTo>
                      <a:lnTo>
                        <a:pt x="788" y="524"/>
                      </a:lnTo>
                      <a:lnTo>
                        <a:pt x="792" y="514"/>
                      </a:lnTo>
                      <a:lnTo>
                        <a:pt x="794" y="502"/>
                      </a:lnTo>
                      <a:lnTo>
                        <a:pt x="794" y="488"/>
                      </a:lnTo>
                      <a:lnTo>
                        <a:pt x="794" y="474"/>
                      </a:lnTo>
                      <a:lnTo>
                        <a:pt x="790" y="450"/>
                      </a:lnTo>
                      <a:lnTo>
                        <a:pt x="786" y="440"/>
                      </a:lnTo>
                      <a:lnTo>
                        <a:pt x="782" y="426"/>
                      </a:lnTo>
                      <a:lnTo>
                        <a:pt x="782" y="426"/>
                      </a:lnTo>
                      <a:lnTo>
                        <a:pt x="784" y="424"/>
                      </a:lnTo>
                      <a:lnTo>
                        <a:pt x="784" y="422"/>
                      </a:lnTo>
                      <a:lnTo>
                        <a:pt x="782" y="420"/>
                      </a:lnTo>
                      <a:lnTo>
                        <a:pt x="776" y="418"/>
                      </a:lnTo>
                      <a:lnTo>
                        <a:pt x="766" y="414"/>
                      </a:lnTo>
                      <a:lnTo>
                        <a:pt x="722" y="406"/>
                      </a:lnTo>
                      <a:lnTo>
                        <a:pt x="722" y="406"/>
                      </a:lnTo>
                      <a:lnTo>
                        <a:pt x="696" y="404"/>
                      </a:lnTo>
                      <a:lnTo>
                        <a:pt x="666" y="406"/>
                      </a:lnTo>
                      <a:lnTo>
                        <a:pt x="668" y="404"/>
                      </a:lnTo>
                      <a:lnTo>
                        <a:pt x="682" y="392"/>
                      </a:lnTo>
                      <a:lnTo>
                        <a:pt x="704" y="376"/>
                      </a:lnTo>
                      <a:lnTo>
                        <a:pt x="722" y="366"/>
                      </a:lnTo>
                      <a:lnTo>
                        <a:pt x="742" y="354"/>
                      </a:lnTo>
                      <a:lnTo>
                        <a:pt x="758" y="340"/>
                      </a:lnTo>
                      <a:lnTo>
                        <a:pt x="758" y="340"/>
                      </a:lnTo>
                      <a:lnTo>
                        <a:pt x="764" y="332"/>
                      </a:lnTo>
                      <a:lnTo>
                        <a:pt x="768" y="326"/>
                      </a:lnTo>
                      <a:lnTo>
                        <a:pt x="770" y="320"/>
                      </a:lnTo>
                      <a:lnTo>
                        <a:pt x="770" y="320"/>
                      </a:lnTo>
                      <a:lnTo>
                        <a:pt x="770" y="308"/>
                      </a:lnTo>
                      <a:lnTo>
                        <a:pt x="772" y="290"/>
                      </a:lnTo>
                      <a:lnTo>
                        <a:pt x="772" y="290"/>
                      </a:lnTo>
                      <a:lnTo>
                        <a:pt x="772" y="280"/>
                      </a:lnTo>
                      <a:lnTo>
                        <a:pt x="772" y="272"/>
                      </a:lnTo>
                      <a:lnTo>
                        <a:pt x="770" y="266"/>
                      </a:lnTo>
                      <a:lnTo>
                        <a:pt x="770" y="266"/>
                      </a:lnTo>
                      <a:lnTo>
                        <a:pt x="768" y="260"/>
                      </a:lnTo>
                      <a:lnTo>
                        <a:pt x="768" y="254"/>
                      </a:lnTo>
                      <a:lnTo>
                        <a:pt x="768" y="250"/>
                      </a:lnTo>
                      <a:lnTo>
                        <a:pt x="768" y="250"/>
                      </a:lnTo>
                      <a:lnTo>
                        <a:pt x="768" y="244"/>
                      </a:lnTo>
                      <a:lnTo>
                        <a:pt x="768" y="236"/>
                      </a:lnTo>
                      <a:lnTo>
                        <a:pt x="766" y="226"/>
                      </a:lnTo>
                      <a:lnTo>
                        <a:pt x="764" y="222"/>
                      </a:lnTo>
                      <a:lnTo>
                        <a:pt x="760" y="220"/>
                      </a:lnTo>
                      <a:lnTo>
                        <a:pt x="760" y="220"/>
                      </a:lnTo>
                      <a:lnTo>
                        <a:pt x="756" y="216"/>
                      </a:lnTo>
                      <a:lnTo>
                        <a:pt x="756" y="212"/>
                      </a:lnTo>
                      <a:lnTo>
                        <a:pt x="754" y="204"/>
                      </a:lnTo>
                      <a:lnTo>
                        <a:pt x="754" y="204"/>
                      </a:lnTo>
                      <a:lnTo>
                        <a:pt x="756" y="198"/>
                      </a:lnTo>
                      <a:lnTo>
                        <a:pt x="758" y="194"/>
                      </a:lnTo>
                      <a:lnTo>
                        <a:pt x="756" y="190"/>
                      </a:lnTo>
                      <a:lnTo>
                        <a:pt x="756" y="190"/>
                      </a:lnTo>
                      <a:lnTo>
                        <a:pt x="752" y="186"/>
                      </a:lnTo>
                      <a:lnTo>
                        <a:pt x="748" y="180"/>
                      </a:lnTo>
                      <a:lnTo>
                        <a:pt x="744" y="170"/>
                      </a:lnTo>
                      <a:lnTo>
                        <a:pt x="744" y="170"/>
                      </a:lnTo>
                      <a:lnTo>
                        <a:pt x="746" y="160"/>
                      </a:lnTo>
                      <a:lnTo>
                        <a:pt x="746" y="152"/>
                      </a:lnTo>
                      <a:lnTo>
                        <a:pt x="746" y="146"/>
                      </a:lnTo>
                      <a:lnTo>
                        <a:pt x="746" y="146"/>
                      </a:lnTo>
                      <a:lnTo>
                        <a:pt x="746" y="142"/>
                      </a:lnTo>
                      <a:lnTo>
                        <a:pt x="746" y="134"/>
                      </a:lnTo>
                      <a:lnTo>
                        <a:pt x="746" y="126"/>
                      </a:lnTo>
                      <a:lnTo>
                        <a:pt x="750" y="118"/>
                      </a:lnTo>
                      <a:lnTo>
                        <a:pt x="750" y="118"/>
                      </a:lnTo>
                      <a:lnTo>
                        <a:pt x="752" y="112"/>
                      </a:lnTo>
                      <a:lnTo>
                        <a:pt x="752" y="106"/>
                      </a:lnTo>
                      <a:lnTo>
                        <a:pt x="752" y="98"/>
                      </a:lnTo>
                      <a:lnTo>
                        <a:pt x="752" y="98"/>
                      </a:lnTo>
                      <a:lnTo>
                        <a:pt x="752" y="92"/>
                      </a:lnTo>
                      <a:lnTo>
                        <a:pt x="752" y="88"/>
                      </a:lnTo>
                      <a:lnTo>
                        <a:pt x="752" y="84"/>
                      </a:lnTo>
                      <a:lnTo>
                        <a:pt x="752" y="84"/>
                      </a:lnTo>
                      <a:lnTo>
                        <a:pt x="754" y="78"/>
                      </a:lnTo>
                      <a:lnTo>
                        <a:pt x="756" y="72"/>
                      </a:lnTo>
                      <a:lnTo>
                        <a:pt x="756" y="62"/>
                      </a:lnTo>
                      <a:lnTo>
                        <a:pt x="754" y="42"/>
                      </a:lnTo>
                      <a:lnTo>
                        <a:pt x="748" y="24"/>
                      </a:lnTo>
                      <a:lnTo>
                        <a:pt x="740" y="10"/>
                      </a:lnTo>
                      <a:lnTo>
                        <a:pt x="726" y="2"/>
                      </a:lnTo>
                      <a:lnTo>
                        <a:pt x="704" y="0"/>
                      </a:lnTo>
                      <a:lnTo>
                        <a:pt x="678" y="10"/>
                      </a:lnTo>
                      <a:lnTo>
                        <a:pt x="654" y="24"/>
                      </a:lnTo>
                      <a:lnTo>
                        <a:pt x="654" y="24"/>
                      </a:lnTo>
                      <a:lnTo>
                        <a:pt x="648" y="28"/>
                      </a:lnTo>
                      <a:lnTo>
                        <a:pt x="630" y="42"/>
                      </a:lnTo>
                      <a:lnTo>
                        <a:pt x="606" y="66"/>
                      </a:lnTo>
                      <a:lnTo>
                        <a:pt x="594" y="82"/>
                      </a:lnTo>
                      <a:lnTo>
                        <a:pt x="580" y="102"/>
                      </a:lnTo>
                      <a:lnTo>
                        <a:pt x="580" y="102"/>
                      </a:lnTo>
                      <a:lnTo>
                        <a:pt x="568" y="122"/>
                      </a:lnTo>
                      <a:lnTo>
                        <a:pt x="558" y="142"/>
                      </a:lnTo>
                      <a:lnTo>
                        <a:pt x="548" y="164"/>
                      </a:lnTo>
                      <a:lnTo>
                        <a:pt x="540" y="186"/>
                      </a:lnTo>
                      <a:lnTo>
                        <a:pt x="532" y="208"/>
                      </a:lnTo>
                      <a:lnTo>
                        <a:pt x="526" y="232"/>
                      </a:lnTo>
                      <a:lnTo>
                        <a:pt x="518" y="282"/>
                      </a:lnTo>
                      <a:lnTo>
                        <a:pt x="518" y="282"/>
                      </a:lnTo>
                      <a:lnTo>
                        <a:pt x="514" y="324"/>
                      </a:lnTo>
                      <a:lnTo>
                        <a:pt x="514" y="366"/>
                      </a:lnTo>
                      <a:lnTo>
                        <a:pt x="514" y="402"/>
                      </a:lnTo>
                      <a:lnTo>
                        <a:pt x="516" y="430"/>
                      </a:lnTo>
                      <a:lnTo>
                        <a:pt x="516" y="430"/>
                      </a:lnTo>
                      <a:lnTo>
                        <a:pt x="514" y="430"/>
                      </a:lnTo>
                      <a:lnTo>
                        <a:pt x="514" y="430"/>
                      </a:lnTo>
                      <a:lnTo>
                        <a:pt x="502" y="424"/>
                      </a:lnTo>
                      <a:lnTo>
                        <a:pt x="502" y="424"/>
                      </a:lnTo>
                      <a:lnTo>
                        <a:pt x="504" y="420"/>
                      </a:lnTo>
                      <a:lnTo>
                        <a:pt x="502" y="416"/>
                      </a:lnTo>
                      <a:lnTo>
                        <a:pt x="502" y="416"/>
                      </a:lnTo>
                      <a:lnTo>
                        <a:pt x="500" y="414"/>
                      </a:lnTo>
                      <a:lnTo>
                        <a:pt x="496" y="412"/>
                      </a:lnTo>
                      <a:lnTo>
                        <a:pt x="492" y="412"/>
                      </a:lnTo>
                      <a:lnTo>
                        <a:pt x="488" y="414"/>
                      </a:lnTo>
                      <a:lnTo>
                        <a:pt x="488" y="414"/>
                      </a:lnTo>
                      <a:lnTo>
                        <a:pt x="488" y="414"/>
                      </a:lnTo>
                      <a:lnTo>
                        <a:pt x="488" y="412"/>
                      </a:lnTo>
                      <a:lnTo>
                        <a:pt x="486" y="412"/>
                      </a:lnTo>
                      <a:lnTo>
                        <a:pt x="484" y="414"/>
                      </a:lnTo>
                      <a:lnTo>
                        <a:pt x="484" y="414"/>
                      </a:lnTo>
                      <a:lnTo>
                        <a:pt x="480" y="414"/>
                      </a:lnTo>
                      <a:lnTo>
                        <a:pt x="480" y="414"/>
                      </a:lnTo>
                      <a:lnTo>
                        <a:pt x="478" y="414"/>
                      </a:lnTo>
                      <a:lnTo>
                        <a:pt x="478" y="416"/>
                      </a:lnTo>
                      <a:lnTo>
                        <a:pt x="476" y="416"/>
                      </a:lnTo>
                      <a:lnTo>
                        <a:pt x="476" y="418"/>
                      </a:lnTo>
                      <a:lnTo>
                        <a:pt x="474" y="420"/>
                      </a:lnTo>
                      <a:lnTo>
                        <a:pt x="472" y="420"/>
                      </a:lnTo>
                      <a:lnTo>
                        <a:pt x="476" y="422"/>
                      </a:lnTo>
                      <a:lnTo>
                        <a:pt x="476" y="422"/>
                      </a:lnTo>
                      <a:lnTo>
                        <a:pt x="476" y="422"/>
                      </a:lnTo>
                      <a:lnTo>
                        <a:pt x="472" y="424"/>
                      </a:lnTo>
                      <a:lnTo>
                        <a:pt x="472" y="424"/>
                      </a:lnTo>
                      <a:lnTo>
                        <a:pt x="470" y="426"/>
                      </a:lnTo>
                      <a:lnTo>
                        <a:pt x="468" y="430"/>
                      </a:lnTo>
                      <a:lnTo>
                        <a:pt x="468" y="432"/>
                      </a:lnTo>
                      <a:lnTo>
                        <a:pt x="470" y="436"/>
                      </a:lnTo>
                      <a:lnTo>
                        <a:pt x="470" y="436"/>
                      </a:lnTo>
                      <a:lnTo>
                        <a:pt x="474" y="440"/>
                      </a:lnTo>
                      <a:lnTo>
                        <a:pt x="474" y="440"/>
                      </a:lnTo>
                      <a:lnTo>
                        <a:pt x="474" y="448"/>
                      </a:lnTo>
                      <a:lnTo>
                        <a:pt x="474" y="454"/>
                      </a:lnTo>
                      <a:lnTo>
                        <a:pt x="474" y="454"/>
                      </a:lnTo>
                      <a:lnTo>
                        <a:pt x="472" y="456"/>
                      </a:lnTo>
                      <a:lnTo>
                        <a:pt x="472" y="456"/>
                      </a:lnTo>
                      <a:lnTo>
                        <a:pt x="448" y="442"/>
                      </a:lnTo>
                      <a:lnTo>
                        <a:pt x="416" y="424"/>
                      </a:lnTo>
                      <a:lnTo>
                        <a:pt x="380" y="406"/>
                      </a:lnTo>
                      <a:lnTo>
                        <a:pt x="340" y="390"/>
                      </a:lnTo>
                      <a:lnTo>
                        <a:pt x="340" y="390"/>
                      </a:lnTo>
                      <a:lnTo>
                        <a:pt x="292" y="374"/>
                      </a:lnTo>
                      <a:lnTo>
                        <a:pt x="268" y="368"/>
                      </a:lnTo>
                      <a:lnTo>
                        <a:pt x="244" y="364"/>
                      </a:lnTo>
                      <a:lnTo>
                        <a:pt x="222" y="362"/>
                      </a:lnTo>
                      <a:lnTo>
                        <a:pt x="198" y="360"/>
                      </a:lnTo>
                      <a:lnTo>
                        <a:pt x="176" y="360"/>
                      </a:lnTo>
                      <a:lnTo>
                        <a:pt x="152" y="362"/>
                      </a:lnTo>
                      <a:lnTo>
                        <a:pt x="152" y="362"/>
                      </a:lnTo>
                      <a:lnTo>
                        <a:pt x="130" y="366"/>
                      </a:lnTo>
                      <a:lnTo>
                        <a:pt x="108" y="370"/>
                      </a:lnTo>
                      <a:lnTo>
                        <a:pt x="76" y="380"/>
                      </a:lnTo>
                      <a:lnTo>
                        <a:pt x="56" y="388"/>
                      </a:lnTo>
                      <a:lnTo>
                        <a:pt x="48" y="392"/>
                      </a:lnTo>
                      <a:lnTo>
                        <a:pt x="24" y="408"/>
                      </a:lnTo>
                      <a:lnTo>
                        <a:pt x="4" y="426"/>
                      </a:lnTo>
                      <a:lnTo>
                        <a:pt x="0" y="436"/>
                      </a:lnTo>
                      <a:lnTo>
                        <a:pt x="0" y="466"/>
                      </a:lnTo>
                      <a:lnTo>
                        <a:pt x="4" y="476"/>
                      </a:lnTo>
                      <a:lnTo>
                        <a:pt x="18" y="488"/>
                      </a:lnTo>
                      <a:lnTo>
                        <a:pt x="36" y="500"/>
                      </a:lnTo>
                      <a:lnTo>
                        <a:pt x="36" y="500"/>
                      </a:lnTo>
                      <a:lnTo>
                        <a:pt x="44" y="504"/>
                      </a:lnTo>
                      <a:lnTo>
                        <a:pt x="50" y="506"/>
                      </a:lnTo>
                      <a:lnTo>
                        <a:pt x="56" y="506"/>
                      </a:lnTo>
                      <a:lnTo>
                        <a:pt x="56" y="506"/>
                      </a:lnTo>
                      <a:lnTo>
                        <a:pt x="60" y="508"/>
                      </a:lnTo>
                      <a:lnTo>
                        <a:pt x="64" y="510"/>
                      </a:lnTo>
                      <a:lnTo>
                        <a:pt x="70" y="514"/>
                      </a:lnTo>
                      <a:lnTo>
                        <a:pt x="70" y="514"/>
                      </a:lnTo>
                      <a:lnTo>
                        <a:pt x="76" y="518"/>
                      </a:lnTo>
                      <a:lnTo>
                        <a:pt x="82" y="520"/>
                      </a:lnTo>
                      <a:lnTo>
                        <a:pt x="90" y="520"/>
                      </a:lnTo>
                      <a:lnTo>
                        <a:pt x="90" y="520"/>
                      </a:lnTo>
                      <a:lnTo>
                        <a:pt x="96" y="522"/>
                      </a:lnTo>
                      <a:lnTo>
                        <a:pt x="104" y="524"/>
                      </a:lnTo>
                      <a:lnTo>
                        <a:pt x="112" y="528"/>
                      </a:lnTo>
                      <a:lnTo>
                        <a:pt x="116" y="530"/>
                      </a:lnTo>
                      <a:lnTo>
                        <a:pt x="116" y="530"/>
                      </a:lnTo>
                      <a:lnTo>
                        <a:pt x="120" y="534"/>
                      </a:lnTo>
                      <a:lnTo>
                        <a:pt x="126" y="536"/>
                      </a:lnTo>
                      <a:lnTo>
                        <a:pt x="136" y="540"/>
                      </a:lnTo>
                      <a:lnTo>
                        <a:pt x="136" y="540"/>
                      </a:lnTo>
                      <a:lnTo>
                        <a:pt x="144" y="548"/>
                      </a:lnTo>
                      <a:lnTo>
                        <a:pt x="148" y="554"/>
                      </a:lnTo>
                      <a:lnTo>
                        <a:pt x="150" y="558"/>
                      </a:lnTo>
                      <a:lnTo>
                        <a:pt x="150" y="558"/>
                      </a:lnTo>
                      <a:lnTo>
                        <a:pt x="152" y="562"/>
                      </a:lnTo>
                      <a:lnTo>
                        <a:pt x="156" y="564"/>
                      </a:lnTo>
                      <a:lnTo>
                        <a:pt x="162" y="564"/>
                      </a:lnTo>
                      <a:lnTo>
                        <a:pt x="162" y="564"/>
                      </a:lnTo>
                      <a:lnTo>
                        <a:pt x="168" y="568"/>
                      </a:lnTo>
                      <a:lnTo>
                        <a:pt x="172" y="572"/>
                      </a:lnTo>
                      <a:lnTo>
                        <a:pt x="174" y="578"/>
                      </a:lnTo>
                      <a:lnTo>
                        <a:pt x="174" y="578"/>
                      </a:lnTo>
                      <a:lnTo>
                        <a:pt x="176" y="580"/>
                      </a:lnTo>
                      <a:lnTo>
                        <a:pt x="178" y="584"/>
                      </a:lnTo>
                      <a:lnTo>
                        <a:pt x="184" y="590"/>
                      </a:lnTo>
                      <a:lnTo>
                        <a:pt x="192" y="594"/>
                      </a:lnTo>
                      <a:lnTo>
                        <a:pt x="196" y="596"/>
                      </a:lnTo>
                      <a:lnTo>
                        <a:pt x="196" y="596"/>
                      </a:lnTo>
                      <a:lnTo>
                        <a:pt x="200" y="598"/>
                      </a:lnTo>
                      <a:lnTo>
                        <a:pt x="204" y="602"/>
                      </a:lnTo>
                      <a:lnTo>
                        <a:pt x="210" y="608"/>
                      </a:lnTo>
                      <a:lnTo>
                        <a:pt x="210" y="608"/>
                      </a:lnTo>
                      <a:lnTo>
                        <a:pt x="214" y="610"/>
                      </a:lnTo>
                      <a:lnTo>
                        <a:pt x="222" y="614"/>
                      </a:lnTo>
                      <a:lnTo>
                        <a:pt x="232" y="620"/>
                      </a:lnTo>
                      <a:lnTo>
                        <a:pt x="232" y="620"/>
                      </a:lnTo>
                      <a:lnTo>
                        <a:pt x="248" y="626"/>
                      </a:lnTo>
                      <a:lnTo>
                        <a:pt x="258" y="632"/>
                      </a:lnTo>
                      <a:lnTo>
                        <a:pt x="258" y="632"/>
                      </a:lnTo>
                      <a:lnTo>
                        <a:pt x="264" y="632"/>
                      </a:lnTo>
                      <a:lnTo>
                        <a:pt x="272" y="632"/>
                      </a:lnTo>
                      <a:lnTo>
                        <a:pt x="282" y="630"/>
                      </a:lnTo>
                      <a:lnTo>
                        <a:pt x="302" y="622"/>
                      </a:lnTo>
                      <a:lnTo>
                        <a:pt x="320" y="610"/>
                      </a:lnTo>
                      <a:lnTo>
                        <a:pt x="338" y="600"/>
                      </a:lnTo>
                      <a:lnTo>
                        <a:pt x="364" y="586"/>
                      </a:lnTo>
                      <a:lnTo>
                        <a:pt x="380" y="580"/>
                      </a:lnTo>
                      <a:lnTo>
                        <a:pt x="382" y="578"/>
                      </a:lnTo>
                      <a:lnTo>
                        <a:pt x="382" y="578"/>
                      </a:lnTo>
                      <a:lnTo>
                        <a:pt x="368" y="604"/>
                      </a:lnTo>
                      <a:lnTo>
                        <a:pt x="358" y="628"/>
                      </a:lnTo>
                      <a:lnTo>
                        <a:pt x="358" y="628"/>
                      </a:lnTo>
                      <a:lnTo>
                        <a:pt x="344" y="670"/>
                      </a:lnTo>
                      <a:lnTo>
                        <a:pt x="342" y="682"/>
                      </a:lnTo>
                      <a:lnTo>
                        <a:pt x="342" y="688"/>
                      </a:lnTo>
                      <a:lnTo>
                        <a:pt x="342" y="692"/>
                      </a:lnTo>
                      <a:lnTo>
                        <a:pt x="344" y="692"/>
                      </a:lnTo>
                      <a:lnTo>
                        <a:pt x="346" y="692"/>
                      </a:lnTo>
                      <a:lnTo>
                        <a:pt x="358" y="702"/>
                      </a:lnTo>
                      <a:lnTo>
                        <a:pt x="358" y="702"/>
                      </a:lnTo>
                      <a:lnTo>
                        <a:pt x="366" y="708"/>
                      </a:lnTo>
                      <a:lnTo>
                        <a:pt x="384" y="724"/>
                      </a:lnTo>
                      <a:lnTo>
                        <a:pt x="396" y="730"/>
                      </a:lnTo>
                      <a:lnTo>
                        <a:pt x="410" y="738"/>
                      </a:lnTo>
                      <a:lnTo>
                        <a:pt x="420" y="740"/>
                      </a:lnTo>
                      <a:lnTo>
                        <a:pt x="432" y="742"/>
                      </a:lnTo>
                      <a:lnTo>
                        <a:pt x="432" y="742"/>
                      </a:lnTo>
                      <a:lnTo>
                        <a:pt x="440" y="740"/>
                      </a:lnTo>
                      <a:lnTo>
                        <a:pt x="446" y="742"/>
                      </a:lnTo>
                      <a:lnTo>
                        <a:pt x="452" y="744"/>
                      </a:lnTo>
                      <a:lnTo>
                        <a:pt x="456" y="746"/>
                      </a:lnTo>
                      <a:lnTo>
                        <a:pt x="460" y="752"/>
                      </a:lnTo>
                      <a:lnTo>
                        <a:pt x="462" y="754"/>
                      </a:lnTo>
                      <a:lnTo>
                        <a:pt x="462" y="754"/>
                      </a:lnTo>
                      <a:lnTo>
                        <a:pt x="472" y="762"/>
                      </a:lnTo>
                      <a:lnTo>
                        <a:pt x="484" y="766"/>
                      </a:lnTo>
                      <a:lnTo>
                        <a:pt x="488" y="766"/>
                      </a:lnTo>
                      <a:lnTo>
                        <a:pt x="494" y="764"/>
                      </a:lnTo>
                      <a:lnTo>
                        <a:pt x="494" y="764"/>
                      </a:lnTo>
                      <a:lnTo>
                        <a:pt x="500" y="764"/>
                      </a:lnTo>
                      <a:lnTo>
                        <a:pt x="506" y="768"/>
                      </a:lnTo>
                      <a:lnTo>
                        <a:pt x="588" y="768"/>
                      </a:lnTo>
                      <a:lnTo>
                        <a:pt x="588" y="768"/>
                      </a:lnTo>
                      <a:lnTo>
                        <a:pt x="586" y="750"/>
                      </a:lnTo>
                      <a:lnTo>
                        <a:pt x="584" y="736"/>
                      </a:lnTo>
                      <a:lnTo>
                        <a:pt x="584" y="736"/>
                      </a:lnTo>
                      <a:lnTo>
                        <a:pt x="552" y="654"/>
                      </a:lnTo>
                      <a:lnTo>
                        <a:pt x="534" y="602"/>
                      </a:lnTo>
                      <a:lnTo>
                        <a:pt x="530" y="586"/>
                      </a:lnTo>
                      <a:lnTo>
                        <a:pt x="530" y="580"/>
                      </a:lnTo>
                      <a:lnTo>
                        <a:pt x="530" y="578"/>
                      </a:lnTo>
                      <a:lnTo>
                        <a:pt x="530" y="578"/>
                      </a:lnTo>
                      <a:lnTo>
                        <a:pt x="534" y="574"/>
                      </a:lnTo>
                      <a:lnTo>
                        <a:pt x="536" y="566"/>
                      </a:lnTo>
                      <a:lnTo>
                        <a:pt x="538" y="548"/>
                      </a:lnTo>
                      <a:lnTo>
                        <a:pt x="548" y="572"/>
                      </a:lnTo>
                      <a:lnTo>
                        <a:pt x="554" y="580"/>
                      </a:lnTo>
                      <a:lnTo>
                        <a:pt x="558" y="594"/>
                      </a:lnTo>
                      <a:lnTo>
                        <a:pt x="568" y="610"/>
                      </a:lnTo>
                      <a:lnTo>
                        <a:pt x="570" y="614"/>
                      </a:lnTo>
                      <a:lnTo>
                        <a:pt x="584" y="638"/>
                      </a:lnTo>
                      <a:lnTo>
                        <a:pt x="590" y="638"/>
                      </a:lnTo>
                      <a:lnTo>
                        <a:pt x="592" y="642"/>
                      </a:lnTo>
                      <a:lnTo>
                        <a:pt x="590" y="648"/>
                      </a:lnTo>
                      <a:lnTo>
                        <a:pt x="598" y="658"/>
                      </a:lnTo>
                      <a:lnTo>
                        <a:pt x="608" y="676"/>
                      </a:lnTo>
                      <a:lnTo>
                        <a:pt x="626" y="688"/>
                      </a:lnTo>
                      <a:lnTo>
                        <a:pt x="642" y="690"/>
                      </a:lnTo>
                      <a:lnTo>
                        <a:pt x="638" y="678"/>
                      </a:lnTo>
                      <a:lnTo>
                        <a:pt x="646" y="688"/>
                      </a:lnTo>
                      <a:lnTo>
                        <a:pt x="650" y="672"/>
                      </a:lnTo>
                      <a:lnTo>
                        <a:pt x="648" y="652"/>
                      </a:lnTo>
                      <a:lnTo>
                        <a:pt x="638" y="634"/>
                      </a:lnTo>
                      <a:lnTo>
                        <a:pt x="632" y="622"/>
                      </a:lnTo>
                      <a:lnTo>
                        <a:pt x="626" y="620"/>
                      </a:lnTo>
                      <a:lnTo>
                        <a:pt x="624" y="616"/>
                      </a:lnTo>
                      <a:lnTo>
                        <a:pt x="626" y="612"/>
                      </a:lnTo>
                      <a:lnTo>
                        <a:pt x="612" y="590"/>
                      </a:lnTo>
                      <a:lnTo>
                        <a:pt x="608" y="584"/>
                      </a:lnTo>
                      <a:lnTo>
                        <a:pt x="598" y="568"/>
                      </a:lnTo>
                      <a:lnTo>
                        <a:pt x="588" y="560"/>
                      </a:lnTo>
                      <a:lnTo>
                        <a:pt x="584" y="550"/>
                      </a:lnTo>
                      <a:lnTo>
                        <a:pt x="568" y="530"/>
                      </a:lnTo>
                      <a:lnTo>
                        <a:pt x="568" y="530"/>
                      </a:lnTo>
                      <a:lnTo>
                        <a:pt x="586" y="536"/>
                      </a:lnTo>
                      <a:lnTo>
                        <a:pt x="592" y="538"/>
                      </a:lnTo>
                      <a:lnTo>
                        <a:pt x="598" y="536"/>
                      </a:lnTo>
                      <a:lnTo>
                        <a:pt x="598" y="536"/>
                      </a:lnTo>
                      <a:lnTo>
                        <a:pt x="600" y="538"/>
                      </a:lnTo>
                      <a:lnTo>
                        <a:pt x="604" y="540"/>
                      </a:lnTo>
                      <a:lnTo>
                        <a:pt x="618" y="552"/>
                      </a:lnTo>
                      <a:lnTo>
                        <a:pt x="654" y="590"/>
                      </a:lnTo>
                      <a:lnTo>
                        <a:pt x="714" y="658"/>
                      </a:lnTo>
                      <a:lnTo>
                        <a:pt x="714" y="658"/>
                      </a:lnTo>
                      <a:lnTo>
                        <a:pt x="724" y="666"/>
                      </a:lnTo>
                      <a:lnTo>
                        <a:pt x="740" y="676"/>
                      </a:lnTo>
                      <a:lnTo>
                        <a:pt x="770" y="692"/>
                      </a:lnTo>
                      <a:lnTo>
                        <a:pt x="770" y="692"/>
                      </a:lnTo>
                      <a:lnTo>
                        <a:pt x="792" y="698"/>
                      </a:lnTo>
                      <a:lnTo>
                        <a:pt x="804" y="702"/>
                      </a:lnTo>
                      <a:lnTo>
                        <a:pt x="804" y="702"/>
                      </a:lnTo>
                      <a:lnTo>
                        <a:pt x="814" y="706"/>
                      </a:lnTo>
                      <a:lnTo>
                        <a:pt x="822" y="708"/>
                      </a:lnTo>
                      <a:lnTo>
                        <a:pt x="830" y="708"/>
                      </a:lnTo>
                      <a:lnTo>
                        <a:pt x="830" y="708"/>
                      </a:lnTo>
                      <a:lnTo>
                        <a:pt x="836" y="708"/>
                      </a:lnTo>
                      <a:lnTo>
                        <a:pt x="842" y="708"/>
                      </a:lnTo>
                      <a:lnTo>
                        <a:pt x="848" y="710"/>
                      </a:lnTo>
                      <a:lnTo>
                        <a:pt x="852" y="722"/>
                      </a:lnTo>
                      <a:lnTo>
                        <a:pt x="904" y="736"/>
                      </a:lnTo>
                      <a:lnTo>
                        <a:pt x="904" y="736"/>
                      </a:lnTo>
                      <a:lnTo>
                        <a:pt x="910" y="736"/>
                      </a:lnTo>
                      <a:lnTo>
                        <a:pt x="914" y="734"/>
                      </a:lnTo>
                      <a:lnTo>
                        <a:pt x="916" y="732"/>
                      </a:lnTo>
                      <a:lnTo>
                        <a:pt x="916" y="730"/>
                      </a:lnTo>
                      <a:lnTo>
                        <a:pt x="916" y="730"/>
                      </a:lnTo>
                      <a:lnTo>
                        <a:pt x="914" y="722"/>
                      </a:lnTo>
                      <a:lnTo>
                        <a:pt x="910" y="716"/>
                      </a:lnTo>
                      <a:lnTo>
                        <a:pt x="898" y="700"/>
                      </a:lnTo>
                      <a:lnTo>
                        <a:pt x="898" y="700"/>
                      </a:lnTo>
                      <a:lnTo>
                        <a:pt x="892" y="694"/>
                      </a:lnTo>
                      <a:lnTo>
                        <a:pt x="884" y="690"/>
                      </a:lnTo>
                      <a:lnTo>
                        <a:pt x="878" y="688"/>
                      </a:lnTo>
                      <a:lnTo>
                        <a:pt x="878" y="688"/>
                      </a:lnTo>
                      <a:close/>
                      <a:moveTo>
                        <a:pt x="478" y="422"/>
                      </a:moveTo>
                      <a:lnTo>
                        <a:pt x="478" y="422"/>
                      </a:lnTo>
                      <a:lnTo>
                        <a:pt x="478" y="422"/>
                      </a:lnTo>
                      <a:lnTo>
                        <a:pt x="478" y="420"/>
                      </a:lnTo>
                      <a:lnTo>
                        <a:pt x="478" y="422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effectLst>
                  <a:glow rad="38100">
                    <a:schemeClr val="bg2">
                      <a:lumMod val="60000"/>
                      <a:lumOff val="40000"/>
                      <a:alpha val="19000"/>
                    </a:schemeClr>
                  </a:glow>
                  <a:softEdge rad="12700"/>
                </a:effectLst>
                <a:extLst/>
              </p:spPr>
              <p:txBody>
                <a:bodyPr/>
                <a:lstStyle/>
                <a:p>
                  <a:pPr defTabSz="457200">
                    <a:defRPr/>
                  </a:pPr>
                  <a:endParaRPr lang="en-US" sz="1800">
                    <a:latin typeface="+mn-lt"/>
                  </a:endParaRPr>
                </a:p>
              </p:txBody>
            </p:sp>
          </p:grpSp>
        </p:grpSp>
        <p:grpSp>
          <p:nvGrpSpPr>
            <p:cNvPr id="22" name="Group 715"/>
            <p:cNvGrpSpPr>
              <a:grpSpLocks/>
            </p:cNvGrpSpPr>
            <p:nvPr/>
          </p:nvGrpSpPr>
          <p:grpSpPr bwMode="auto">
            <a:xfrm>
              <a:off x="2" y="-16"/>
              <a:ext cx="9252335" cy="6787414"/>
              <a:chOff x="2" y="-16"/>
              <a:chExt cx="9252335" cy="6787414"/>
            </a:xfrm>
          </p:grpSpPr>
          <p:grpSp>
            <p:nvGrpSpPr>
              <p:cNvPr id="23" name="Group 129"/>
              <p:cNvGrpSpPr>
                <a:grpSpLocks noChangeAspect="1"/>
              </p:cNvGrpSpPr>
              <p:nvPr/>
            </p:nvGrpSpPr>
            <p:grpSpPr>
              <a:xfrm rot="20119239">
                <a:off x="7445117" y="3056828"/>
                <a:ext cx="1807220" cy="3062371"/>
                <a:chOff x="2048564" y="457200"/>
                <a:chExt cx="6368361" cy="10791417"/>
              </a:xfrm>
              <a:solidFill>
                <a:schemeClr val="bg2">
                  <a:lumMod val="60000"/>
                  <a:lumOff val="40000"/>
                  <a:alpha val="18000"/>
                </a:schemeClr>
              </a:solidFill>
            </p:grpSpPr>
            <p:sp>
              <p:nvSpPr>
                <p:cNvPr id="175" name="Freeform 86"/>
                <p:cNvSpPr>
                  <a:spLocks/>
                </p:cNvSpPr>
                <p:nvPr/>
              </p:nvSpPr>
              <p:spPr bwMode="auto">
                <a:xfrm>
                  <a:off x="6400801" y="787399"/>
                  <a:ext cx="390524" cy="581026"/>
                </a:xfrm>
                <a:custGeom>
                  <a:avLst/>
                  <a:gdLst/>
                  <a:ahLst/>
                  <a:cxnLst>
                    <a:cxn ang="0">
                      <a:pos x="242" y="366"/>
                    </a:cxn>
                    <a:cxn ang="0">
                      <a:pos x="242" y="366"/>
                    </a:cxn>
                    <a:cxn ang="0">
                      <a:pos x="244" y="364"/>
                    </a:cxn>
                    <a:cxn ang="0">
                      <a:pos x="246" y="364"/>
                    </a:cxn>
                    <a:cxn ang="0">
                      <a:pos x="246" y="364"/>
                    </a:cxn>
                    <a:cxn ang="0">
                      <a:pos x="236" y="348"/>
                    </a:cxn>
                    <a:cxn ang="0">
                      <a:pos x="50" y="54"/>
                    </a:cxn>
                    <a:cxn ang="0">
                      <a:pos x="50" y="54"/>
                    </a:cxn>
                    <a:cxn ang="0">
                      <a:pos x="32" y="28"/>
                    </a:cxn>
                    <a:cxn ang="0">
                      <a:pos x="32" y="26"/>
                    </a:cxn>
                    <a:cxn ang="0">
                      <a:pos x="32" y="26"/>
                    </a:cxn>
                    <a:cxn ang="0">
                      <a:pos x="22" y="14"/>
                    </a:cxn>
                    <a:cxn ang="0">
                      <a:pos x="10" y="4"/>
                    </a:cxn>
                    <a:cxn ang="0">
                      <a:pos x="10" y="4"/>
                    </a:cxn>
                    <a:cxn ang="0">
                      <a:pos x="6" y="2"/>
                    </a:cxn>
                    <a:cxn ang="0">
                      <a:pos x="2" y="0"/>
                    </a:cxn>
                    <a:cxn ang="0">
                      <a:pos x="0" y="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4" y="16"/>
                    </a:cxn>
                    <a:cxn ang="0">
                      <a:pos x="10" y="24"/>
                    </a:cxn>
                    <a:cxn ang="0">
                      <a:pos x="10" y="24"/>
                    </a:cxn>
                    <a:cxn ang="0">
                      <a:pos x="20" y="34"/>
                    </a:cxn>
                    <a:cxn ang="0">
                      <a:pos x="28" y="44"/>
                    </a:cxn>
                    <a:cxn ang="0">
                      <a:pos x="232" y="352"/>
                    </a:cxn>
                    <a:cxn ang="0">
                      <a:pos x="232" y="352"/>
                    </a:cxn>
                    <a:cxn ang="0">
                      <a:pos x="238" y="362"/>
                    </a:cxn>
                    <a:cxn ang="0">
                      <a:pos x="242" y="366"/>
                    </a:cxn>
                    <a:cxn ang="0">
                      <a:pos x="242" y="366"/>
                    </a:cxn>
                  </a:cxnLst>
                  <a:rect l="0" t="0" r="r" b="b"/>
                  <a:pathLst>
                    <a:path w="246" h="366">
                      <a:moveTo>
                        <a:pt x="242" y="366"/>
                      </a:moveTo>
                      <a:lnTo>
                        <a:pt x="242" y="366"/>
                      </a:lnTo>
                      <a:lnTo>
                        <a:pt x="244" y="364"/>
                      </a:lnTo>
                      <a:lnTo>
                        <a:pt x="246" y="364"/>
                      </a:lnTo>
                      <a:lnTo>
                        <a:pt x="246" y="364"/>
                      </a:lnTo>
                      <a:lnTo>
                        <a:pt x="236" y="348"/>
                      </a:lnTo>
                      <a:lnTo>
                        <a:pt x="50" y="54"/>
                      </a:lnTo>
                      <a:lnTo>
                        <a:pt x="50" y="54"/>
                      </a:lnTo>
                      <a:lnTo>
                        <a:pt x="32" y="28"/>
                      </a:lnTo>
                      <a:lnTo>
                        <a:pt x="32" y="26"/>
                      </a:lnTo>
                      <a:lnTo>
                        <a:pt x="32" y="26"/>
                      </a:lnTo>
                      <a:lnTo>
                        <a:pt x="22" y="14"/>
                      </a:lnTo>
                      <a:lnTo>
                        <a:pt x="10" y="4"/>
                      </a:lnTo>
                      <a:lnTo>
                        <a:pt x="10" y="4"/>
                      </a:lnTo>
                      <a:lnTo>
                        <a:pt x="6" y="2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4" y="16"/>
                      </a:lnTo>
                      <a:lnTo>
                        <a:pt x="10" y="24"/>
                      </a:lnTo>
                      <a:lnTo>
                        <a:pt x="10" y="24"/>
                      </a:lnTo>
                      <a:lnTo>
                        <a:pt x="20" y="34"/>
                      </a:lnTo>
                      <a:lnTo>
                        <a:pt x="28" y="44"/>
                      </a:lnTo>
                      <a:lnTo>
                        <a:pt x="232" y="352"/>
                      </a:lnTo>
                      <a:lnTo>
                        <a:pt x="232" y="352"/>
                      </a:lnTo>
                      <a:lnTo>
                        <a:pt x="238" y="362"/>
                      </a:lnTo>
                      <a:lnTo>
                        <a:pt x="242" y="366"/>
                      </a:lnTo>
                      <a:lnTo>
                        <a:pt x="242" y="36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76" name="Freeform 87"/>
                <p:cNvSpPr>
                  <a:spLocks/>
                </p:cNvSpPr>
                <p:nvPr/>
              </p:nvSpPr>
              <p:spPr bwMode="auto">
                <a:xfrm>
                  <a:off x="6791325" y="1381124"/>
                  <a:ext cx="1588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77" name="Freeform 88"/>
                <p:cNvSpPr>
                  <a:spLocks/>
                </p:cNvSpPr>
                <p:nvPr/>
              </p:nvSpPr>
              <p:spPr bwMode="auto">
                <a:xfrm>
                  <a:off x="6819900" y="787399"/>
                  <a:ext cx="387350" cy="581026"/>
                </a:xfrm>
                <a:custGeom>
                  <a:avLst/>
                  <a:gdLst/>
                  <a:ahLst/>
                  <a:cxnLst>
                    <a:cxn ang="0">
                      <a:pos x="2" y="366"/>
                    </a:cxn>
                    <a:cxn ang="0">
                      <a:pos x="2" y="366"/>
                    </a:cxn>
                    <a:cxn ang="0">
                      <a:pos x="6" y="362"/>
                    </a:cxn>
                    <a:cxn ang="0">
                      <a:pos x="14" y="352"/>
                    </a:cxn>
                    <a:cxn ang="0">
                      <a:pos x="216" y="44"/>
                    </a:cxn>
                    <a:cxn ang="0">
                      <a:pos x="216" y="44"/>
                    </a:cxn>
                    <a:cxn ang="0">
                      <a:pos x="226" y="34"/>
                    </a:cxn>
                    <a:cxn ang="0">
                      <a:pos x="234" y="24"/>
                    </a:cxn>
                    <a:cxn ang="0">
                      <a:pos x="234" y="24"/>
                    </a:cxn>
                    <a:cxn ang="0">
                      <a:pos x="240" y="16"/>
                    </a:cxn>
                    <a:cxn ang="0">
                      <a:pos x="244" y="6"/>
                    </a:cxn>
                    <a:cxn ang="0">
                      <a:pos x="244" y="6"/>
                    </a:cxn>
                    <a:cxn ang="0">
                      <a:pos x="244" y="2"/>
                    </a:cxn>
                    <a:cxn ang="0">
                      <a:pos x="242" y="0"/>
                    </a:cxn>
                    <a:cxn ang="0">
                      <a:pos x="238" y="2"/>
                    </a:cxn>
                    <a:cxn ang="0">
                      <a:pos x="234" y="4"/>
                    </a:cxn>
                    <a:cxn ang="0">
                      <a:pos x="234" y="4"/>
                    </a:cxn>
                    <a:cxn ang="0">
                      <a:pos x="222" y="14"/>
                    </a:cxn>
                    <a:cxn ang="0">
                      <a:pos x="212" y="26"/>
                    </a:cxn>
                    <a:cxn ang="0">
                      <a:pos x="212" y="28"/>
                    </a:cxn>
                    <a:cxn ang="0">
                      <a:pos x="212" y="28"/>
                    </a:cxn>
                    <a:cxn ang="0">
                      <a:pos x="194" y="54"/>
                    </a:cxn>
                    <a:cxn ang="0">
                      <a:pos x="8" y="348"/>
                    </a:cxn>
                    <a:cxn ang="0">
                      <a:pos x="8" y="348"/>
                    </a:cxn>
                    <a:cxn ang="0">
                      <a:pos x="0" y="364"/>
                    </a:cxn>
                    <a:cxn ang="0">
                      <a:pos x="0" y="364"/>
                    </a:cxn>
                    <a:cxn ang="0">
                      <a:pos x="0" y="366"/>
                    </a:cxn>
                    <a:cxn ang="0">
                      <a:pos x="0" y="366"/>
                    </a:cxn>
                    <a:cxn ang="0">
                      <a:pos x="2" y="366"/>
                    </a:cxn>
                    <a:cxn ang="0">
                      <a:pos x="2" y="366"/>
                    </a:cxn>
                  </a:cxnLst>
                  <a:rect l="0" t="0" r="r" b="b"/>
                  <a:pathLst>
                    <a:path w="244" h="366">
                      <a:moveTo>
                        <a:pt x="2" y="366"/>
                      </a:moveTo>
                      <a:lnTo>
                        <a:pt x="2" y="366"/>
                      </a:lnTo>
                      <a:lnTo>
                        <a:pt x="6" y="362"/>
                      </a:lnTo>
                      <a:lnTo>
                        <a:pt x="14" y="352"/>
                      </a:lnTo>
                      <a:lnTo>
                        <a:pt x="216" y="44"/>
                      </a:lnTo>
                      <a:lnTo>
                        <a:pt x="216" y="44"/>
                      </a:lnTo>
                      <a:lnTo>
                        <a:pt x="226" y="34"/>
                      </a:lnTo>
                      <a:lnTo>
                        <a:pt x="234" y="24"/>
                      </a:lnTo>
                      <a:lnTo>
                        <a:pt x="234" y="24"/>
                      </a:lnTo>
                      <a:lnTo>
                        <a:pt x="240" y="16"/>
                      </a:lnTo>
                      <a:lnTo>
                        <a:pt x="244" y="6"/>
                      </a:lnTo>
                      <a:lnTo>
                        <a:pt x="244" y="6"/>
                      </a:lnTo>
                      <a:lnTo>
                        <a:pt x="244" y="2"/>
                      </a:lnTo>
                      <a:lnTo>
                        <a:pt x="242" y="0"/>
                      </a:lnTo>
                      <a:lnTo>
                        <a:pt x="238" y="2"/>
                      </a:lnTo>
                      <a:lnTo>
                        <a:pt x="234" y="4"/>
                      </a:lnTo>
                      <a:lnTo>
                        <a:pt x="234" y="4"/>
                      </a:lnTo>
                      <a:lnTo>
                        <a:pt x="222" y="14"/>
                      </a:lnTo>
                      <a:lnTo>
                        <a:pt x="212" y="26"/>
                      </a:lnTo>
                      <a:lnTo>
                        <a:pt x="212" y="28"/>
                      </a:lnTo>
                      <a:lnTo>
                        <a:pt x="212" y="28"/>
                      </a:lnTo>
                      <a:lnTo>
                        <a:pt x="194" y="54"/>
                      </a:lnTo>
                      <a:lnTo>
                        <a:pt x="8" y="348"/>
                      </a:lnTo>
                      <a:lnTo>
                        <a:pt x="8" y="348"/>
                      </a:lnTo>
                      <a:lnTo>
                        <a:pt x="0" y="364"/>
                      </a:lnTo>
                      <a:lnTo>
                        <a:pt x="0" y="364"/>
                      </a:lnTo>
                      <a:lnTo>
                        <a:pt x="0" y="366"/>
                      </a:lnTo>
                      <a:lnTo>
                        <a:pt x="0" y="366"/>
                      </a:lnTo>
                      <a:lnTo>
                        <a:pt x="2" y="366"/>
                      </a:lnTo>
                      <a:lnTo>
                        <a:pt x="2" y="36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78" name="Freeform 89"/>
                <p:cNvSpPr>
                  <a:spLocks noEditPoints="1"/>
                </p:cNvSpPr>
                <p:nvPr/>
              </p:nvSpPr>
              <p:spPr bwMode="auto">
                <a:xfrm>
                  <a:off x="5181600" y="457200"/>
                  <a:ext cx="3235325" cy="2759075"/>
                </a:xfrm>
                <a:custGeom>
                  <a:avLst/>
                  <a:gdLst/>
                  <a:ahLst/>
                  <a:cxnLst>
                    <a:cxn ang="0">
                      <a:pos x="1778" y="8"/>
                    </a:cxn>
                    <a:cxn ang="0">
                      <a:pos x="1424" y="184"/>
                    </a:cxn>
                    <a:cxn ang="0">
                      <a:pos x="1152" y="514"/>
                    </a:cxn>
                    <a:cxn ang="0">
                      <a:pos x="1064" y="610"/>
                    </a:cxn>
                    <a:cxn ang="0">
                      <a:pos x="1042" y="574"/>
                    </a:cxn>
                    <a:cxn ang="0">
                      <a:pos x="1014" y="574"/>
                    </a:cxn>
                    <a:cxn ang="0">
                      <a:pos x="982" y="586"/>
                    </a:cxn>
                    <a:cxn ang="0">
                      <a:pos x="964" y="644"/>
                    </a:cxn>
                    <a:cxn ang="0">
                      <a:pos x="774" y="350"/>
                    </a:cxn>
                    <a:cxn ang="0">
                      <a:pos x="432" y="66"/>
                    </a:cxn>
                    <a:cxn ang="0">
                      <a:pos x="60" y="14"/>
                    </a:cxn>
                    <a:cxn ang="0">
                      <a:pos x="58" y="236"/>
                    </a:cxn>
                    <a:cxn ang="0">
                      <a:pos x="100" y="298"/>
                    </a:cxn>
                    <a:cxn ang="0">
                      <a:pos x="154" y="358"/>
                    </a:cxn>
                    <a:cxn ang="0">
                      <a:pos x="190" y="458"/>
                    </a:cxn>
                    <a:cxn ang="0">
                      <a:pos x="216" y="506"/>
                    </a:cxn>
                    <a:cxn ang="0">
                      <a:pos x="228" y="580"/>
                    </a:cxn>
                    <a:cxn ang="0">
                      <a:pos x="252" y="632"/>
                    </a:cxn>
                    <a:cxn ang="0">
                      <a:pos x="320" y="740"/>
                    </a:cxn>
                    <a:cxn ang="0">
                      <a:pos x="628" y="780"/>
                    </a:cxn>
                    <a:cxn ang="0">
                      <a:pos x="422" y="938"/>
                    </a:cxn>
                    <a:cxn ang="0">
                      <a:pos x="446" y="1044"/>
                    </a:cxn>
                    <a:cxn ang="0">
                      <a:pos x="548" y="1174"/>
                    </a:cxn>
                    <a:cxn ang="0">
                      <a:pos x="588" y="1256"/>
                    </a:cxn>
                    <a:cxn ang="0">
                      <a:pos x="646" y="1306"/>
                    </a:cxn>
                    <a:cxn ang="0">
                      <a:pos x="650" y="1464"/>
                    </a:cxn>
                    <a:cxn ang="0">
                      <a:pos x="562" y="1580"/>
                    </a:cxn>
                    <a:cxn ang="0">
                      <a:pos x="516" y="1698"/>
                    </a:cxn>
                    <a:cxn ang="0">
                      <a:pos x="554" y="1734"/>
                    </a:cxn>
                    <a:cxn ang="0">
                      <a:pos x="670" y="1586"/>
                    </a:cxn>
                    <a:cxn ang="0">
                      <a:pos x="770" y="1476"/>
                    </a:cxn>
                    <a:cxn ang="0">
                      <a:pos x="890" y="1070"/>
                    </a:cxn>
                    <a:cxn ang="0">
                      <a:pos x="938" y="954"/>
                    </a:cxn>
                    <a:cxn ang="0">
                      <a:pos x="962" y="1146"/>
                    </a:cxn>
                    <a:cxn ang="0">
                      <a:pos x="1022" y="1320"/>
                    </a:cxn>
                    <a:cxn ang="0">
                      <a:pos x="1076" y="1068"/>
                    </a:cxn>
                    <a:cxn ang="0">
                      <a:pos x="1106" y="958"/>
                    </a:cxn>
                    <a:cxn ang="0">
                      <a:pos x="1160" y="1136"/>
                    </a:cxn>
                    <a:cxn ang="0">
                      <a:pos x="1268" y="1476"/>
                    </a:cxn>
                    <a:cxn ang="0">
                      <a:pos x="1366" y="1586"/>
                    </a:cxn>
                    <a:cxn ang="0">
                      <a:pos x="1494" y="1738"/>
                    </a:cxn>
                    <a:cxn ang="0">
                      <a:pos x="1520" y="1676"/>
                    </a:cxn>
                    <a:cxn ang="0">
                      <a:pos x="1456" y="1558"/>
                    </a:cxn>
                    <a:cxn ang="0">
                      <a:pos x="1382" y="1442"/>
                    </a:cxn>
                    <a:cxn ang="0">
                      <a:pos x="1396" y="1300"/>
                    </a:cxn>
                    <a:cxn ang="0">
                      <a:pos x="1460" y="1236"/>
                    </a:cxn>
                    <a:cxn ang="0">
                      <a:pos x="1508" y="1166"/>
                    </a:cxn>
                    <a:cxn ang="0">
                      <a:pos x="1600" y="1020"/>
                    </a:cxn>
                    <a:cxn ang="0">
                      <a:pos x="1596" y="918"/>
                    </a:cxn>
                    <a:cxn ang="0">
                      <a:pos x="1454" y="772"/>
                    </a:cxn>
                    <a:cxn ang="0">
                      <a:pos x="1722" y="734"/>
                    </a:cxn>
                    <a:cxn ang="0">
                      <a:pos x="1788" y="628"/>
                    </a:cxn>
                    <a:cxn ang="0">
                      <a:pos x="1820" y="562"/>
                    </a:cxn>
                    <a:cxn ang="0">
                      <a:pos x="1824" y="498"/>
                    </a:cxn>
                    <a:cxn ang="0">
                      <a:pos x="1846" y="452"/>
                    </a:cxn>
                    <a:cxn ang="0">
                      <a:pos x="1884" y="358"/>
                    </a:cxn>
                    <a:cxn ang="0">
                      <a:pos x="1946" y="286"/>
                    </a:cxn>
                    <a:cxn ang="0">
                      <a:pos x="1984" y="232"/>
                    </a:cxn>
                    <a:cxn ang="0">
                      <a:pos x="1014" y="582"/>
                    </a:cxn>
                  </a:cxnLst>
                  <a:rect l="0" t="0" r="r" b="b"/>
                  <a:pathLst>
                    <a:path w="2038" h="1738">
                      <a:moveTo>
                        <a:pt x="2036" y="78"/>
                      </a:moveTo>
                      <a:lnTo>
                        <a:pt x="2018" y="44"/>
                      </a:lnTo>
                      <a:lnTo>
                        <a:pt x="1978" y="14"/>
                      </a:lnTo>
                      <a:lnTo>
                        <a:pt x="1916" y="2"/>
                      </a:lnTo>
                      <a:lnTo>
                        <a:pt x="1850" y="0"/>
                      </a:lnTo>
                      <a:lnTo>
                        <a:pt x="1850" y="0"/>
                      </a:lnTo>
                      <a:lnTo>
                        <a:pt x="1832" y="0"/>
                      </a:lnTo>
                      <a:lnTo>
                        <a:pt x="1808" y="4"/>
                      </a:lnTo>
                      <a:lnTo>
                        <a:pt x="1778" y="8"/>
                      </a:lnTo>
                      <a:lnTo>
                        <a:pt x="1742" y="16"/>
                      </a:lnTo>
                      <a:lnTo>
                        <a:pt x="1702" y="28"/>
                      </a:lnTo>
                      <a:lnTo>
                        <a:pt x="1656" y="46"/>
                      </a:lnTo>
                      <a:lnTo>
                        <a:pt x="1606" y="66"/>
                      </a:lnTo>
                      <a:lnTo>
                        <a:pt x="1606" y="66"/>
                      </a:lnTo>
                      <a:lnTo>
                        <a:pt x="1558" y="92"/>
                      </a:lnTo>
                      <a:lnTo>
                        <a:pt x="1510" y="120"/>
                      </a:lnTo>
                      <a:lnTo>
                        <a:pt x="1466" y="152"/>
                      </a:lnTo>
                      <a:lnTo>
                        <a:pt x="1424" y="184"/>
                      </a:lnTo>
                      <a:lnTo>
                        <a:pt x="1382" y="222"/>
                      </a:lnTo>
                      <a:lnTo>
                        <a:pt x="1342" y="260"/>
                      </a:lnTo>
                      <a:lnTo>
                        <a:pt x="1302" y="304"/>
                      </a:lnTo>
                      <a:lnTo>
                        <a:pt x="1264" y="350"/>
                      </a:lnTo>
                      <a:lnTo>
                        <a:pt x="1264" y="350"/>
                      </a:lnTo>
                      <a:lnTo>
                        <a:pt x="1234" y="388"/>
                      </a:lnTo>
                      <a:lnTo>
                        <a:pt x="1204" y="430"/>
                      </a:lnTo>
                      <a:lnTo>
                        <a:pt x="1176" y="472"/>
                      </a:lnTo>
                      <a:lnTo>
                        <a:pt x="1152" y="514"/>
                      </a:lnTo>
                      <a:lnTo>
                        <a:pt x="1110" y="590"/>
                      </a:lnTo>
                      <a:lnTo>
                        <a:pt x="1080" y="646"/>
                      </a:lnTo>
                      <a:lnTo>
                        <a:pt x="1080" y="646"/>
                      </a:lnTo>
                      <a:lnTo>
                        <a:pt x="1074" y="644"/>
                      </a:lnTo>
                      <a:lnTo>
                        <a:pt x="1074" y="644"/>
                      </a:lnTo>
                      <a:lnTo>
                        <a:pt x="1068" y="632"/>
                      </a:lnTo>
                      <a:lnTo>
                        <a:pt x="1060" y="618"/>
                      </a:lnTo>
                      <a:lnTo>
                        <a:pt x="1060" y="618"/>
                      </a:lnTo>
                      <a:lnTo>
                        <a:pt x="1064" y="610"/>
                      </a:lnTo>
                      <a:lnTo>
                        <a:pt x="1066" y="602"/>
                      </a:lnTo>
                      <a:lnTo>
                        <a:pt x="1066" y="602"/>
                      </a:lnTo>
                      <a:lnTo>
                        <a:pt x="1064" y="592"/>
                      </a:lnTo>
                      <a:lnTo>
                        <a:pt x="1060" y="586"/>
                      </a:lnTo>
                      <a:lnTo>
                        <a:pt x="1052" y="580"/>
                      </a:lnTo>
                      <a:lnTo>
                        <a:pt x="1042" y="578"/>
                      </a:lnTo>
                      <a:lnTo>
                        <a:pt x="1042" y="578"/>
                      </a:lnTo>
                      <a:lnTo>
                        <a:pt x="1040" y="580"/>
                      </a:lnTo>
                      <a:lnTo>
                        <a:pt x="1042" y="574"/>
                      </a:lnTo>
                      <a:lnTo>
                        <a:pt x="1036" y="574"/>
                      </a:lnTo>
                      <a:lnTo>
                        <a:pt x="1032" y="574"/>
                      </a:lnTo>
                      <a:lnTo>
                        <a:pt x="1032" y="574"/>
                      </a:lnTo>
                      <a:lnTo>
                        <a:pt x="1024" y="568"/>
                      </a:lnTo>
                      <a:lnTo>
                        <a:pt x="1024" y="568"/>
                      </a:lnTo>
                      <a:lnTo>
                        <a:pt x="1022" y="568"/>
                      </a:lnTo>
                      <a:lnTo>
                        <a:pt x="1018" y="570"/>
                      </a:lnTo>
                      <a:lnTo>
                        <a:pt x="1012" y="570"/>
                      </a:lnTo>
                      <a:lnTo>
                        <a:pt x="1014" y="574"/>
                      </a:lnTo>
                      <a:lnTo>
                        <a:pt x="1008" y="574"/>
                      </a:lnTo>
                      <a:lnTo>
                        <a:pt x="1004" y="574"/>
                      </a:lnTo>
                      <a:lnTo>
                        <a:pt x="1008" y="580"/>
                      </a:lnTo>
                      <a:lnTo>
                        <a:pt x="1008" y="580"/>
                      </a:lnTo>
                      <a:lnTo>
                        <a:pt x="1008" y="580"/>
                      </a:lnTo>
                      <a:lnTo>
                        <a:pt x="1000" y="578"/>
                      </a:lnTo>
                      <a:lnTo>
                        <a:pt x="1000" y="578"/>
                      </a:lnTo>
                      <a:lnTo>
                        <a:pt x="990" y="580"/>
                      </a:lnTo>
                      <a:lnTo>
                        <a:pt x="982" y="586"/>
                      </a:lnTo>
                      <a:lnTo>
                        <a:pt x="978" y="592"/>
                      </a:lnTo>
                      <a:lnTo>
                        <a:pt x="976" y="602"/>
                      </a:lnTo>
                      <a:lnTo>
                        <a:pt x="976" y="602"/>
                      </a:lnTo>
                      <a:lnTo>
                        <a:pt x="978" y="608"/>
                      </a:lnTo>
                      <a:lnTo>
                        <a:pt x="980" y="616"/>
                      </a:lnTo>
                      <a:lnTo>
                        <a:pt x="980" y="616"/>
                      </a:lnTo>
                      <a:lnTo>
                        <a:pt x="970" y="632"/>
                      </a:lnTo>
                      <a:lnTo>
                        <a:pt x="964" y="644"/>
                      </a:lnTo>
                      <a:lnTo>
                        <a:pt x="964" y="644"/>
                      </a:lnTo>
                      <a:lnTo>
                        <a:pt x="958" y="646"/>
                      </a:lnTo>
                      <a:lnTo>
                        <a:pt x="958" y="646"/>
                      </a:lnTo>
                      <a:lnTo>
                        <a:pt x="928" y="590"/>
                      </a:lnTo>
                      <a:lnTo>
                        <a:pt x="886" y="514"/>
                      </a:lnTo>
                      <a:lnTo>
                        <a:pt x="860" y="472"/>
                      </a:lnTo>
                      <a:lnTo>
                        <a:pt x="834" y="430"/>
                      </a:lnTo>
                      <a:lnTo>
                        <a:pt x="804" y="388"/>
                      </a:lnTo>
                      <a:lnTo>
                        <a:pt x="774" y="350"/>
                      </a:lnTo>
                      <a:lnTo>
                        <a:pt x="774" y="350"/>
                      </a:lnTo>
                      <a:lnTo>
                        <a:pt x="736" y="304"/>
                      </a:lnTo>
                      <a:lnTo>
                        <a:pt x="696" y="260"/>
                      </a:lnTo>
                      <a:lnTo>
                        <a:pt x="656" y="222"/>
                      </a:lnTo>
                      <a:lnTo>
                        <a:pt x="614" y="184"/>
                      </a:lnTo>
                      <a:lnTo>
                        <a:pt x="572" y="152"/>
                      </a:lnTo>
                      <a:lnTo>
                        <a:pt x="528" y="120"/>
                      </a:lnTo>
                      <a:lnTo>
                        <a:pt x="480" y="92"/>
                      </a:lnTo>
                      <a:lnTo>
                        <a:pt x="432" y="66"/>
                      </a:lnTo>
                      <a:lnTo>
                        <a:pt x="432" y="66"/>
                      </a:lnTo>
                      <a:lnTo>
                        <a:pt x="382" y="46"/>
                      </a:lnTo>
                      <a:lnTo>
                        <a:pt x="336" y="28"/>
                      </a:lnTo>
                      <a:lnTo>
                        <a:pt x="296" y="16"/>
                      </a:lnTo>
                      <a:lnTo>
                        <a:pt x="260" y="8"/>
                      </a:lnTo>
                      <a:lnTo>
                        <a:pt x="230" y="4"/>
                      </a:lnTo>
                      <a:lnTo>
                        <a:pt x="206" y="0"/>
                      </a:lnTo>
                      <a:lnTo>
                        <a:pt x="188" y="0"/>
                      </a:lnTo>
                      <a:lnTo>
                        <a:pt x="122" y="2"/>
                      </a:lnTo>
                      <a:lnTo>
                        <a:pt x="60" y="14"/>
                      </a:lnTo>
                      <a:lnTo>
                        <a:pt x="20" y="44"/>
                      </a:lnTo>
                      <a:lnTo>
                        <a:pt x="2" y="78"/>
                      </a:lnTo>
                      <a:lnTo>
                        <a:pt x="0" y="114"/>
                      </a:lnTo>
                      <a:lnTo>
                        <a:pt x="10" y="156"/>
                      </a:lnTo>
                      <a:lnTo>
                        <a:pt x="32" y="202"/>
                      </a:lnTo>
                      <a:lnTo>
                        <a:pt x="32" y="202"/>
                      </a:lnTo>
                      <a:lnTo>
                        <a:pt x="42" y="218"/>
                      </a:lnTo>
                      <a:lnTo>
                        <a:pt x="54" y="232"/>
                      </a:lnTo>
                      <a:lnTo>
                        <a:pt x="58" y="236"/>
                      </a:lnTo>
                      <a:lnTo>
                        <a:pt x="64" y="240"/>
                      </a:lnTo>
                      <a:lnTo>
                        <a:pt x="64" y="240"/>
                      </a:lnTo>
                      <a:lnTo>
                        <a:pt x="68" y="242"/>
                      </a:lnTo>
                      <a:lnTo>
                        <a:pt x="72" y="246"/>
                      </a:lnTo>
                      <a:lnTo>
                        <a:pt x="78" y="258"/>
                      </a:lnTo>
                      <a:lnTo>
                        <a:pt x="82" y="272"/>
                      </a:lnTo>
                      <a:lnTo>
                        <a:pt x="82" y="272"/>
                      </a:lnTo>
                      <a:lnTo>
                        <a:pt x="90" y="286"/>
                      </a:lnTo>
                      <a:lnTo>
                        <a:pt x="100" y="298"/>
                      </a:lnTo>
                      <a:lnTo>
                        <a:pt x="108" y="302"/>
                      </a:lnTo>
                      <a:lnTo>
                        <a:pt x="114" y="308"/>
                      </a:lnTo>
                      <a:lnTo>
                        <a:pt x="114" y="308"/>
                      </a:lnTo>
                      <a:lnTo>
                        <a:pt x="122" y="312"/>
                      </a:lnTo>
                      <a:lnTo>
                        <a:pt x="128" y="318"/>
                      </a:lnTo>
                      <a:lnTo>
                        <a:pt x="140" y="332"/>
                      </a:lnTo>
                      <a:lnTo>
                        <a:pt x="150" y="348"/>
                      </a:lnTo>
                      <a:lnTo>
                        <a:pt x="154" y="358"/>
                      </a:lnTo>
                      <a:lnTo>
                        <a:pt x="154" y="358"/>
                      </a:lnTo>
                      <a:lnTo>
                        <a:pt x="156" y="364"/>
                      </a:lnTo>
                      <a:lnTo>
                        <a:pt x="158" y="370"/>
                      </a:lnTo>
                      <a:lnTo>
                        <a:pt x="170" y="384"/>
                      </a:lnTo>
                      <a:lnTo>
                        <a:pt x="186" y="404"/>
                      </a:lnTo>
                      <a:lnTo>
                        <a:pt x="186" y="404"/>
                      </a:lnTo>
                      <a:lnTo>
                        <a:pt x="190" y="428"/>
                      </a:lnTo>
                      <a:lnTo>
                        <a:pt x="192" y="446"/>
                      </a:lnTo>
                      <a:lnTo>
                        <a:pt x="192" y="452"/>
                      </a:lnTo>
                      <a:lnTo>
                        <a:pt x="190" y="458"/>
                      </a:lnTo>
                      <a:lnTo>
                        <a:pt x="190" y="458"/>
                      </a:lnTo>
                      <a:lnTo>
                        <a:pt x="188" y="462"/>
                      </a:lnTo>
                      <a:lnTo>
                        <a:pt x="188" y="466"/>
                      </a:lnTo>
                      <a:lnTo>
                        <a:pt x="194" y="474"/>
                      </a:lnTo>
                      <a:lnTo>
                        <a:pt x="206" y="484"/>
                      </a:lnTo>
                      <a:lnTo>
                        <a:pt x="206" y="484"/>
                      </a:lnTo>
                      <a:lnTo>
                        <a:pt x="210" y="488"/>
                      </a:lnTo>
                      <a:lnTo>
                        <a:pt x="214" y="498"/>
                      </a:lnTo>
                      <a:lnTo>
                        <a:pt x="216" y="506"/>
                      </a:lnTo>
                      <a:lnTo>
                        <a:pt x="218" y="512"/>
                      </a:lnTo>
                      <a:lnTo>
                        <a:pt x="218" y="518"/>
                      </a:lnTo>
                      <a:lnTo>
                        <a:pt x="214" y="526"/>
                      </a:lnTo>
                      <a:lnTo>
                        <a:pt x="214" y="526"/>
                      </a:lnTo>
                      <a:lnTo>
                        <a:pt x="212" y="532"/>
                      </a:lnTo>
                      <a:lnTo>
                        <a:pt x="212" y="542"/>
                      </a:lnTo>
                      <a:lnTo>
                        <a:pt x="214" y="552"/>
                      </a:lnTo>
                      <a:lnTo>
                        <a:pt x="218" y="562"/>
                      </a:lnTo>
                      <a:lnTo>
                        <a:pt x="228" y="580"/>
                      </a:lnTo>
                      <a:lnTo>
                        <a:pt x="232" y="586"/>
                      </a:lnTo>
                      <a:lnTo>
                        <a:pt x="236" y="590"/>
                      </a:lnTo>
                      <a:lnTo>
                        <a:pt x="236" y="590"/>
                      </a:lnTo>
                      <a:lnTo>
                        <a:pt x="238" y="594"/>
                      </a:lnTo>
                      <a:lnTo>
                        <a:pt x="242" y="598"/>
                      </a:lnTo>
                      <a:lnTo>
                        <a:pt x="246" y="612"/>
                      </a:lnTo>
                      <a:lnTo>
                        <a:pt x="250" y="628"/>
                      </a:lnTo>
                      <a:lnTo>
                        <a:pt x="250" y="628"/>
                      </a:lnTo>
                      <a:lnTo>
                        <a:pt x="252" y="632"/>
                      </a:lnTo>
                      <a:lnTo>
                        <a:pt x="254" y="642"/>
                      </a:lnTo>
                      <a:lnTo>
                        <a:pt x="264" y="656"/>
                      </a:lnTo>
                      <a:lnTo>
                        <a:pt x="278" y="678"/>
                      </a:lnTo>
                      <a:lnTo>
                        <a:pt x="278" y="678"/>
                      </a:lnTo>
                      <a:lnTo>
                        <a:pt x="294" y="698"/>
                      </a:lnTo>
                      <a:lnTo>
                        <a:pt x="304" y="712"/>
                      </a:lnTo>
                      <a:lnTo>
                        <a:pt x="316" y="734"/>
                      </a:lnTo>
                      <a:lnTo>
                        <a:pt x="316" y="734"/>
                      </a:lnTo>
                      <a:lnTo>
                        <a:pt x="320" y="740"/>
                      </a:lnTo>
                      <a:lnTo>
                        <a:pt x="326" y="744"/>
                      </a:lnTo>
                      <a:lnTo>
                        <a:pt x="344" y="752"/>
                      </a:lnTo>
                      <a:lnTo>
                        <a:pt x="364" y="760"/>
                      </a:lnTo>
                      <a:lnTo>
                        <a:pt x="414" y="768"/>
                      </a:lnTo>
                      <a:lnTo>
                        <a:pt x="468" y="768"/>
                      </a:lnTo>
                      <a:lnTo>
                        <a:pt x="516" y="768"/>
                      </a:lnTo>
                      <a:lnTo>
                        <a:pt x="584" y="772"/>
                      </a:lnTo>
                      <a:lnTo>
                        <a:pt x="626" y="778"/>
                      </a:lnTo>
                      <a:lnTo>
                        <a:pt x="628" y="780"/>
                      </a:lnTo>
                      <a:lnTo>
                        <a:pt x="628" y="780"/>
                      </a:lnTo>
                      <a:lnTo>
                        <a:pt x="596" y="796"/>
                      </a:lnTo>
                      <a:lnTo>
                        <a:pt x="568" y="814"/>
                      </a:lnTo>
                      <a:lnTo>
                        <a:pt x="542" y="832"/>
                      </a:lnTo>
                      <a:lnTo>
                        <a:pt x="518" y="850"/>
                      </a:lnTo>
                      <a:lnTo>
                        <a:pt x="518" y="850"/>
                      </a:lnTo>
                      <a:lnTo>
                        <a:pt x="472" y="890"/>
                      </a:lnTo>
                      <a:lnTo>
                        <a:pt x="442" y="918"/>
                      </a:lnTo>
                      <a:lnTo>
                        <a:pt x="422" y="938"/>
                      </a:lnTo>
                      <a:lnTo>
                        <a:pt x="414" y="952"/>
                      </a:lnTo>
                      <a:lnTo>
                        <a:pt x="412" y="958"/>
                      </a:lnTo>
                      <a:lnTo>
                        <a:pt x="416" y="962"/>
                      </a:lnTo>
                      <a:lnTo>
                        <a:pt x="418" y="962"/>
                      </a:lnTo>
                      <a:lnTo>
                        <a:pt x="420" y="962"/>
                      </a:lnTo>
                      <a:lnTo>
                        <a:pt x="430" y="996"/>
                      </a:lnTo>
                      <a:lnTo>
                        <a:pt x="430" y="996"/>
                      </a:lnTo>
                      <a:lnTo>
                        <a:pt x="438" y="1020"/>
                      </a:lnTo>
                      <a:lnTo>
                        <a:pt x="446" y="1044"/>
                      </a:lnTo>
                      <a:lnTo>
                        <a:pt x="458" y="1074"/>
                      </a:lnTo>
                      <a:lnTo>
                        <a:pt x="474" y="1102"/>
                      </a:lnTo>
                      <a:lnTo>
                        <a:pt x="490" y="1130"/>
                      </a:lnTo>
                      <a:lnTo>
                        <a:pt x="500" y="1142"/>
                      </a:lnTo>
                      <a:lnTo>
                        <a:pt x="510" y="1152"/>
                      </a:lnTo>
                      <a:lnTo>
                        <a:pt x="520" y="1160"/>
                      </a:lnTo>
                      <a:lnTo>
                        <a:pt x="530" y="1166"/>
                      </a:lnTo>
                      <a:lnTo>
                        <a:pt x="530" y="1166"/>
                      </a:lnTo>
                      <a:lnTo>
                        <a:pt x="548" y="1174"/>
                      </a:lnTo>
                      <a:lnTo>
                        <a:pt x="560" y="1184"/>
                      </a:lnTo>
                      <a:lnTo>
                        <a:pt x="568" y="1194"/>
                      </a:lnTo>
                      <a:lnTo>
                        <a:pt x="572" y="1204"/>
                      </a:lnTo>
                      <a:lnTo>
                        <a:pt x="574" y="1214"/>
                      </a:lnTo>
                      <a:lnTo>
                        <a:pt x="574" y="1222"/>
                      </a:lnTo>
                      <a:lnTo>
                        <a:pt x="574" y="1228"/>
                      </a:lnTo>
                      <a:lnTo>
                        <a:pt x="574" y="1228"/>
                      </a:lnTo>
                      <a:lnTo>
                        <a:pt x="578" y="1236"/>
                      </a:lnTo>
                      <a:lnTo>
                        <a:pt x="588" y="1256"/>
                      </a:lnTo>
                      <a:lnTo>
                        <a:pt x="596" y="1268"/>
                      </a:lnTo>
                      <a:lnTo>
                        <a:pt x="604" y="1278"/>
                      </a:lnTo>
                      <a:lnTo>
                        <a:pt x="616" y="1284"/>
                      </a:lnTo>
                      <a:lnTo>
                        <a:pt x="626" y="1288"/>
                      </a:lnTo>
                      <a:lnTo>
                        <a:pt x="626" y="1288"/>
                      </a:lnTo>
                      <a:lnTo>
                        <a:pt x="632" y="1290"/>
                      </a:lnTo>
                      <a:lnTo>
                        <a:pt x="638" y="1294"/>
                      </a:lnTo>
                      <a:lnTo>
                        <a:pt x="642" y="1300"/>
                      </a:lnTo>
                      <a:lnTo>
                        <a:pt x="646" y="1306"/>
                      </a:lnTo>
                      <a:lnTo>
                        <a:pt x="652" y="1322"/>
                      </a:lnTo>
                      <a:lnTo>
                        <a:pt x="656" y="1340"/>
                      </a:lnTo>
                      <a:lnTo>
                        <a:pt x="660" y="1374"/>
                      </a:lnTo>
                      <a:lnTo>
                        <a:pt x="662" y="1388"/>
                      </a:lnTo>
                      <a:lnTo>
                        <a:pt x="662" y="1388"/>
                      </a:lnTo>
                      <a:lnTo>
                        <a:pt x="662" y="1404"/>
                      </a:lnTo>
                      <a:lnTo>
                        <a:pt x="660" y="1420"/>
                      </a:lnTo>
                      <a:lnTo>
                        <a:pt x="656" y="1442"/>
                      </a:lnTo>
                      <a:lnTo>
                        <a:pt x="650" y="1464"/>
                      </a:lnTo>
                      <a:lnTo>
                        <a:pt x="642" y="1486"/>
                      </a:lnTo>
                      <a:lnTo>
                        <a:pt x="636" y="1498"/>
                      </a:lnTo>
                      <a:lnTo>
                        <a:pt x="630" y="1508"/>
                      </a:lnTo>
                      <a:lnTo>
                        <a:pt x="622" y="1518"/>
                      </a:lnTo>
                      <a:lnTo>
                        <a:pt x="612" y="1528"/>
                      </a:lnTo>
                      <a:lnTo>
                        <a:pt x="612" y="1528"/>
                      </a:lnTo>
                      <a:lnTo>
                        <a:pt x="596" y="1544"/>
                      </a:lnTo>
                      <a:lnTo>
                        <a:pt x="582" y="1558"/>
                      </a:lnTo>
                      <a:lnTo>
                        <a:pt x="562" y="1580"/>
                      </a:lnTo>
                      <a:lnTo>
                        <a:pt x="550" y="1596"/>
                      </a:lnTo>
                      <a:lnTo>
                        <a:pt x="548" y="1602"/>
                      </a:lnTo>
                      <a:lnTo>
                        <a:pt x="548" y="1602"/>
                      </a:lnTo>
                      <a:lnTo>
                        <a:pt x="538" y="1616"/>
                      </a:lnTo>
                      <a:lnTo>
                        <a:pt x="530" y="1632"/>
                      </a:lnTo>
                      <a:lnTo>
                        <a:pt x="522" y="1652"/>
                      </a:lnTo>
                      <a:lnTo>
                        <a:pt x="522" y="1652"/>
                      </a:lnTo>
                      <a:lnTo>
                        <a:pt x="518" y="1676"/>
                      </a:lnTo>
                      <a:lnTo>
                        <a:pt x="516" y="1698"/>
                      </a:lnTo>
                      <a:lnTo>
                        <a:pt x="518" y="1716"/>
                      </a:lnTo>
                      <a:lnTo>
                        <a:pt x="520" y="1724"/>
                      </a:lnTo>
                      <a:lnTo>
                        <a:pt x="522" y="1732"/>
                      </a:lnTo>
                      <a:lnTo>
                        <a:pt x="522" y="1732"/>
                      </a:lnTo>
                      <a:lnTo>
                        <a:pt x="526" y="1736"/>
                      </a:lnTo>
                      <a:lnTo>
                        <a:pt x="532" y="1738"/>
                      </a:lnTo>
                      <a:lnTo>
                        <a:pt x="538" y="1738"/>
                      </a:lnTo>
                      <a:lnTo>
                        <a:pt x="544" y="1738"/>
                      </a:lnTo>
                      <a:lnTo>
                        <a:pt x="554" y="1734"/>
                      </a:lnTo>
                      <a:lnTo>
                        <a:pt x="558" y="1732"/>
                      </a:lnTo>
                      <a:lnTo>
                        <a:pt x="640" y="1640"/>
                      </a:lnTo>
                      <a:lnTo>
                        <a:pt x="636" y="1610"/>
                      </a:lnTo>
                      <a:lnTo>
                        <a:pt x="636" y="1610"/>
                      </a:lnTo>
                      <a:lnTo>
                        <a:pt x="648" y="1598"/>
                      </a:lnTo>
                      <a:lnTo>
                        <a:pt x="658" y="1590"/>
                      </a:lnTo>
                      <a:lnTo>
                        <a:pt x="664" y="1588"/>
                      </a:lnTo>
                      <a:lnTo>
                        <a:pt x="670" y="1586"/>
                      </a:lnTo>
                      <a:lnTo>
                        <a:pt x="670" y="1586"/>
                      </a:lnTo>
                      <a:lnTo>
                        <a:pt x="678" y="1582"/>
                      </a:lnTo>
                      <a:lnTo>
                        <a:pt x="684" y="1578"/>
                      </a:lnTo>
                      <a:lnTo>
                        <a:pt x="698" y="1562"/>
                      </a:lnTo>
                      <a:lnTo>
                        <a:pt x="712" y="1538"/>
                      </a:lnTo>
                      <a:lnTo>
                        <a:pt x="712" y="1538"/>
                      </a:lnTo>
                      <a:lnTo>
                        <a:pt x="732" y="1520"/>
                      </a:lnTo>
                      <a:lnTo>
                        <a:pt x="752" y="1500"/>
                      </a:lnTo>
                      <a:lnTo>
                        <a:pt x="770" y="1476"/>
                      </a:lnTo>
                      <a:lnTo>
                        <a:pt x="770" y="1476"/>
                      </a:lnTo>
                      <a:lnTo>
                        <a:pt x="790" y="1446"/>
                      </a:lnTo>
                      <a:lnTo>
                        <a:pt x="812" y="1410"/>
                      </a:lnTo>
                      <a:lnTo>
                        <a:pt x="830" y="1374"/>
                      </a:lnTo>
                      <a:lnTo>
                        <a:pt x="836" y="1356"/>
                      </a:lnTo>
                      <a:lnTo>
                        <a:pt x="840" y="1342"/>
                      </a:lnTo>
                      <a:lnTo>
                        <a:pt x="840" y="1342"/>
                      </a:lnTo>
                      <a:lnTo>
                        <a:pt x="854" y="1266"/>
                      </a:lnTo>
                      <a:lnTo>
                        <a:pt x="878" y="1136"/>
                      </a:lnTo>
                      <a:lnTo>
                        <a:pt x="890" y="1070"/>
                      </a:lnTo>
                      <a:lnTo>
                        <a:pt x="904" y="1014"/>
                      </a:lnTo>
                      <a:lnTo>
                        <a:pt x="910" y="992"/>
                      </a:lnTo>
                      <a:lnTo>
                        <a:pt x="916" y="974"/>
                      </a:lnTo>
                      <a:lnTo>
                        <a:pt x="922" y="964"/>
                      </a:lnTo>
                      <a:lnTo>
                        <a:pt x="924" y="960"/>
                      </a:lnTo>
                      <a:lnTo>
                        <a:pt x="926" y="960"/>
                      </a:lnTo>
                      <a:lnTo>
                        <a:pt x="926" y="960"/>
                      </a:lnTo>
                      <a:lnTo>
                        <a:pt x="932" y="958"/>
                      </a:lnTo>
                      <a:lnTo>
                        <a:pt x="938" y="954"/>
                      </a:lnTo>
                      <a:lnTo>
                        <a:pt x="950" y="942"/>
                      </a:lnTo>
                      <a:lnTo>
                        <a:pt x="964" y="926"/>
                      </a:lnTo>
                      <a:lnTo>
                        <a:pt x="976" y="908"/>
                      </a:lnTo>
                      <a:lnTo>
                        <a:pt x="968" y="972"/>
                      </a:lnTo>
                      <a:lnTo>
                        <a:pt x="972" y="994"/>
                      </a:lnTo>
                      <a:lnTo>
                        <a:pt x="962" y="1022"/>
                      </a:lnTo>
                      <a:lnTo>
                        <a:pt x="962" y="1068"/>
                      </a:lnTo>
                      <a:lnTo>
                        <a:pt x="962" y="1080"/>
                      </a:lnTo>
                      <a:lnTo>
                        <a:pt x="962" y="1146"/>
                      </a:lnTo>
                      <a:lnTo>
                        <a:pt x="972" y="1150"/>
                      </a:lnTo>
                      <a:lnTo>
                        <a:pt x="972" y="1160"/>
                      </a:lnTo>
                      <a:lnTo>
                        <a:pt x="962" y="1170"/>
                      </a:lnTo>
                      <a:lnTo>
                        <a:pt x="964" y="1202"/>
                      </a:lnTo>
                      <a:lnTo>
                        <a:pt x="964" y="1252"/>
                      </a:lnTo>
                      <a:lnTo>
                        <a:pt x="984" y="1294"/>
                      </a:lnTo>
                      <a:lnTo>
                        <a:pt x="1016" y="1320"/>
                      </a:lnTo>
                      <a:lnTo>
                        <a:pt x="1018" y="1292"/>
                      </a:lnTo>
                      <a:lnTo>
                        <a:pt x="1022" y="1320"/>
                      </a:lnTo>
                      <a:lnTo>
                        <a:pt x="1054" y="1294"/>
                      </a:lnTo>
                      <a:lnTo>
                        <a:pt x="1074" y="1252"/>
                      </a:lnTo>
                      <a:lnTo>
                        <a:pt x="1074" y="1202"/>
                      </a:lnTo>
                      <a:lnTo>
                        <a:pt x="1076" y="1170"/>
                      </a:lnTo>
                      <a:lnTo>
                        <a:pt x="1066" y="1160"/>
                      </a:lnTo>
                      <a:lnTo>
                        <a:pt x="1066" y="1150"/>
                      </a:lnTo>
                      <a:lnTo>
                        <a:pt x="1076" y="1146"/>
                      </a:lnTo>
                      <a:lnTo>
                        <a:pt x="1076" y="1080"/>
                      </a:lnTo>
                      <a:lnTo>
                        <a:pt x="1076" y="1068"/>
                      </a:lnTo>
                      <a:lnTo>
                        <a:pt x="1076" y="1022"/>
                      </a:lnTo>
                      <a:lnTo>
                        <a:pt x="1066" y="994"/>
                      </a:lnTo>
                      <a:lnTo>
                        <a:pt x="1068" y="972"/>
                      </a:lnTo>
                      <a:lnTo>
                        <a:pt x="1062" y="908"/>
                      </a:lnTo>
                      <a:lnTo>
                        <a:pt x="1062" y="908"/>
                      </a:lnTo>
                      <a:lnTo>
                        <a:pt x="1074" y="926"/>
                      </a:lnTo>
                      <a:lnTo>
                        <a:pt x="1088" y="942"/>
                      </a:lnTo>
                      <a:lnTo>
                        <a:pt x="1100" y="954"/>
                      </a:lnTo>
                      <a:lnTo>
                        <a:pt x="1106" y="958"/>
                      </a:lnTo>
                      <a:lnTo>
                        <a:pt x="1112" y="960"/>
                      </a:lnTo>
                      <a:lnTo>
                        <a:pt x="1112" y="960"/>
                      </a:lnTo>
                      <a:lnTo>
                        <a:pt x="1114" y="960"/>
                      </a:lnTo>
                      <a:lnTo>
                        <a:pt x="1116" y="964"/>
                      </a:lnTo>
                      <a:lnTo>
                        <a:pt x="1122" y="974"/>
                      </a:lnTo>
                      <a:lnTo>
                        <a:pt x="1128" y="992"/>
                      </a:lnTo>
                      <a:lnTo>
                        <a:pt x="1134" y="1014"/>
                      </a:lnTo>
                      <a:lnTo>
                        <a:pt x="1148" y="1070"/>
                      </a:lnTo>
                      <a:lnTo>
                        <a:pt x="1160" y="1136"/>
                      </a:lnTo>
                      <a:lnTo>
                        <a:pt x="1184" y="1266"/>
                      </a:lnTo>
                      <a:lnTo>
                        <a:pt x="1198" y="1342"/>
                      </a:lnTo>
                      <a:lnTo>
                        <a:pt x="1198" y="1342"/>
                      </a:lnTo>
                      <a:lnTo>
                        <a:pt x="1202" y="1356"/>
                      </a:lnTo>
                      <a:lnTo>
                        <a:pt x="1208" y="1374"/>
                      </a:lnTo>
                      <a:lnTo>
                        <a:pt x="1226" y="1410"/>
                      </a:lnTo>
                      <a:lnTo>
                        <a:pt x="1248" y="1446"/>
                      </a:lnTo>
                      <a:lnTo>
                        <a:pt x="1268" y="1476"/>
                      </a:lnTo>
                      <a:lnTo>
                        <a:pt x="1268" y="1476"/>
                      </a:lnTo>
                      <a:lnTo>
                        <a:pt x="1286" y="1500"/>
                      </a:lnTo>
                      <a:lnTo>
                        <a:pt x="1304" y="1520"/>
                      </a:lnTo>
                      <a:lnTo>
                        <a:pt x="1326" y="1538"/>
                      </a:lnTo>
                      <a:lnTo>
                        <a:pt x="1326" y="1538"/>
                      </a:lnTo>
                      <a:lnTo>
                        <a:pt x="1340" y="1562"/>
                      </a:lnTo>
                      <a:lnTo>
                        <a:pt x="1354" y="1578"/>
                      </a:lnTo>
                      <a:lnTo>
                        <a:pt x="1360" y="1582"/>
                      </a:lnTo>
                      <a:lnTo>
                        <a:pt x="1366" y="1586"/>
                      </a:lnTo>
                      <a:lnTo>
                        <a:pt x="1366" y="1586"/>
                      </a:lnTo>
                      <a:lnTo>
                        <a:pt x="1374" y="1588"/>
                      </a:lnTo>
                      <a:lnTo>
                        <a:pt x="1380" y="1590"/>
                      </a:lnTo>
                      <a:lnTo>
                        <a:pt x="1390" y="1598"/>
                      </a:lnTo>
                      <a:lnTo>
                        <a:pt x="1402" y="1610"/>
                      </a:lnTo>
                      <a:lnTo>
                        <a:pt x="1398" y="1640"/>
                      </a:lnTo>
                      <a:lnTo>
                        <a:pt x="1480" y="1732"/>
                      </a:lnTo>
                      <a:lnTo>
                        <a:pt x="1480" y="1732"/>
                      </a:lnTo>
                      <a:lnTo>
                        <a:pt x="1484" y="1734"/>
                      </a:lnTo>
                      <a:lnTo>
                        <a:pt x="1494" y="1738"/>
                      </a:lnTo>
                      <a:lnTo>
                        <a:pt x="1500" y="1738"/>
                      </a:lnTo>
                      <a:lnTo>
                        <a:pt x="1506" y="1738"/>
                      </a:lnTo>
                      <a:lnTo>
                        <a:pt x="1512" y="1736"/>
                      </a:lnTo>
                      <a:lnTo>
                        <a:pt x="1516" y="1732"/>
                      </a:lnTo>
                      <a:lnTo>
                        <a:pt x="1516" y="1732"/>
                      </a:lnTo>
                      <a:lnTo>
                        <a:pt x="1518" y="1724"/>
                      </a:lnTo>
                      <a:lnTo>
                        <a:pt x="1520" y="1716"/>
                      </a:lnTo>
                      <a:lnTo>
                        <a:pt x="1522" y="1698"/>
                      </a:lnTo>
                      <a:lnTo>
                        <a:pt x="1520" y="1676"/>
                      </a:lnTo>
                      <a:lnTo>
                        <a:pt x="1516" y="1652"/>
                      </a:lnTo>
                      <a:lnTo>
                        <a:pt x="1516" y="1652"/>
                      </a:lnTo>
                      <a:lnTo>
                        <a:pt x="1508" y="1632"/>
                      </a:lnTo>
                      <a:lnTo>
                        <a:pt x="1500" y="1616"/>
                      </a:lnTo>
                      <a:lnTo>
                        <a:pt x="1490" y="1602"/>
                      </a:lnTo>
                      <a:lnTo>
                        <a:pt x="1490" y="1602"/>
                      </a:lnTo>
                      <a:lnTo>
                        <a:pt x="1486" y="1596"/>
                      </a:lnTo>
                      <a:lnTo>
                        <a:pt x="1476" y="1580"/>
                      </a:lnTo>
                      <a:lnTo>
                        <a:pt x="1456" y="1558"/>
                      </a:lnTo>
                      <a:lnTo>
                        <a:pt x="1442" y="1544"/>
                      </a:lnTo>
                      <a:lnTo>
                        <a:pt x="1424" y="1528"/>
                      </a:lnTo>
                      <a:lnTo>
                        <a:pt x="1424" y="1528"/>
                      </a:lnTo>
                      <a:lnTo>
                        <a:pt x="1416" y="1518"/>
                      </a:lnTo>
                      <a:lnTo>
                        <a:pt x="1408" y="1508"/>
                      </a:lnTo>
                      <a:lnTo>
                        <a:pt x="1402" y="1498"/>
                      </a:lnTo>
                      <a:lnTo>
                        <a:pt x="1396" y="1486"/>
                      </a:lnTo>
                      <a:lnTo>
                        <a:pt x="1386" y="1464"/>
                      </a:lnTo>
                      <a:lnTo>
                        <a:pt x="1382" y="1442"/>
                      </a:lnTo>
                      <a:lnTo>
                        <a:pt x="1378" y="1420"/>
                      </a:lnTo>
                      <a:lnTo>
                        <a:pt x="1376" y="1404"/>
                      </a:lnTo>
                      <a:lnTo>
                        <a:pt x="1376" y="1388"/>
                      </a:lnTo>
                      <a:lnTo>
                        <a:pt x="1376" y="1388"/>
                      </a:lnTo>
                      <a:lnTo>
                        <a:pt x="1378" y="1374"/>
                      </a:lnTo>
                      <a:lnTo>
                        <a:pt x="1382" y="1340"/>
                      </a:lnTo>
                      <a:lnTo>
                        <a:pt x="1386" y="1322"/>
                      </a:lnTo>
                      <a:lnTo>
                        <a:pt x="1392" y="1306"/>
                      </a:lnTo>
                      <a:lnTo>
                        <a:pt x="1396" y="1300"/>
                      </a:lnTo>
                      <a:lnTo>
                        <a:pt x="1400" y="1294"/>
                      </a:lnTo>
                      <a:lnTo>
                        <a:pt x="1406" y="1290"/>
                      </a:lnTo>
                      <a:lnTo>
                        <a:pt x="1410" y="1288"/>
                      </a:lnTo>
                      <a:lnTo>
                        <a:pt x="1410" y="1288"/>
                      </a:lnTo>
                      <a:lnTo>
                        <a:pt x="1422" y="1284"/>
                      </a:lnTo>
                      <a:lnTo>
                        <a:pt x="1432" y="1278"/>
                      </a:lnTo>
                      <a:lnTo>
                        <a:pt x="1442" y="1268"/>
                      </a:lnTo>
                      <a:lnTo>
                        <a:pt x="1450" y="1256"/>
                      </a:lnTo>
                      <a:lnTo>
                        <a:pt x="1460" y="1236"/>
                      </a:lnTo>
                      <a:lnTo>
                        <a:pt x="1464" y="1228"/>
                      </a:lnTo>
                      <a:lnTo>
                        <a:pt x="1464" y="1228"/>
                      </a:lnTo>
                      <a:lnTo>
                        <a:pt x="1464" y="1222"/>
                      </a:lnTo>
                      <a:lnTo>
                        <a:pt x="1464" y="1214"/>
                      </a:lnTo>
                      <a:lnTo>
                        <a:pt x="1466" y="1204"/>
                      </a:lnTo>
                      <a:lnTo>
                        <a:pt x="1470" y="1194"/>
                      </a:lnTo>
                      <a:lnTo>
                        <a:pt x="1478" y="1184"/>
                      </a:lnTo>
                      <a:lnTo>
                        <a:pt x="1490" y="1174"/>
                      </a:lnTo>
                      <a:lnTo>
                        <a:pt x="1508" y="1166"/>
                      </a:lnTo>
                      <a:lnTo>
                        <a:pt x="1508" y="1166"/>
                      </a:lnTo>
                      <a:lnTo>
                        <a:pt x="1518" y="1160"/>
                      </a:lnTo>
                      <a:lnTo>
                        <a:pt x="1528" y="1152"/>
                      </a:lnTo>
                      <a:lnTo>
                        <a:pt x="1538" y="1142"/>
                      </a:lnTo>
                      <a:lnTo>
                        <a:pt x="1548" y="1130"/>
                      </a:lnTo>
                      <a:lnTo>
                        <a:pt x="1564" y="1102"/>
                      </a:lnTo>
                      <a:lnTo>
                        <a:pt x="1580" y="1074"/>
                      </a:lnTo>
                      <a:lnTo>
                        <a:pt x="1592" y="1044"/>
                      </a:lnTo>
                      <a:lnTo>
                        <a:pt x="1600" y="1020"/>
                      </a:lnTo>
                      <a:lnTo>
                        <a:pt x="1608" y="996"/>
                      </a:lnTo>
                      <a:lnTo>
                        <a:pt x="1618" y="962"/>
                      </a:lnTo>
                      <a:lnTo>
                        <a:pt x="1618" y="962"/>
                      </a:lnTo>
                      <a:lnTo>
                        <a:pt x="1620" y="962"/>
                      </a:lnTo>
                      <a:lnTo>
                        <a:pt x="1622" y="962"/>
                      </a:lnTo>
                      <a:lnTo>
                        <a:pt x="1626" y="958"/>
                      </a:lnTo>
                      <a:lnTo>
                        <a:pt x="1624" y="952"/>
                      </a:lnTo>
                      <a:lnTo>
                        <a:pt x="1614" y="938"/>
                      </a:lnTo>
                      <a:lnTo>
                        <a:pt x="1596" y="918"/>
                      </a:lnTo>
                      <a:lnTo>
                        <a:pt x="1566" y="890"/>
                      </a:lnTo>
                      <a:lnTo>
                        <a:pt x="1520" y="850"/>
                      </a:lnTo>
                      <a:lnTo>
                        <a:pt x="1520" y="850"/>
                      </a:lnTo>
                      <a:lnTo>
                        <a:pt x="1496" y="832"/>
                      </a:lnTo>
                      <a:lnTo>
                        <a:pt x="1470" y="814"/>
                      </a:lnTo>
                      <a:lnTo>
                        <a:pt x="1440" y="796"/>
                      </a:lnTo>
                      <a:lnTo>
                        <a:pt x="1410" y="780"/>
                      </a:lnTo>
                      <a:lnTo>
                        <a:pt x="1412" y="778"/>
                      </a:lnTo>
                      <a:lnTo>
                        <a:pt x="1454" y="772"/>
                      </a:lnTo>
                      <a:lnTo>
                        <a:pt x="1522" y="768"/>
                      </a:lnTo>
                      <a:lnTo>
                        <a:pt x="1570" y="768"/>
                      </a:lnTo>
                      <a:lnTo>
                        <a:pt x="1624" y="768"/>
                      </a:lnTo>
                      <a:lnTo>
                        <a:pt x="1674" y="760"/>
                      </a:lnTo>
                      <a:lnTo>
                        <a:pt x="1674" y="760"/>
                      </a:lnTo>
                      <a:lnTo>
                        <a:pt x="1694" y="752"/>
                      </a:lnTo>
                      <a:lnTo>
                        <a:pt x="1710" y="744"/>
                      </a:lnTo>
                      <a:lnTo>
                        <a:pt x="1718" y="740"/>
                      </a:lnTo>
                      <a:lnTo>
                        <a:pt x="1722" y="734"/>
                      </a:lnTo>
                      <a:lnTo>
                        <a:pt x="1722" y="734"/>
                      </a:lnTo>
                      <a:lnTo>
                        <a:pt x="1734" y="712"/>
                      </a:lnTo>
                      <a:lnTo>
                        <a:pt x="1744" y="698"/>
                      </a:lnTo>
                      <a:lnTo>
                        <a:pt x="1760" y="678"/>
                      </a:lnTo>
                      <a:lnTo>
                        <a:pt x="1760" y="678"/>
                      </a:lnTo>
                      <a:lnTo>
                        <a:pt x="1774" y="656"/>
                      </a:lnTo>
                      <a:lnTo>
                        <a:pt x="1782" y="642"/>
                      </a:lnTo>
                      <a:lnTo>
                        <a:pt x="1786" y="632"/>
                      </a:lnTo>
                      <a:lnTo>
                        <a:pt x="1788" y="628"/>
                      </a:lnTo>
                      <a:lnTo>
                        <a:pt x="1788" y="628"/>
                      </a:lnTo>
                      <a:lnTo>
                        <a:pt x="1792" y="612"/>
                      </a:lnTo>
                      <a:lnTo>
                        <a:pt x="1796" y="598"/>
                      </a:lnTo>
                      <a:lnTo>
                        <a:pt x="1798" y="594"/>
                      </a:lnTo>
                      <a:lnTo>
                        <a:pt x="1802" y="590"/>
                      </a:lnTo>
                      <a:lnTo>
                        <a:pt x="1802" y="590"/>
                      </a:lnTo>
                      <a:lnTo>
                        <a:pt x="1806" y="586"/>
                      </a:lnTo>
                      <a:lnTo>
                        <a:pt x="1810" y="580"/>
                      </a:lnTo>
                      <a:lnTo>
                        <a:pt x="1820" y="562"/>
                      </a:lnTo>
                      <a:lnTo>
                        <a:pt x="1824" y="552"/>
                      </a:lnTo>
                      <a:lnTo>
                        <a:pt x="1826" y="542"/>
                      </a:lnTo>
                      <a:lnTo>
                        <a:pt x="1826" y="532"/>
                      </a:lnTo>
                      <a:lnTo>
                        <a:pt x="1822" y="526"/>
                      </a:lnTo>
                      <a:lnTo>
                        <a:pt x="1822" y="526"/>
                      </a:lnTo>
                      <a:lnTo>
                        <a:pt x="1820" y="518"/>
                      </a:lnTo>
                      <a:lnTo>
                        <a:pt x="1820" y="512"/>
                      </a:lnTo>
                      <a:lnTo>
                        <a:pt x="1820" y="506"/>
                      </a:lnTo>
                      <a:lnTo>
                        <a:pt x="1824" y="498"/>
                      </a:lnTo>
                      <a:lnTo>
                        <a:pt x="1828" y="488"/>
                      </a:lnTo>
                      <a:lnTo>
                        <a:pt x="1832" y="484"/>
                      </a:lnTo>
                      <a:lnTo>
                        <a:pt x="1832" y="484"/>
                      </a:lnTo>
                      <a:lnTo>
                        <a:pt x="1842" y="474"/>
                      </a:lnTo>
                      <a:lnTo>
                        <a:pt x="1850" y="466"/>
                      </a:lnTo>
                      <a:lnTo>
                        <a:pt x="1850" y="462"/>
                      </a:lnTo>
                      <a:lnTo>
                        <a:pt x="1848" y="458"/>
                      </a:lnTo>
                      <a:lnTo>
                        <a:pt x="1848" y="458"/>
                      </a:lnTo>
                      <a:lnTo>
                        <a:pt x="1846" y="452"/>
                      </a:lnTo>
                      <a:lnTo>
                        <a:pt x="1846" y="446"/>
                      </a:lnTo>
                      <a:lnTo>
                        <a:pt x="1848" y="428"/>
                      </a:lnTo>
                      <a:lnTo>
                        <a:pt x="1852" y="404"/>
                      </a:lnTo>
                      <a:lnTo>
                        <a:pt x="1852" y="404"/>
                      </a:lnTo>
                      <a:lnTo>
                        <a:pt x="1868" y="384"/>
                      </a:lnTo>
                      <a:lnTo>
                        <a:pt x="1880" y="370"/>
                      </a:lnTo>
                      <a:lnTo>
                        <a:pt x="1882" y="364"/>
                      </a:lnTo>
                      <a:lnTo>
                        <a:pt x="1884" y="358"/>
                      </a:lnTo>
                      <a:lnTo>
                        <a:pt x="1884" y="358"/>
                      </a:lnTo>
                      <a:lnTo>
                        <a:pt x="1888" y="348"/>
                      </a:lnTo>
                      <a:lnTo>
                        <a:pt x="1896" y="332"/>
                      </a:lnTo>
                      <a:lnTo>
                        <a:pt x="1910" y="318"/>
                      </a:lnTo>
                      <a:lnTo>
                        <a:pt x="1916" y="312"/>
                      </a:lnTo>
                      <a:lnTo>
                        <a:pt x="1924" y="308"/>
                      </a:lnTo>
                      <a:lnTo>
                        <a:pt x="1924" y="308"/>
                      </a:lnTo>
                      <a:lnTo>
                        <a:pt x="1930" y="302"/>
                      </a:lnTo>
                      <a:lnTo>
                        <a:pt x="1936" y="298"/>
                      </a:lnTo>
                      <a:lnTo>
                        <a:pt x="1946" y="286"/>
                      </a:lnTo>
                      <a:lnTo>
                        <a:pt x="1956" y="272"/>
                      </a:lnTo>
                      <a:lnTo>
                        <a:pt x="1956" y="272"/>
                      </a:lnTo>
                      <a:lnTo>
                        <a:pt x="1960" y="258"/>
                      </a:lnTo>
                      <a:lnTo>
                        <a:pt x="1966" y="246"/>
                      </a:lnTo>
                      <a:lnTo>
                        <a:pt x="1970" y="242"/>
                      </a:lnTo>
                      <a:lnTo>
                        <a:pt x="1974" y="240"/>
                      </a:lnTo>
                      <a:lnTo>
                        <a:pt x="1974" y="240"/>
                      </a:lnTo>
                      <a:lnTo>
                        <a:pt x="1980" y="236"/>
                      </a:lnTo>
                      <a:lnTo>
                        <a:pt x="1984" y="232"/>
                      </a:lnTo>
                      <a:lnTo>
                        <a:pt x="1994" y="218"/>
                      </a:lnTo>
                      <a:lnTo>
                        <a:pt x="2006" y="202"/>
                      </a:lnTo>
                      <a:lnTo>
                        <a:pt x="2028" y="156"/>
                      </a:lnTo>
                      <a:lnTo>
                        <a:pt x="2038" y="114"/>
                      </a:lnTo>
                      <a:lnTo>
                        <a:pt x="2036" y="78"/>
                      </a:lnTo>
                      <a:close/>
                      <a:moveTo>
                        <a:pt x="1014" y="582"/>
                      </a:moveTo>
                      <a:lnTo>
                        <a:pt x="1014" y="584"/>
                      </a:lnTo>
                      <a:lnTo>
                        <a:pt x="1014" y="582"/>
                      </a:lnTo>
                      <a:lnTo>
                        <a:pt x="1014" y="582"/>
                      </a:lnTo>
                      <a:lnTo>
                        <a:pt x="1014" y="582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21000"/>
                  </a:schemeClr>
                </a:solidFill>
                <a:ln w="9525">
                  <a:noFill/>
                  <a:round/>
                  <a:headEnd/>
                  <a:tailEnd/>
                </a:ln>
                <a:effectLst>
                  <a:glow rad="50800">
                    <a:schemeClr val="bg2">
                      <a:lumMod val="60000"/>
                      <a:lumOff val="40000"/>
                      <a:alpha val="33000"/>
                    </a:schemeClr>
                  </a:glow>
                  <a:softEdge rad="12700"/>
                </a:effectLst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26" name="Freeform 89"/>
                <p:cNvSpPr>
                  <a:spLocks noEditPoints="1"/>
                </p:cNvSpPr>
                <p:nvPr/>
              </p:nvSpPr>
              <p:spPr bwMode="auto">
                <a:xfrm rot="2303669">
                  <a:off x="2048564" y="7997672"/>
                  <a:ext cx="3812097" cy="3250945"/>
                </a:xfrm>
                <a:custGeom>
                  <a:avLst/>
                  <a:gdLst/>
                  <a:ahLst/>
                  <a:cxnLst>
                    <a:cxn ang="0">
                      <a:pos x="1778" y="8"/>
                    </a:cxn>
                    <a:cxn ang="0">
                      <a:pos x="1424" y="184"/>
                    </a:cxn>
                    <a:cxn ang="0">
                      <a:pos x="1152" y="514"/>
                    </a:cxn>
                    <a:cxn ang="0">
                      <a:pos x="1064" y="610"/>
                    </a:cxn>
                    <a:cxn ang="0">
                      <a:pos x="1042" y="574"/>
                    </a:cxn>
                    <a:cxn ang="0">
                      <a:pos x="1014" y="574"/>
                    </a:cxn>
                    <a:cxn ang="0">
                      <a:pos x="982" y="586"/>
                    </a:cxn>
                    <a:cxn ang="0">
                      <a:pos x="964" y="644"/>
                    </a:cxn>
                    <a:cxn ang="0">
                      <a:pos x="774" y="350"/>
                    </a:cxn>
                    <a:cxn ang="0">
                      <a:pos x="432" y="66"/>
                    </a:cxn>
                    <a:cxn ang="0">
                      <a:pos x="60" y="14"/>
                    </a:cxn>
                    <a:cxn ang="0">
                      <a:pos x="58" y="236"/>
                    </a:cxn>
                    <a:cxn ang="0">
                      <a:pos x="100" y="298"/>
                    </a:cxn>
                    <a:cxn ang="0">
                      <a:pos x="154" y="358"/>
                    </a:cxn>
                    <a:cxn ang="0">
                      <a:pos x="190" y="458"/>
                    </a:cxn>
                    <a:cxn ang="0">
                      <a:pos x="216" y="506"/>
                    </a:cxn>
                    <a:cxn ang="0">
                      <a:pos x="228" y="580"/>
                    </a:cxn>
                    <a:cxn ang="0">
                      <a:pos x="252" y="632"/>
                    </a:cxn>
                    <a:cxn ang="0">
                      <a:pos x="320" y="740"/>
                    </a:cxn>
                    <a:cxn ang="0">
                      <a:pos x="628" y="780"/>
                    </a:cxn>
                    <a:cxn ang="0">
                      <a:pos x="422" y="938"/>
                    </a:cxn>
                    <a:cxn ang="0">
                      <a:pos x="446" y="1044"/>
                    </a:cxn>
                    <a:cxn ang="0">
                      <a:pos x="548" y="1174"/>
                    </a:cxn>
                    <a:cxn ang="0">
                      <a:pos x="588" y="1256"/>
                    </a:cxn>
                    <a:cxn ang="0">
                      <a:pos x="646" y="1306"/>
                    </a:cxn>
                    <a:cxn ang="0">
                      <a:pos x="650" y="1464"/>
                    </a:cxn>
                    <a:cxn ang="0">
                      <a:pos x="562" y="1580"/>
                    </a:cxn>
                    <a:cxn ang="0">
                      <a:pos x="516" y="1698"/>
                    </a:cxn>
                    <a:cxn ang="0">
                      <a:pos x="554" y="1734"/>
                    </a:cxn>
                    <a:cxn ang="0">
                      <a:pos x="670" y="1586"/>
                    </a:cxn>
                    <a:cxn ang="0">
                      <a:pos x="770" y="1476"/>
                    </a:cxn>
                    <a:cxn ang="0">
                      <a:pos x="890" y="1070"/>
                    </a:cxn>
                    <a:cxn ang="0">
                      <a:pos x="938" y="954"/>
                    </a:cxn>
                    <a:cxn ang="0">
                      <a:pos x="962" y="1146"/>
                    </a:cxn>
                    <a:cxn ang="0">
                      <a:pos x="1022" y="1320"/>
                    </a:cxn>
                    <a:cxn ang="0">
                      <a:pos x="1076" y="1068"/>
                    </a:cxn>
                    <a:cxn ang="0">
                      <a:pos x="1106" y="958"/>
                    </a:cxn>
                    <a:cxn ang="0">
                      <a:pos x="1160" y="1136"/>
                    </a:cxn>
                    <a:cxn ang="0">
                      <a:pos x="1268" y="1476"/>
                    </a:cxn>
                    <a:cxn ang="0">
                      <a:pos x="1366" y="1586"/>
                    </a:cxn>
                    <a:cxn ang="0">
                      <a:pos x="1494" y="1738"/>
                    </a:cxn>
                    <a:cxn ang="0">
                      <a:pos x="1520" y="1676"/>
                    </a:cxn>
                    <a:cxn ang="0">
                      <a:pos x="1456" y="1558"/>
                    </a:cxn>
                    <a:cxn ang="0">
                      <a:pos x="1382" y="1442"/>
                    </a:cxn>
                    <a:cxn ang="0">
                      <a:pos x="1396" y="1300"/>
                    </a:cxn>
                    <a:cxn ang="0">
                      <a:pos x="1460" y="1236"/>
                    </a:cxn>
                    <a:cxn ang="0">
                      <a:pos x="1508" y="1166"/>
                    </a:cxn>
                    <a:cxn ang="0">
                      <a:pos x="1600" y="1020"/>
                    </a:cxn>
                    <a:cxn ang="0">
                      <a:pos x="1596" y="918"/>
                    </a:cxn>
                    <a:cxn ang="0">
                      <a:pos x="1454" y="772"/>
                    </a:cxn>
                    <a:cxn ang="0">
                      <a:pos x="1722" y="734"/>
                    </a:cxn>
                    <a:cxn ang="0">
                      <a:pos x="1788" y="628"/>
                    </a:cxn>
                    <a:cxn ang="0">
                      <a:pos x="1820" y="562"/>
                    </a:cxn>
                    <a:cxn ang="0">
                      <a:pos x="1824" y="498"/>
                    </a:cxn>
                    <a:cxn ang="0">
                      <a:pos x="1846" y="452"/>
                    </a:cxn>
                    <a:cxn ang="0">
                      <a:pos x="1884" y="358"/>
                    </a:cxn>
                    <a:cxn ang="0">
                      <a:pos x="1946" y="286"/>
                    </a:cxn>
                    <a:cxn ang="0">
                      <a:pos x="1984" y="232"/>
                    </a:cxn>
                    <a:cxn ang="0">
                      <a:pos x="1014" y="582"/>
                    </a:cxn>
                  </a:cxnLst>
                  <a:rect l="0" t="0" r="r" b="b"/>
                  <a:pathLst>
                    <a:path w="2038" h="1738">
                      <a:moveTo>
                        <a:pt x="2036" y="78"/>
                      </a:moveTo>
                      <a:lnTo>
                        <a:pt x="2018" y="44"/>
                      </a:lnTo>
                      <a:lnTo>
                        <a:pt x="1978" y="14"/>
                      </a:lnTo>
                      <a:lnTo>
                        <a:pt x="1916" y="2"/>
                      </a:lnTo>
                      <a:lnTo>
                        <a:pt x="1850" y="0"/>
                      </a:lnTo>
                      <a:lnTo>
                        <a:pt x="1850" y="0"/>
                      </a:lnTo>
                      <a:lnTo>
                        <a:pt x="1832" y="0"/>
                      </a:lnTo>
                      <a:lnTo>
                        <a:pt x="1808" y="4"/>
                      </a:lnTo>
                      <a:lnTo>
                        <a:pt x="1778" y="8"/>
                      </a:lnTo>
                      <a:lnTo>
                        <a:pt x="1742" y="16"/>
                      </a:lnTo>
                      <a:lnTo>
                        <a:pt x="1702" y="28"/>
                      </a:lnTo>
                      <a:lnTo>
                        <a:pt x="1656" y="46"/>
                      </a:lnTo>
                      <a:lnTo>
                        <a:pt x="1606" y="66"/>
                      </a:lnTo>
                      <a:lnTo>
                        <a:pt x="1606" y="66"/>
                      </a:lnTo>
                      <a:lnTo>
                        <a:pt x="1558" y="92"/>
                      </a:lnTo>
                      <a:lnTo>
                        <a:pt x="1510" y="120"/>
                      </a:lnTo>
                      <a:lnTo>
                        <a:pt x="1466" y="152"/>
                      </a:lnTo>
                      <a:lnTo>
                        <a:pt x="1424" y="184"/>
                      </a:lnTo>
                      <a:lnTo>
                        <a:pt x="1382" y="222"/>
                      </a:lnTo>
                      <a:lnTo>
                        <a:pt x="1342" y="260"/>
                      </a:lnTo>
                      <a:lnTo>
                        <a:pt x="1302" y="304"/>
                      </a:lnTo>
                      <a:lnTo>
                        <a:pt x="1264" y="350"/>
                      </a:lnTo>
                      <a:lnTo>
                        <a:pt x="1264" y="350"/>
                      </a:lnTo>
                      <a:lnTo>
                        <a:pt x="1234" y="388"/>
                      </a:lnTo>
                      <a:lnTo>
                        <a:pt x="1204" y="430"/>
                      </a:lnTo>
                      <a:lnTo>
                        <a:pt x="1176" y="472"/>
                      </a:lnTo>
                      <a:lnTo>
                        <a:pt x="1152" y="514"/>
                      </a:lnTo>
                      <a:lnTo>
                        <a:pt x="1110" y="590"/>
                      </a:lnTo>
                      <a:lnTo>
                        <a:pt x="1080" y="646"/>
                      </a:lnTo>
                      <a:lnTo>
                        <a:pt x="1080" y="646"/>
                      </a:lnTo>
                      <a:lnTo>
                        <a:pt x="1074" y="644"/>
                      </a:lnTo>
                      <a:lnTo>
                        <a:pt x="1074" y="644"/>
                      </a:lnTo>
                      <a:lnTo>
                        <a:pt x="1068" y="632"/>
                      </a:lnTo>
                      <a:lnTo>
                        <a:pt x="1060" y="618"/>
                      </a:lnTo>
                      <a:lnTo>
                        <a:pt x="1060" y="618"/>
                      </a:lnTo>
                      <a:lnTo>
                        <a:pt x="1064" y="610"/>
                      </a:lnTo>
                      <a:lnTo>
                        <a:pt x="1066" y="602"/>
                      </a:lnTo>
                      <a:lnTo>
                        <a:pt x="1066" y="602"/>
                      </a:lnTo>
                      <a:lnTo>
                        <a:pt x="1064" y="592"/>
                      </a:lnTo>
                      <a:lnTo>
                        <a:pt x="1060" y="586"/>
                      </a:lnTo>
                      <a:lnTo>
                        <a:pt x="1052" y="580"/>
                      </a:lnTo>
                      <a:lnTo>
                        <a:pt x="1042" y="578"/>
                      </a:lnTo>
                      <a:lnTo>
                        <a:pt x="1042" y="578"/>
                      </a:lnTo>
                      <a:lnTo>
                        <a:pt x="1040" y="580"/>
                      </a:lnTo>
                      <a:lnTo>
                        <a:pt x="1042" y="574"/>
                      </a:lnTo>
                      <a:lnTo>
                        <a:pt x="1036" y="574"/>
                      </a:lnTo>
                      <a:lnTo>
                        <a:pt x="1032" y="574"/>
                      </a:lnTo>
                      <a:lnTo>
                        <a:pt x="1032" y="574"/>
                      </a:lnTo>
                      <a:lnTo>
                        <a:pt x="1024" y="568"/>
                      </a:lnTo>
                      <a:lnTo>
                        <a:pt x="1024" y="568"/>
                      </a:lnTo>
                      <a:lnTo>
                        <a:pt x="1022" y="568"/>
                      </a:lnTo>
                      <a:lnTo>
                        <a:pt x="1018" y="570"/>
                      </a:lnTo>
                      <a:lnTo>
                        <a:pt x="1012" y="570"/>
                      </a:lnTo>
                      <a:lnTo>
                        <a:pt x="1014" y="574"/>
                      </a:lnTo>
                      <a:lnTo>
                        <a:pt x="1008" y="574"/>
                      </a:lnTo>
                      <a:lnTo>
                        <a:pt x="1004" y="574"/>
                      </a:lnTo>
                      <a:lnTo>
                        <a:pt x="1008" y="580"/>
                      </a:lnTo>
                      <a:lnTo>
                        <a:pt x="1008" y="580"/>
                      </a:lnTo>
                      <a:lnTo>
                        <a:pt x="1008" y="580"/>
                      </a:lnTo>
                      <a:lnTo>
                        <a:pt x="1000" y="578"/>
                      </a:lnTo>
                      <a:lnTo>
                        <a:pt x="1000" y="578"/>
                      </a:lnTo>
                      <a:lnTo>
                        <a:pt x="990" y="580"/>
                      </a:lnTo>
                      <a:lnTo>
                        <a:pt x="982" y="586"/>
                      </a:lnTo>
                      <a:lnTo>
                        <a:pt x="978" y="592"/>
                      </a:lnTo>
                      <a:lnTo>
                        <a:pt x="976" y="602"/>
                      </a:lnTo>
                      <a:lnTo>
                        <a:pt x="976" y="602"/>
                      </a:lnTo>
                      <a:lnTo>
                        <a:pt x="978" y="608"/>
                      </a:lnTo>
                      <a:lnTo>
                        <a:pt x="980" y="616"/>
                      </a:lnTo>
                      <a:lnTo>
                        <a:pt x="980" y="616"/>
                      </a:lnTo>
                      <a:lnTo>
                        <a:pt x="970" y="632"/>
                      </a:lnTo>
                      <a:lnTo>
                        <a:pt x="964" y="644"/>
                      </a:lnTo>
                      <a:lnTo>
                        <a:pt x="964" y="644"/>
                      </a:lnTo>
                      <a:lnTo>
                        <a:pt x="958" y="646"/>
                      </a:lnTo>
                      <a:lnTo>
                        <a:pt x="958" y="646"/>
                      </a:lnTo>
                      <a:lnTo>
                        <a:pt x="928" y="590"/>
                      </a:lnTo>
                      <a:lnTo>
                        <a:pt x="886" y="514"/>
                      </a:lnTo>
                      <a:lnTo>
                        <a:pt x="860" y="472"/>
                      </a:lnTo>
                      <a:lnTo>
                        <a:pt x="834" y="430"/>
                      </a:lnTo>
                      <a:lnTo>
                        <a:pt x="804" y="388"/>
                      </a:lnTo>
                      <a:lnTo>
                        <a:pt x="774" y="350"/>
                      </a:lnTo>
                      <a:lnTo>
                        <a:pt x="774" y="350"/>
                      </a:lnTo>
                      <a:lnTo>
                        <a:pt x="736" y="304"/>
                      </a:lnTo>
                      <a:lnTo>
                        <a:pt x="696" y="260"/>
                      </a:lnTo>
                      <a:lnTo>
                        <a:pt x="656" y="222"/>
                      </a:lnTo>
                      <a:lnTo>
                        <a:pt x="614" y="184"/>
                      </a:lnTo>
                      <a:lnTo>
                        <a:pt x="572" y="152"/>
                      </a:lnTo>
                      <a:lnTo>
                        <a:pt x="528" y="120"/>
                      </a:lnTo>
                      <a:lnTo>
                        <a:pt x="480" y="92"/>
                      </a:lnTo>
                      <a:lnTo>
                        <a:pt x="432" y="66"/>
                      </a:lnTo>
                      <a:lnTo>
                        <a:pt x="432" y="66"/>
                      </a:lnTo>
                      <a:lnTo>
                        <a:pt x="382" y="46"/>
                      </a:lnTo>
                      <a:lnTo>
                        <a:pt x="336" y="28"/>
                      </a:lnTo>
                      <a:lnTo>
                        <a:pt x="296" y="16"/>
                      </a:lnTo>
                      <a:lnTo>
                        <a:pt x="260" y="8"/>
                      </a:lnTo>
                      <a:lnTo>
                        <a:pt x="230" y="4"/>
                      </a:lnTo>
                      <a:lnTo>
                        <a:pt x="206" y="0"/>
                      </a:lnTo>
                      <a:lnTo>
                        <a:pt x="188" y="0"/>
                      </a:lnTo>
                      <a:lnTo>
                        <a:pt x="122" y="2"/>
                      </a:lnTo>
                      <a:lnTo>
                        <a:pt x="60" y="14"/>
                      </a:lnTo>
                      <a:lnTo>
                        <a:pt x="20" y="44"/>
                      </a:lnTo>
                      <a:lnTo>
                        <a:pt x="2" y="78"/>
                      </a:lnTo>
                      <a:lnTo>
                        <a:pt x="0" y="114"/>
                      </a:lnTo>
                      <a:lnTo>
                        <a:pt x="10" y="156"/>
                      </a:lnTo>
                      <a:lnTo>
                        <a:pt x="32" y="202"/>
                      </a:lnTo>
                      <a:lnTo>
                        <a:pt x="32" y="202"/>
                      </a:lnTo>
                      <a:lnTo>
                        <a:pt x="42" y="218"/>
                      </a:lnTo>
                      <a:lnTo>
                        <a:pt x="54" y="232"/>
                      </a:lnTo>
                      <a:lnTo>
                        <a:pt x="58" y="236"/>
                      </a:lnTo>
                      <a:lnTo>
                        <a:pt x="64" y="240"/>
                      </a:lnTo>
                      <a:lnTo>
                        <a:pt x="64" y="240"/>
                      </a:lnTo>
                      <a:lnTo>
                        <a:pt x="68" y="242"/>
                      </a:lnTo>
                      <a:lnTo>
                        <a:pt x="72" y="246"/>
                      </a:lnTo>
                      <a:lnTo>
                        <a:pt x="78" y="258"/>
                      </a:lnTo>
                      <a:lnTo>
                        <a:pt x="82" y="272"/>
                      </a:lnTo>
                      <a:lnTo>
                        <a:pt x="82" y="272"/>
                      </a:lnTo>
                      <a:lnTo>
                        <a:pt x="90" y="286"/>
                      </a:lnTo>
                      <a:lnTo>
                        <a:pt x="100" y="298"/>
                      </a:lnTo>
                      <a:lnTo>
                        <a:pt x="108" y="302"/>
                      </a:lnTo>
                      <a:lnTo>
                        <a:pt x="114" y="308"/>
                      </a:lnTo>
                      <a:lnTo>
                        <a:pt x="114" y="308"/>
                      </a:lnTo>
                      <a:lnTo>
                        <a:pt x="122" y="312"/>
                      </a:lnTo>
                      <a:lnTo>
                        <a:pt x="128" y="318"/>
                      </a:lnTo>
                      <a:lnTo>
                        <a:pt x="140" y="332"/>
                      </a:lnTo>
                      <a:lnTo>
                        <a:pt x="150" y="348"/>
                      </a:lnTo>
                      <a:lnTo>
                        <a:pt x="154" y="358"/>
                      </a:lnTo>
                      <a:lnTo>
                        <a:pt x="154" y="358"/>
                      </a:lnTo>
                      <a:lnTo>
                        <a:pt x="156" y="364"/>
                      </a:lnTo>
                      <a:lnTo>
                        <a:pt x="158" y="370"/>
                      </a:lnTo>
                      <a:lnTo>
                        <a:pt x="170" y="384"/>
                      </a:lnTo>
                      <a:lnTo>
                        <a:pt x="186" y="404"/>
                      </a:lnTo>
                      <a:lnTo>
                        <a:pt x="186" y="404"/>
                      </a:lnTo>
                      <a:lnTo>
                        <a:pt x="190" y="428"/>
                      </a:lnTo>
                      <a:lnTo>
                        <a:pt x="192" y="446"/>
                      </a:lnTo>
                      <a:lnTo>
                        <a:pt x="192" y="452"/>
                      </a:lnTo>
                      <a:lnTo>
                        <a:pt x="190" y="458"/>
                      </a:lnTo>
                      <a:lnTo>
                        <a:pt x="190" y="458"/>
                      </a:lnTo>
                      <a:lnTo>
                        <a:pt x="188" y="462"/>
                      </a:lnTo>
                      <a:lnTo>
                        <a:pt x="188" y="466"/>
                      </a:lnTo>
                      <a:lnTo>
                        <a:pt x="194" y="474"/>
                      </a:lnTo>
                      <a:lnTo>
                        <a:pt x="206" y="484"/>
                      </a:lnTo>
                      <a:lnTo>
                        <a:pt x="206" y="484"/>
                      </a:lnTo>
                      <a:lnTo>
                        <a:pt x="210" y="488"/>
                      </a:lnTo>
                      <a:lnTo>
                        <a:pt x="214" y="498"/>
                      </a:lnTo>
                      <a:lnTo>
                        <a:pt x="216" y="506"/>
                      </a:lnTo>
                      <a:lnTo>
                        <a:pt x="218" y="512"/>
                      </a:lnTo>
                      <a:lnTo>
                        <a:pt x="218" y="518"/>
                      </a:lnTo>
                      <a:lnTo>
                        <a:pt x="214" y="526"/>
                      </a:lnTo>
                      <a:lnTo>
                        <a:pt x="214" y="526"/>
                      </a:lnTo>
                      <a:lnTo>
                        <a:pt x="212" y="532"/>
                      </a:lnTo>
                      <a:lnTo>
                        <a:pt x="212" y="542"/>
                      </a:lnTo>
                      <a:lnTo>
                        <a:pt x="214" y="552"/>
                      </a:lnTo>
                      <a:lnTo>
                        <a:pt x="218" y="562"/>
                      </a:lnTo>
                      <a:lnTo>
                        <a:pt x="228" y="580"/>
                      </a:lnTo>
                      <a:lnTo>
                        <a:pt x="232" y="586"/>
                      </a:lnTo>
                      <a:lnTo>
                        <a:pt x="236" y="590"/>
                      </a:lnTo>
                      <a:lnTo>
                        <a:pt x="236" y="590"/>
                      </a:lnTo>
                      <a:lnTo>
                        <a:pt x="238" y="594"/>
                      </a:lnTo>
                      <a:lnTo>
                        <a:pt x="242" y="598"/>
                      </a:lnTo>
                      <a:lnTo>
                        <a:pt x="246" y="612"/>
                      </a:lnTo>
                      <a:lnTo>
                        <a:pt x="250" y="628"/>
                      </a:lnTo>
                      <a:lnTo>
                        <a:pt x="250" y="628"/>
                      </a:lnTo>
                      <a:lnTo>
                        <a:pt x="252" y="632"/>
                      </a:lnTo>
                      <a:lnTo>
                        <a:pt x="254" y="642"/>
                      </a:lnTo>
                      <a:lnTo>
                        <a:pt x="264" y="656"/>
                      </a:lnTo>
                      <a:lnTo>
                        <a:pt x="278" y="678"/>
                      </a:lnTo>
                      <a:lnTo>
                        <a:pt x="278" y="678"/>
                      </a:lnTo>
                      <a:lnTo>
                        <a:pt x="294" y="698"/>
                      </a:lnTo>
                      <a:lnTo>
                        <a:pt x="304" y="712"/>
                      </a:lnTo>
                      <a:lnTo>
                        <a:pt x="316" y="734"/>
                      </a:lnTo>
                      <a:lnTo>
                        <a:pt x="316" y="734"/>
                      </a:lnTo>
                      <a:lnTo>
                        <a:pt x="320" y="740"/>
                      </a:lnTo>
                      <a:lnTo>
                        <a:pt x="326" y="744"/>
                      </a:lnTo>
                      <a:lnTo>
                        <a:pt x="344" y="752"/>
                      </a:lnTo>
                      <a:lnTo>
                        <a:pt x="364" y="760"/>
                      </a:lnTo>
                      <a:lnTo>
                        <a:pt x="414" y="768"/>
                      </a:lnTo>
                      <a:lnTo>
                        <a:pt x="468" y="768"/>
                      </a:lnTo>
                      <a:lnTo>
                        <a:pt x="516" y="768"/>
                      </a:lnTo>
                      <a:lnTo>
                        <a:pt x="584" y="772"/>
                      </a:lnTo>
                      <a:lnTo>
                        <a:pt x="626" y="778"/>
                      </a:lnTo>
                      <a:lnTo>
                        <a:pt x="628" y="780"/>
                      </a:lnTo>
                      <a:lnTo>
                        <a:pt x="628" y="780"/>
                      </a:lnTo>
                      <a:lnTo>
                        <a:pt x="596" y="796"/>
                      </a:lnTo>
                      <a:lnTo>
                        <a:pt x="568" y="814"/>
                      </a:lnTo>
                      <a:lnTo>
                        <a:pt x="542" y="832"/>
                      </a:lnTo>
                      <a:lnTo>
                        <a:pt x="518" y="850"/>
                      </a:lnTo>
                      <a:lnTo>
                        <a:pt x="518" y="850"/>
                      </a:lnTo>
                      <a:lnTo>
                        <a:pt x="472" y="890"/>
                      </a:lnTo>
                      <a:lnTo>
                        <a:pt x="442" y="918"/>
                      </a:lnTo>
                      <a:lnTo>
                        <a:pt x="422" y="938"/>
                      </a:lnTo>
                      <a:lnTo>
                        <a:pt x="414" y="952"/>
                      </a:lnTo>
                      <a:lnTo>
                        <a:pt x="412" y="958"/>
                      </a:lnTo>
                      <a:lnTo>
                        <a:pt x="416" y="962"/>
                      </a:lnTo>
                      <a:lnTo>
                        <a:pt x="418" y="962"/>
                      </a:lnTo>
                      <a:lnTo>
                        <a:pt x="420" y="962"/>
                      </a:lnTo>
                      <a:lnTo>
                        <a:pt x="430" y="996"/>
                      </a:lnTo>
                      <a:lnTo>
                        <a:pt x="430" y="996"/>
                      </a:lnTo>
                      <a:lnTo>
                        <a:pt x="438" y="1020"/>
                      </a:lnTo>
                      <a:lnTo>
                        <a:pt x="446" y="1044"/>
                      </a:lnTo>
                      <a:lnTo>
                        <a:pt x="458" y="1074"/>
                      </a:lnTo>
                      <a:lnTo>
                        <a:pt x="474" y="1102"/>
                      </a:lnTo>
                      <a:lnTo>
                        <a:pt x="490" y="1130"/>
                      </a:lnTo>
                      <a:lnTo>
                        <a:pt x="500" y="1142"/>
                      </a:lnTo>
                      <a:lnTo>
                        <a:pt x="510" y="1152"/>
                      </a:lnTo>
                      <a:lnTo>
                        <a:pt x="520" y="1160"/>
                      </a:lnTo>
                      <a:lnTo>
                        <a:pt x="530" y="1166"/>
                      </a:lnTo>
                      <a:lnTo>
                        <a:pt x="530" y="1166"/>
                      </a:lnTo>
                      <a:lnTo>
                        <a:pt x="548" y="1174"/>
                      </a:lnTo>
                      <a:lnTo>
                        <a:pt x="560" y="1184"/>
                      </a:lnTo>
                      <a:lnTo>
                        <a:pt x="568" y="1194"/>
                      </a:lnTo>
                      <a:lnTo>
                        <a:pt x="572" y="1204"/>
                      </a:lnTo>
                      <a:lnTo>
                        <a:pt x="574" y="1214"/>
                      </a:lnTo>
                      <a:lnTo>
                        <a:pt x="574" y="1222"/>
                      </a:lnTo>
                      <a:lnTo>
                        <a:pt x="574" y="1228"/>
                      </a:lnTo>
                      <a:lnTo>
                        <a:pt x="574" y="1228"/>
                      </a:lnTo>
                      <a:lnTo>
                        <a:pt x="578" y="1236"/>
                      </a:lnTo>
                      <a:lnTo>
                        <a:pt x="588" y="1256"/>
                      </a:lnTo>
                      <a:lnTo>
                        <a:pt x="596" y="1268"/>
                      </a:lnTo>
                      <a:lnTo>
                        <a:pt x="604" y="1278"/>
                      </a:lnTo>
                      <a:lnTo>
                        <a:pt x="616" y="1284"/>
                      </a:lnTo>
                      <a:lnTo>
                        <a:pt x="626" y="1288"/>
                      </a:lnTo>
                      <a:lnTo>
                        <a:pt x="626" y="1288"/>
                      </a:lnTo>
                      <a:lnTo>
                        <a:pt x="632" y="1290"/>
                      </a:lnTo>
                      <a:lnTo>
                        <a:pt x="638" y="1294"/>
                      </a:lnTo>
                      <a:lnTo>
                        <a:pt x="642" y="1300"/>
                      </a:lnTo>
                      <a:lnTo>
                        <a:pt x="646" y="1306"/>
                      </a:lnTo>
                      <a:lnTo>
                        <a:pt x="652" y="1322"/>
                      </a:lnTo>
                      <a:lnTo>
                        <a:pt x="656" y="1340"/>
                      </a:lnTo>
                      <a:lnTo>
                        <a:pt x="660" y="1374"/>
                      </a:lnTo>
                      <a:lnTo>
                        <a:pt x="662" y="1388"/>
                      </a:lnTo>
                      <a:lnTo>
                        <a:pt x="662" y="1388"/>
                      </a:lnTo>
                      <a:lnTo>
                        <a:pt x="662" y="1404"/>
                      </a:lnTo>
                      <a:lnTo>
                        <a:pt x="660" y="1420"/>
                      </a:lnTo>
                      <a:lnTo>
                        <a:pt x="656" y="1442"/>
                      </a:lnTo>
                      <a:lnTo>
                        <a:pt x="650" y="1464"/>
                      </a:lnTo>
                      <a:lnTo>
                        <a:pt x="642" y="1486"/>
                      </a:lnTo>
                      <a:lnTo>
                        <a:pt x="636" y="1498"/>
                      </a:lnTo>
                      <a:lnTo>
                        <a:pt x="630" y="1508"/>
                      </a:lnTo>
                      <a:lnTo>
                        <a:pt x="622" y="1518"/>
                      </a:lnTo>
                      <a:lnTo>
                        <a:pt x="612" y="1528"/>
                      </a:lnTo>
                      <a:lnTo>
                        <a:pt x="612" y="1528"/>
                      </a:lnTo>
                      <a:lnTo>
                        <a:pt x="596" y="1544"/>
                      </a:lnTo>
                      <a:lnTo>
                        <a:pt x="582" y="1558"/>
                      </a:lnTo>
                      <a:lnTo>
                        <a:pt x="562" y="1580"/>
                      </a:lnTo>
                      <a:lnTo>
                        <a:pt x="550" y="1596"/>
                      </a:lnTo>
                      <a:lnTo>
                        <a:pt x="548" y="1602"/>
                      </a:lnTo>
                      <a:lnTo>
                        <a:pt x="548" y="1602"/>
                      </a:lnTo>
                      <a:lnTo>
                        <a:pt x="538" y="1616"/>
                      </a:lnTo>
                      <a:lnTo>
                        <a:pt x="530" y="1632"/>
                      </a:lnTo>
                      <a:lnTo>
                        <a:pt x="522" y="1652"/>
                      </a:lnTo>
                      <a:lnTo>
                        <a:pt x="522" y="1652"/>
                      </a:lnTo>
                      <a:lnTo>
                        <a:pt x="518" y="1676"/>
                      </a:lnTo>
                      <a:lnTo>
                        <a:pt x="516" y="1698"/>
                      </a:lnTo>
                      <a:lnTo>
                        <a:pt x="518" y="1716"/>
                      </a:lnTo>
                      <a:lnTo>
                        <a:pt x="520" y="1724"/>
                      </a:lnTo>
                      <a:lnTo>
                        <a:pt x="522" y="1732"/>
                      </a:lnTo>
                      <a:lnTo>
                        <a:pt x="522" y="1732"/>
                      </a:lnTo>
                      <a:lnTo>
                        <a:pt x="526" y="1736"/>
                      </a:lnTo>
                      <a:lnTo>
                        <a:pt x="532" y="1738"/>
                      </a:lnTo>
                      <a:lnTo>
                        <a:pt x="538" y="1738"/>
                      </a:lnTo>
                      <a:lnTo>
                        <a:pt x="544" y="1738"/>
                      </a:lnTo>
                      <a:lnTo>
                        <a:pt x="554" y="1734"/>
                      </a:lnTo>
                      <a:lnTo>
                        <a:pt x="558" y="1732"/>
                      </a:lnTo>
                      <a:lnTo>
                        <a:pt x="640" y="1640"/>
                      </a:lnTo>
                      <a:lnTo>
                        <a:pt x="636" y="1610"/>
                      </a:lnTo>
                      <a:lnTo>
                        <a:pt x="636" y="1610"/>
                      </a:lnTo>
                      <a:lnTo>
                        <a:pt x="648" y="1598"/>
                      </a:lnTo>
                      <a:lnTo>
                        <a:pt x="658" y="1590"/>
                      </a:lnTo>
                      <a:lnTo>
                        <a:pt x="664" y="1588"/>
                      </a:lnTo>
                      <a:lnTo>
                        <a:pt x="670" y="1586"/>
                      </a:lnTo>
                      <a:lnTo>
                        <a:pt x="670" y="1586"/>
                      </a:lnTo>
                      <a:lnTo>
                        <a:pt x="678" y="1582"/>
                      </a:lnTo>
                      <a:lnTo>
                        <a:pt x="684" y="1578"/>
                      </a:lnTo>
                      <a:lnTo>
                        <a:pt x="698" y="1562"/>
                      </a:lnTo>
                      <a:lnTo>
                        <a:pt x="712" y="1538"/>
                      </a:lnTo>
                      <a:lnTo>
                        <a:pt x="712" y="1538"/>
                      </a:lnTo>
                      <a:lnTo>
                        <a:pt x="732" y="1520"/>
                      </a:lnTo>
                      <a:lnTo>
                        <a:pt x="752" y="1500"/>
                      </a:lnTo>
                      <a:lnTo>
                        <a:pt x="770" y="1476"/>
                      </a:lnTo>
                      <a:lnTo>
                        <a:pt x="770" y="1476"/>
                      </a:lnTo>
                      <a:lnTo>
                        <a:pt x="790" y="1446"/>
                      </a:lnTo>
                      <a:lnTo>
                        <a:pt x="812" y="1410"/>
                      </a:lnTo>
                      <a:lnTo>
                        <a:pt x="830" y="1374"/>
                      </a:lnTo>
                      <a:lnTo>
                        <a:pt x="836" y="1356"/>
                      </a:lnTo>
                      <a:lnTo>
                        <a:pt x="840" y="1342"/>
                      </a:lnTo>
                      <a:lnTo>
                        <a:pt x="840" y="1342"/>
                      </a:lnTo>
                      <a:lnTo>
                        <a:pt x="854" y="1266"/>
                      </a:lnTo>
                      <a:lnTo>
                        <a:pt x="878" y="1136"/>
                      </a:lnTo>
                      <a:lnTo>
                        <a:pt x="890" y="1070"/>
                      </a:lnTo>
                      <a:lnTo>
                        <a:pt x="904" y="1014"/>
                      </a:lnTo>
                      <a:lnTo>
                        <a:pt x="910" y="992"/>
                      </a:lnTo>
                      <a:lnTo>
                        <a:pt x="916" y="974"/>
                      </a:lnTo>
                      <a:lnTo>
                        <a:pt x="922" y="964"/>
                      </a:lnTo>
                      <a:lnTo>
                        <a:pt x="924" y="960"/>
                      </a:lnTo>
                      <a:lnTo>
                        <a:pt x="926" y="960"/>
                      </a:lnTo>
                      <a:lnTo>
                        <a:pt x="926" y="960"/>
                      </a:lnTo>
                      <a:lnTo>
                        <a:pt x="932" y="958"/>
                      </a:lnTo>
                      <a:lnTo>
                        <a:pt x="938" y="954"/>
                      </a:lnTo>
                      <a:lnTo>
                        <a:pt x="950" y="942"/>
                      </a:lnTo>
                      <a:lnTo>
                        <a:pt x="964" y="926"/>
                      </a:lnTo>
                      <a:lnTo>
                        <a:pt x="976" y="908"/>
                      </a:lnTo>
                      <a:lnTo>
                        <a:pt x="968" y="972"/>
                      </a:lnTo>
                      <a:lnTo>
                        <a:pt x="972" y="994"/>
                      </a:lnTo>
                      <a:lnTo>
                        <a:pt x="962" y="1022"/>
                      </a:lnTo>
                      <a:lnTo>
                        <a:pt x="962" y="1068"/>
                      </a:lnTo>
                      <a:lnTo>
                        <a:pt x="962" y="1080"/>
                      </a:lnTo>
                      <a:lnTo>
                        <a:pt x="962" y="1146"/>
                      </a:lnTo>
                      <a:lnTo>
                        <a:pt x="972" y="1150"/>
                      </a:lnTo>
                      <a:lnTo>
                        <a:pt x="972" y="1160"/>
                      </a:lnTo>
                      <a:lnTo>
                        <a:pt x="962" y="1170"/>
                      </a:lnTo>
                      <a:lnTo>
                        <a:pt x="964" y="1202"/>
                      </a:lnTo>
                      <a:lnTo>
                        <a:pt x="964" y="1252"/>
                      </a:lnTo>
                      <a:lnTo>
                        <a:pt x="984" y="1294"/>
                      </a:lnTo>
                      <a:lnTo>
                        <a:pt x="1016" y="1320"/>
                      </a:lnTo>
                      <a:lnTo>
                        <a:pt x="1018" y="1292"/>
                      </a:lnTo>
                      <a:lnTo>
                        <a:pt x="1022" y="1320"/>
                      </a:lnTo>
                      <a:lnTo>
                        <a:pt x="1054" y="1294"/>
                      </a:lnTo>
                      <a:lnTo>
                        <a:pt x="1074" y="1252"/>
                      </a:lnTo>
                      <a:lnTo>
                        <a:pt x="1074" y="1202"/>
                      </a:lnTo>
                      <a:lnTo>
                        <a:pt x="1076" y="1170"/>
                      </a:lnTo>
                      <a:lnTo>
                        <a:pt x="1066" y="1160"/>
                      </a:lnTo>
                      <a:lnTo>
                        <a:pt x="1066" y="1150"/>
                      </a:lnTo>
                      <a:lnTo>
                        <a:pt x="1076" y="1146"/>
                      </a:lnTo>
                      <a:lnTo>
                        <a:pt x="1076" y="1080"/>
                      </a:lnTo>
                      <a:lnTo>
                        <a:pt x="1076" y="1068"/>
                      </a:lnTo>
                      <a:lnTo>
                        <a:pt x="1076" y="1022"/>
                      </a:lnTo>
                      <a:lnTo>
                        <a:pt x="1066" y="994"/>
                      </a:lnTo>
                      <a:lnTo>
                        <a:pt x="1068" y="972"/>
                      </a:lnTo>
                      <a:lnTo>
                        <a:pt x="1062" y="908"/>
                      </a:lnTo>
                      <a:lnTo>
                        <a:pt x="1062" y="908"/>
                      </a:lnTo>
                      <a:lnTo>
                        <a:pt x="1074" y="926"/>
                      </a:lnTo>
                      <a:lnTo>
                        <a:pt x="1088" y="942"/>
                      </a:lnTo>
                      <a:lnTo>
                        <a:pt x="1100" y="954"/>
                      </a:lnTo>
                      <a:lnTo>
                        <a:pt x="1106" y="958"/>
                      </a:lnTo>
                      <a:lnTo>
                        <a:pt x="1112" y="960"/>
                      </a:lnTo>
                      <a:lnTo>
                        <a:pt x="1112" y="960"/>
                      </a:lnTo>
                      <a:lnTo>
                        <a:pt x="1114" y="960"/>
                      </a:lnTo>
                      <a:lnTo>
                        <a:pt x="1116" y="964"/>
                      </a:lnTo>
                      <a:lnTo>
                        <a:pt x="1122" y="974"/>
                      </a:lnTo>
                      <a:lnTo>
                        <a:pt x="1128" y="992"/>
                      </a:lnTo>
                      <a:lnTo>
                        <a:pt x="1134" y="1014"/>
                      </a:lnTo>
                      <a:lnTo>
                        <a:pt x="1148" y="1070"/>
                      </a:lnTo>
                      <a:lnTo>
                        <a:pt x="1160" y="1136"/>
                      </a:lnTo>
                      <a:lnTo>
                        <a:pt x="1184" y="1266"/>
                      </a:lnTo>
                      <a:lnTo>
                        <a:pt x="1198" y="1342"/>
                      </a:lnTo>
                      <a:lnTo>
                        <a:pt x="1198" y="1342"/>
                      </a:lnTo>
                      <a:lnTo>
                        <a:pt x="1202" y="1356"/>
                      </a:lnTo>
                      <a:lnTo>
                        <a:pt x="1208" y="1374"/>
                      </a:lnTo>
                      <a:lnTo>
                        <a:pt x="1226" y="1410"/>
                      </a:lnTo>
                      <a:lnTo>
                        <a:pt x="1248" y="1446"/>
                      </a:lnTo>
                      <a:lnTo>
                        <a:pt x="1268" y="1476"/>
                      </a:lnTo>
                      <a:lnTo>
                        <a:pt x="1268" y="1476"/>
                      </a:lnTo>
                      <a:lnTo>
                        <a:pt x="1286" y="1500"/>
                      </a:lnTo>
                      <a:lnTo>
                        <a:pt x="1304" y="1520"/>
                      </a:lnTo>
                      <a:lnTo>
                        <a:pt x="1326" y="1538"/>
                      </a:lnTo>
                      <a:lnTo>
                        <a:pt x="1326" y="1538"/>
                      </a:lnTo>
                      <a:lnTo>
                        <a:pt x="1340" y="1562"/>
                      </a:lnTo>
                      <a:lnTo>
                        <a:pt x="1354" y="1578"/>
                      </a:lnTo>
                      <a:lnTo>
                        <a:pt x="1360" y="1582"/>
                      </a:lnTo>
                      <a:lnTo>
                        <a:pt x="1366" y="1586"/>
                      </a:lnTo>
                      <a:lnTo>
                        <a:pt x="1366" y="1586"/>
                      </a:lnTo>
                      <a:lnTo>
                        <a:pt x="1374" y="1588"/>
                      </a:lnTo>
                      <a:lnTo>
                        <a:pt x="1380" y="1590"/>
                      </a:lnTo>
                      <a:lnTo>
                        <a:pt x="1390" y="1598"/>
                      </a:lnTo>
                      <a:lnTo>
                        <a:pt x="1402" y="1610"/>
                      </a:lnTo>
                      <a:lnTo>
                        <a:pt x="1398" y="1640"/>
                      </a:lnTo>
                      <a:lnTo>
                        <a:pt x="1480" y="1732"/>
                      </a:lnTo>
                      <a:lnTo>
                        <a:pt x="1480" y="1732"/>
                      </a:lnTo>
                      <a:lnTo>
                        <a:pt x="1484" y="1734"/>
                      </a:lnTo>
                      <a:lnTo>
                        <a:pt x="1494" y="1738"/>
                      </a:lnTo>
                      <a:lnTo>
                        <a:pt x="1500" y="1738"/>
                      </a:lnTo>
                      <a:lnTo>
                        <a:pt x="1506" y="1738"/>
                      </a:lnTo>
                      <a:lnTo>
                        <a:pt x="1512" y="1736"/>
                      </a:lnTo>
                      <a:lnTo>
                        <a:pt x="1516" y="1732"/>
                      </a:lnTo>
                      <a:lnTo>
                        <a:pt x="1516" y="1732"/>
                      </a:lnTo>
                      <a:lnTo>
                        <a:pt x="1518" y="1724"/>
                      </a:lnTo>
                      <a:lnTo>
                        <a:pt x="1520" y="1716"/>
                      </a:lnTo>
                      <a:lnTo>
                        <a:pt x="1522" y="1698"/>
                      </a:lnTo>
                      <a:lnTo>
                        <a:pt x="1520" y="1676"/>
                      </a:lnTo>
                      <a:lnTo>
                        <a:pt x="1516" y="1652"/>
                      </a:lnTo>
                      <a:lnTo>
                        <a:pt x="1516" y="1652"/>
                      </a:lnTo>
                      <a:lnTo>
                        <a:pt x="1508" y="1632"/>
                      </a:lnTo>
                      <a:lnTo>
                        <a:pt x="1500" y="1616"/>
                      </a:lnTo>
                      <a:lnTo>
                        <a:pt x="1490" y="1602"/>
                      </a:lnTo>
                      <a:lnTo>
                        <a:pt x="1490" y="1602"/>
                      </a:lnTo>
                      <a:lnTo>
                        <a:pt x="1486" y="1596"/>
                      </a:lnTo>
                      <a:lnTo>
                        <a:pt x="1476" y="1580"/>
                      </a:lnTo>
                      <a:lnTo>
                        <a:pt x="1456" y="1558"/>
                      </a:lnTo>
                      <a:lnTo>
                        <a:pt x="1442" y="1544"/>
                      </a:lnTo>
                      <a:lnTo>
                        <a:pt x="1424" y="1528"/>
                      </a:lnTo>
                      <a:lnTo>
                        <a:pt x="1424" y="1528"/>
                      </a:lnTo>
                      <a:lnTo>
                        <a:pt x="1416" y="1518"/>
                      </a:lnTo>
                      <a:lnTo>
                        <a:pt x="1408" y="1508"/>
                      </a:lnTo>
                      <a:lnTo>
                        <a:pt x="1402" y="1498"/>
                      </a:lnTo>
                      <a:lnTo>
                        <a:pt x="1396" y="1486"/>
                      </a:lnTo>
                      <a:lnTo>
                        <a:pt x="1386" y="1464"/>
                      </a:lnTo>
                      <a:lnTo>
                        <a:pt x="1382" y="1442"/>
                      </a:lnTo>
                      <a:lnTo>
                        <a:pt x="1378" y="1420"/>
                      </a:lnTo>
                      <a:lnTo>
                        <a:pt x="1376" y="1404"/>
                      </a:lnTo>
                      <a:lnTo>
                        <a:pt x="1376" y="1388"/>
                      </a:lnTo>
                      <a:lnTo>
                        <a:pt x="1376" y="1388"/>
                      </a:lnTo>
                      <a:lnTo>
                        <a:pt x="1378" y="1374"/>
                      </a:lnTo>
                      <a:lnTo>
                        <a:pt x="1382" y="1340"/>
                      </a:lnTo>
                      <a:lnTo>
                        <a:pt x="1386" y="1322"/>
                      </a:lnTo>
                      <a:lnTo>
                        <a:pt x="1392" y="1306"/>
                      </a:lnTo>
                      <a:lnTo>
                        <a:pt x="1396" y="1300"/>
                      </a:lnTo>
                      <a:lnTo>
                        <a:pt x="1400" y="1294"/>
                      </a:lnTo>
                      <a:lnTo>
                        <a:pt x="1406" y="1290"/>
                      </a:lnTo>
                      <a:lnTo>
                        <a:pt x="1410" y="1288"/>
                      </a:lnTo>
                      <a:lnTo>
                        <a:pt x="1410" y="1288"/>
                      </a:lnTo>
                      <a:lnTo>
                        <a:pt x="1422" y="1284"/>
                      </a:lnTo>
                      <a:lnTo>
                        <a:pt x="1432" y="1278"/>
                      </a:lnTo>
                      <a:lnTo>
                        <a:pt x="1442" y="1268"/>
                      </a:lnTo>
                      <a:lnTo>
                        <a:pt x="1450" y="1256"/>
                      </a:lnTo>
                      <a:lnTo>
                        <a:pt x="1460" y="1236"/>
                      </a:lnTo>
                      <a:lnTo>
                        <a:pt x="1464" y="1228"/>
                      </a:lnTo>
                      <a:lnTo>
                        <a:pt x="1464" y="1228"/>
                      </a:lnTo>
                      <a:lnTo>
                        <a:pt x="1464" y="1222"/>
                      </a:lnTo>
                      <a:lnTo>
                        <a:pt x="1464" y="1214"/>
                      </a:lnTo>
                      <a:lnTo>
                        <a:pt x="1466" y="1204"/>
                      </a:lnTo>
                      <a:lnTo>
                        <a:pt x="1470" y="1194"/>
                      </a:lnTo>
                      <a:lnTo>
                        <a:pt x="1478" y="1184"/>
                      </a:lnTo>
                      <a:lnTo>
                        <a:pt x="1490" y="1174"/>
                      </a:lnTo>
                      <a:lnTo>
                        <a:pt x="1508" y="1166"/>
                      </a:lnTo>
                      <a:lnTo>
                        <a:pt x="1508" y="1166"/>
                      </a:lnTo>
                      <a:lnTo>
                        <a:pt x="1518" y="1160"/>
                      </a:lnTo>
                      <a:lnTo>
                        <a:pt x="1528" y="1152"/>
                      </a:lnTo>
                      <a:lnTo>
                        <a:pt x="1538" y="1142"/>
                      </a:lnTo>
                      <a:lnTo>
                        <a:pt x="1548" y="1130"/>
                      </a:lnTo>
                      <a:lnTo>
                        <a:pt x="1564" y="1102"/>
                      </a:lnTo>
                      <a:lnTo>
                        <a:pt x="1580" y="1074"/>
                      </a:lnTo>
                      <a:lnTo>
                        <a:pt x="1592" y="1044"/>
                      </a:lnTo>
                      <a:lnTo>
                        <a:pt x="1600" y="1020"/>
                      </a:lnTo>
                      <a:lnTo>
                        <a:pt x="1608" y="996"/>
                      </a:lnTo>
                      <a:lnTo>
                        <a:pt x="1618" y="962"/>
                      </a:lnTo>
                      <a:lnTo>
                        <a:pt x="1618" y="962"/>
                      </a:lnTo>
                      <a:lnTo>
                        <a:pt x="1620" y="962"/>
                      </a:lnTo>
                      <a:lnTo>
                        <a:pt x="1622" y="962"/>
                      </a:lnTo>
                      <a:lnTo>
                        <a:pt x="1626" y="958"/>
                      </a:lnTo>
                      <a:lnTo>
                        <a:pt x="1624" y="952"/>
                      </a:lnTo>
                      <a:lnTo>
                        <a:pt x="1614" y="938"/>
                      </a:lnTo>
                      <a:lnTo>
                        <a:pt x="1596" y="918"/>
                      </a:lnTo>
                      <a:lnTo>
                        <a:pt x="1566" y="890"/>
                      </a:lnTo>
                      <a:lnTo>
                        <a:pt x="1520" y="850"/>
                      </a:lnTo>
                      <a:lnTo>
                        <a:pt x="1520" y="850"/>
                      </a:lnTo>
                      <a:lnTo>
                        <a:pt x="1496" y="832"/>
                      </a:lnTo>
                      <a:lnTo>
                        <a:pt x="1470" y="814"/>
                      </a:lnTo>
                      <a:lnTo>
                        <a:pt x="1440" y="796"/>
                      </a:lnTo>
                      <a:lnTo>
                        <a:pt x="1410" y="780"/>
                      </a:lnTo>
                      <a:lnTo>
                        <a:pt x="1412" y="778"/>
                      </a:lnTo>
                      <a:lnTo>
                        <a:pt x="1454" y="772"/>
                      </a:lnTo>
                      <a:lnTo>
                        <a:pt x="1522" y="768"/>
                      </a:lnTo>
                      <a:lnTo>
                        <a:pt x="1570" y="768"/>
                      </a:lnTo>
                      <a:lnTo>
                        <a:pt x="1624" y="768"/>
                      </a:lnTo>
                      <a:lnTo>
                        <a:pt x="1674" y="760"/>
                      </a:lnTo>
                      <a:lnTo>
                        <a:pt x="1674" y="760"/>
                      </a:lnTo>
                      <a:lnTo>
                        <a:pt x="1694" y="752"/>
                      </a:lnTo>
                      <a:lnTo>
                        <a:pt x="1710" y="744"/>
                      </a:lnTo>
                      <a:lnTo>
                        <a:pt x="1718" y="740"/>
                      </a:lnTo>
                      <a:lnTo>
                        <a:pt x="1722" y="734"/>
                      </a:lnTo>
                      <a:lnTo>
                        <a:pt x="1722" y="734"/>
                      </a:lnTo>
                      <a:lnTo>
                        <a:pt x="1734" y="712"/>
                      </a:lnTo>
                      <a:lnTo>
                        <a:pt x="1744" y="698"/>
                      </a:lnTo>
                      <a:lnTo>
                        <a:pt x="1760" y="678"/>
                      </a:lnTo>
                      <a:lnTo>
                        <a:pt x="1760" y="678"/>
                      </a:lnTo>
                      <a:lnTo>
                        <a:pt x="1774" y="656"/>
                      </a:lnTo>
                      <a:lnTo>
                        <a:pt x="1782" y="642"/>
                      </a:lnTo>
                      <a:lnTo>
                        <a:pt x="1786" y="632"/>
                      </a:lnTo>
                      <a:lnTo>
                        <a:pt x="1788" y="628"/>
                      </a:lnTo>
                      <a:lnTo>
                        <a:pt x="1788" y="628"/>
                      </a:lnTo>
                      <a:lnTo>
                        <a:pt x="1792" y="612"/>
                      </a:lnTo>
                      <a:lnTo>
                        <a:pt x="1796" y="598"/>
                      </a:lnTo>
                      <a:lnTo>
                        <a:pt x="1798" y="594"/>
                      </a:lnTo>
                      <a:lnTo>
                        <a:pt x="1802" y="590"/>
                      </a:lnTo>
                      <a:lnTo>
                        <a:pt x="1802" y="590"/>
                      </a:lnTo>
                      <a:lnTo>
                        <a:pt x="1806" y="586"/>
                      </a:lnTo>
                      <a:lnTo>
                        <a:pt x="1810" y="580"/>
                      </a:lnTo>
                      <a:lnTo>
                        <a:pt x="1820" y="562"/>
                      </a:lnTo>
                      <a:lnTo>
                        <a:pt x="1824" y="552"/>
                      </a:lnTo>
                      <a:lnTo>
                        <a:pt x="1826" y="542"/>
                      </a:lnTo>
                      <a:lnTo>
                        <a:pt x="1826" y="532"/>
                      </a:lnTo>
                      <a:lnTo>
                        <a:pt x="1822" y="526"/>
                      </a:lnTo>
                      <a:lnTo>
                        <a:pt x="1822" y="526"/>
                      </a:lnTo>
                      <a:lnTo>
                        <a:pt x="1820" y="518"/>
                      </a:lnTo>
                      <a:lnTo>
                        <a:pt x="1820" y="512"/>
                      </a:lnTo>
                      <a:lnTo>
                        <a:pt x="1820" y="506"/>
                      </a:lnTo>
                      <a:lnTo>
                        <a:pt x="1824" y="498"/>
                      </a:lnTo>
                      <a:lnTo>
                        <a:pt x="1828" y="488"/>
                      </a:lnTo>
                      <a:lnTo>
                        <a:pt x="1832" y="484"/>
                      </a:lnTo>
                      <a:lnTo>
                        <a:pt x="1832" y="484"/>
                      </a:lnTo>
                      <a:lnTo>
                        <a:pt x="1842" y="474"/>
                      </a:lnTo>
                      <a:lnTo>
                        <a:pt x="1850" y="466"/>
                      </a:lnTo>
                      <a:lnTo>
                        <a:pt x="1850" y="462"/>
                      </a:lnTo>
                      <a:lnTo>
                        <a:pt x="1848" y="458"/>
                      </a:lnTo>
                      <a:lnTo>
                        <a:pt x="1848" y="458"/>
                      </a:lnTo>
                      <a:lnTo>
                        <a:pt x="1846" y="452"/>
                      </a:lnTo>
                      <a:lnTo>
                        <a:pt x="1846" y="446"/>
                      </a:lnTo>
                      <a:lnTo>
                        <a:pt x="1848" y="428"/>
                      </a:lnTo>
                      <a:lnTo>
                        <a:pt x="1852" y="404"/>
                      </a:lnTo>
                      <a:lnTo>
                        <a:pt x="1852" y="404"/>
                      </a:lnTo>
                      <a:lnTo>
                        <a:pt x="1868" y="384"/>
                      </a:lnTo>
                      <a:lnTo>
                        <a:pt x="1880" y="370"/>
                      </a:lnTo>
                      <a:lnTo>
                        <a:pt x="1882" y="364"/>
                      </a:lnTo>
                      <a:lnTo>
                        <a:pt x="1884" y="358"/>
                      </a:lnTo>
                      <a:lnTo>
                        <a:pt x="1884" y="358"/>
                      </a:lnTo>
                      <a:lnTo>
                        <a:pt x="1888" y="348"/>
                      </a:lnTo>
                      <a:lnTo>
                        <a:pt x="1896" y="332"/>
                      </a:lnTo>
                      <a:lnTo>
                        <a:pt x="1910" y="318"/>
                      </a:lnTo>
                      <a:lnTo>
                        <a:pt x="1916" y="312"/>
                      </a:lnTo>
                      <a:lnTo>
                        <a:pt x="1924" y="308"/>
                      </a:lnTo>
                      <a:lnTo>
                        <a:pt x="1924" y="308"/>
                      </a:lnTo>
                      <a:lnTo>
                        <a:pt x="1930" y="302"/>
                      </a:lnTo>
                      <a:lnTo>
                        <a:pt x="1936" y="298"/>
                      </a:lnTo>
                      <a:lnTo>
                        <a:pt x="1946" y="286"/>
                      </a:lnTo>
                      <a:lnTo>
                        <a:pt x="1956" y="272"/>
                      </a:lnTo>
                      <a:lnTo>
                        <a:pt x="1956" y="272"/>
                      </a:lnTo>
                      <a:lnTo>
                        <a:pt x="1960" y="258"/>
                      </a:lnTo>
                      <a:lnTo>
                        <a:pt x="1966" y="246"/>
                      </a:lnTo>
                      <a:lnTo>
                        <a:pt x="1970" y="242"/>
                      </a:lnTo>
                      <a:lnTo>
                        <a:pt x="1974" y="240"/>
                      </a:lnTo>
                      <a:lnTo>
                        <a:pt x="1974" y="240"/>
                      </a:lnTo>
                      <a:lnTo>
                        <a:pt x="1980" y="236"/>
                      </a:lnTo>
                      <a:lnTo>
                        <a:pt x="1984" y="232"/>
                      </a:lnTo>
                      <a:lnTo>
                        <a:pt x="1994" y="218"/>
                      </a:lnTo>
                      <a:lnTo>
                        <a:pt x="2006" y="202"/>
                      </a:lnTo>
                      <a:lnTo>
                        <a:pt x="2028" y="156"/>
                      </a:lnTo>
                      <a:lnTo>
                        <a:pt x="2038" y="114"/>
                      </a:lnTo>
                      <a:lnTo>
                        <a:pt x="2036" y="78"/>
                      </a:lnTo>
                      <a:close/>
                      <a:moveTo>
                        <a:pt x="1014" y="582"/>
                      </a:moveTo>
                      <a:lnTo>
                        <a:pt x="1014" y="584"/>
                      </a:lnTo>
                      <a:lnTo>
                        <a:pt x="1014" y="582"/>
                      </a:lnTo>
                      <a:lnTo>
                        <a:pt x="1014" y="582"/>
                      </a:lnTo>
                      <a:lnTo>
                        <a:pt x="1014" y="582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72000"/>
                  </a:schemeClr>
                </a:solidFill>
                <a:ln>
                  <a:noFill/>
                </a:ln>
                <a:effectLst/>
              </p:spPr>
              <p:txBody>
                <a:bodyPr/>
                <a:lstStyle/>
                <a:p>
                  <a:pPr defTabSz="457200">
                    <a:defRPr/>
                  </a:pPr>
                  <a:endParaRPr lang="en-US" sz="1800">
                    <a:latin typeface="+mn-lt"/>
                  </a:endParaRPr>
                </a:p>
              </p:txBody>
            </p:sp>
          </p:grpSp>
          <p:grpSp>
            <p:nvGrpSpPr>
              <p:cNvPr id="24" name="Group 134"/>
              <p:cNvGrpSpPr>
                <a:grpSpLocks noChangeAspect="1"/>
              </p:cNvGrpSpPr>
              <p:nvPr/>
            </p:nvGrpSpPr>
            <p:grpSpPr>
              <a:xfrm rot="1992353">
                <a:off x="7040279" y="5528388"/>
                <a:ext cx="986817" cy="1259010"/>
                <a:chOff x="1025626" y="1216025"/>
                <a:chExt cx="3317877" cy="4233024"/>
              </a:xfrm>
              <a:solidFill>
                <a:schemeClr val="bg2">
                  <a:lumMod val="60000"/>
                  <a:lumOff val="40000"/>
                  <a:alpha val="18000"/>
                </a:schemeClr>
              </a:solidFill>
            </p:grpSpPr>
            <p:sp>
              <p:nvSpPr>
                <p:cNvPr id="172" name="Freeform 80"/>
                <p:cNvSpPr>
                  <a:spLocks/>
                </p:cNvSpPr>
                <p:nvPr/>
              </p:nvSpPr>
              <p:spPr bwMode="auto">
                <a:xfrm>
                  <a:off x="2032000" y="1216025"/>
                  <a:ext cx="1588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74" name="Freeform 82"/>
                <p:cNvSpPr>
                  <a:spLocks noEditPoints="1"/>
                </p:cNvSpPr>
                <p:nvPr/>
              </p:nvSpPr>
              <p:spPr bwMode="auto">
                <a:xfrm rot="20200629">
                  <a:off x="1025626" y="2728077"/>
                  <a:ext cx="3317877" cy="2720972"/>
                </a:xfrm>
                <a:custGeom>
                  <a:avLst/>
                  <a:gdLst/>
                  <a:ahLst/>
                  <a:cxnLst>
                    <a:cxn ang="0">
                      <a:pos x="1784" y="18"/>
                    </a:cxn>
                    <a:cxn ang="0">
                      <a:pos x="1368" y="254"/>
                    </a:cxn>
                    <a:cxn ang="0">
                      <a:pos x="1096" y="632"/>
                    </a:cxn>
                    <a:cxn ang="0">
                      <a:pos x="1066" y="570"/>
                    </a:cxn>
                    <a:cxn ang="0">
                      <a:pos x="1044" y="562"/>
                    </a:cxn>
                    <a:cxn ang="0">
                      <a:pos x="1016" y="572"/>
                    </a:cxn>
                    <a:cxn ang="0">
                      <a:pos x="992" y="628"/>
                    </a:cxn>
                    <a:cxn ang="0">
                      <a:pos x="680" y="216"/>
                    </a:cxn>
                    <a:cxn ang="0">
                      <a:pos x="268" y="10"/>
                    </a:cxn>
                    <a:cxn ang="0">
                      <a:pos x="34" y="198"/>
                    </a:cxn>
                    <a:cxn ang="0">
                      <a:pos x="86" y="264"/>
                    </a:cxn>
                    <a:cxn ang="0">
                      <a:pos x="156" y="340"/>
                    </a:cxn>
                    <a:cxn ang="0">
                      <a:pos x="198" y="442"/>
                    </a:cxn>
                    <a:cxn ang="0">
                      <a:pos x="224" y="492"/>
                    </a:cxn>
                    <a:cxn ang="0">
                      <a:pos x="240" y="572"/>
                    </a:cxn>
                    <a:cxn ang="0">
                      <a:pos x="272" y="640"/>
                    </a:cxn>
                    <a:cxn ang="0">
                      <a:pos x="378" y="740"/>
                    </a:cxn>
                    <a:cxn ang="0">
                      <a:pos x="470" y="858"/>
                    </a:cxn>
                    <a:cxn ang="0">
                      <a:pos x="342" y="1124"/>
                    </a:cxn>
                    <a:cxn ang="0">
                      <a:pos x="376" y="1176"/>
                    </a:cxn>
                    <a:cxn ang="0">
                      <a:pos x="406" y="1268"/>
                    </a:cxn>
                    <a:cxn ang="0">
                      <a:pos x="458" y="1316"/>
                    </a:cxn>
                    <a:cxn ang="0">
                      <a:pos x="502" y="1380"/>
                    </a:cxn>
                    <a:cxn ang="0">
                      <a:pos x="536" y="1422"/>
                    </a:cxn>
                    <a:cxn ang="0">
                      <a:pos x="460" y="1554"/>
                    </a:cxn>
                    <a:cxn ang="0">
                      <a:pos x="414" y="1686"/>
                    </a:cxn>
                    <a:cxn ang="0">
                      <a:pos x="486" y="1704"/>
                    </a:cxn>
                    <a:cxn ang="0">
                      <a:pos x="586" y="1526"/>
                    </a:cxn>
                    <a:cxn ang="0">
                      <a:pos x="662" y="1528"/>
                    </a:cxn>
                    <a:cxn ang="0">
                      <a:pos x="700" y="1528"/>
                    </a:cxn>
                    <a:cxn ang="0">
                      <a:pos x="768" y="1532"/>
                    </a:cxn>
                    <a:cxn ang="0">
                      <a:pos x="816" y="1452"/>
                    </a:cxn>
                    <a:cxn ang="0">
                      <a:pos x="978" y="928"/>
                    </a:cxn>
                    <a:cxn ang="0">
                      <a:pos x="996" y="942"/>
                    </a:cxn>
                    <a:cxn ang="0">
                      <a:pos x="992" y="1208"/>
                    </a:cxn>
                    <a:cxn ang="0">
                      <a:pos x="1088" y="1112"/>
                    </a:cxn>
                    <a:cxn ang="0">
                      <a:pos x="1088" y="854"/>
                    </a:cxn>
                    <a:cxn ang="0">
                      <a:pos x="1138" y="1056"/>
                    </a:cxn>
                    <a:cxn ang="0">
                      <a:pos x="1284" y="1500"/>
                    </a:cxn>
                    <a:cxn ang="0">
                      <a:pos x="1334" y="1528"/>
                    </a:cxn>
                    <a:cxn ang="0">
                      <a:pos x="1406" y="1536"/>
                    </a:cxn>
                    <a:cxn ang="0">
                      <a:pos x="1458" y="1516"/>
                    </a:cxn>
                    <a:cxn ang="0">
                      <a:pos x="1542" y="1592"/>
                    </a:cxn>
                    <a:cxn ang="0">
                      <a:pos x="1626" y="1714"/>
                    </a:cxn>
                    <a:cxn ang="0">
                      <a:pos x="1680" y="1650"/>
                    </a:cxn>
                    <a:cxn ang="0">
                      <a:pos x="1618" y="1546"/>
                    </a:cxn>
                    <a:cxn ang="0">
                      <a:pos x="1560" y="1404"/>
                    </a:cxn>
                    <a:cxn ang="0">
                      <a:pos x="1616" y="1378"/>
                    </a:cxn>
                    <a:cxn ang="0">
                      <a:pos x="1634" y="1294"/>
                    </a:cxn>
                    <a:cxn ang="0">
                      <a:pos x="1706" y="1248"/>
                    </a:cxn>
                    <a:cxn ang="0">
                      <a:pos x="1726" y="1166"/>
                    </a:cxn>
                    <a:cxn ang="0">
                      <a:pos x="1702" y="1004"/>
                    </a:cxn>
                    <a:cxn ang="0">
                      <a:pos x="1528" y="790"/>
                    </a:cxn>
                    <a:cxn ang="0">
                      <a:pos x="1758" y="718"/>
                    </a:cxn>
                    <a:cxn ang="0">
                      <a:pos x="1830" y="612"/>
                    </a:cxn>
                    <a:cxn ang="0">
                      <a:pos x="1868" y="536"/>
                    </a:cxn>
                    <a:cxn ang="0">
                      <a:pos x="1876" y="472"/>
                    </a:cxn>
                    <a:cxn ang="0">
                      <a:pos x="1898" y="394"/>
                    </a:cxn>
                    <a:cxn ang="0">
                      <a:pos x="1964" y="304"/>
                    </a:cxn>
                    <a:cxn ang="0">
                      <a:pos x="2020" y="236"/>
                    </a:cxn>
                    <a:cxn ang="0">
                      <a:pos x="1040" y="574"/>
                    </a:cxn>
                  </a:cxnLst>
                  <a:rect l="0" t="0" r="r" b="b"/>
                  <a:pathLst>
                    <a:path w="2090" h="1714">
                      <a:moveTo>
                        <a:pt x="2088" y="78"/>
                      </a:moveTo>
                      <a:lnTo>
                        <a:pt x="2070" y="44"/>
                      </a:lnTo>
                      <a:lnTo>
                        <a:pt x="2028" y="16"/>
                      </a:lnTo>
                      <a:lnTo>
                        <a:pt x="1964" y="4"/>
                      </a:lnTo>
                      <a:lnTo>
                        <a:pt x="1896" y="0"/>
                      </a:lnTo>
                      <a:lnTo>
                        <a:pt x="1896" y="0"/>
                      </a:lnTo>
                      <a:lnTo>
                        <a:pt x="1876" y="2"/>
                      </a:lnTo>
                      <a:lnTo>
                        <a:pt x="1852" y="4"/>
                      </a:lnTo>
                      <a:lnTo>
                        <a:pt x="1822" y="10"/>
                      </a:lnTo>
                      <a:lnTo>
                        <a:pt x="1784" y="18"/>
                      </a:lnTo>
                      <a:lnTo>
                        <a:pt x="1740" y="30"/>
                      </a:lnTo>
                      <a:lnTo>
                        <a:pt x="1694" y="46"/>
                      </a:lnTo>
                      <a:lnTo>
                        <a:pt x="1642" y="66"/>
                      </a:lnTo>
                      <a:lnTo>
                        <a:pt x="1642" y="66"/>
                      </a:lnTo>
                      <a:lnTo>
                        <a:pt x="1592" y="92"/>
                      </a:lnTo>
                      <a:lnTo>
                        <a:pt x="1544" y="118"/>
                      </a:lnTo>
                      <a:lnTo>
                        <a:pt x="1498" y="148"/>
                      </a:lnTo>
                      <a:lnTo>
                        <a:pt x="1454" y="180"/>
                      </a:lnTo>
                      <a:lnTo>
                        <a:pt x="1410" y="216"/>
                      </a:lnTo>
                      <a:lnTo>
                        <a:pt x="1368" y="254"/>
                      </a:lnTo>
                      <a:lnTo>
                        <a:pt x="1328" y="296"/>
                      </a:lnTo>
                      <a:lnTo>
                        <a:pt x="1286" y="342"/>
                      </a:lnTo>
                      <a:lnTo>
                        <a:pt x="1286" y="342"/>
                      </a:lnTo>
                      <a:lnTo>
                        <a:pt x="1254" y="380"/>
                      </a:lnTo>
                      <a:lnTo>
                        <a:pt x="1224" y="420"/>
                      </a:lnTo>
                      <a:lnTo>
                        <a:pt x="1196" y="462"/>
                      </a:lnTo>
                      <a:lnTo>
                        <a:pt x="1170" y="504"/>
                      </a:lnTo>
                      <a:lnTo>
                        <a:pt x="1124" y="578"/>
                      </a:lnTo>
                      <a:lnTo>
                        <a:pt x="1096" y="632"/>
                      </a:lnTo>
                      <a:lnTo>
                        <a:pt x="1096" y="632"/>
                      </a:lnTo>
                      <a:lnTo>
                        <a:pt x="1092" y="622"/>
                      </a:lnTo>
                      <a:lnTo>
                        <a:pt x="1082" y="608"/>
                      </a:lnTo>
                      <a:lnTo>
                        <a:pt x="1082" y="608"/>
                      </a:lnTo>
                      <a:lnTo>
                        <a:pt x="1086" y="600"/>
                      </a:lnTo>
                      <a:lnTo>
                        <a:pt x="1088" y="592"/>
                      </a:lnTo>
                      <a:lnTo>
                        <a:pt x="1088" y="592"/>
                      </a:lnTo>
                      <a:lnTo>
                        <a:pt x="1086" y="584"/>
                      </a:lnTo>
                      <a:lnTo>
                        <a:pt x="1082" y="576"/>
                      </a:lnTo>
                      <a:lnTo>
                        <a:pt x="1074" y="572"/>
                      </a:lnTo>
                      <a:lnTo>
                        <a:pt x="1066" y="570"/>
                      </a:lnTo>
                      <a:lnTo>
                        <a:pt x="1066" y="570"/>
                      </a:lnTo>
                      <a:lnTo>
                        <a:pt x="1064" y="570"/>
                      </a:lnTo>
                      <a:lnTo>
                        <a:pt x="1066" y="564"/>
                      </a:lnTo>
                      <a:lnTo>
                        <a:pt x="1060" y="564"/>
                      </a:lnTo>
                      <a:lnTo>
                        <a:pt x="1056" y="564"/>
                      </a:lnTo>
                      <a:lnTo>
                        <a:pt x="1056" y="564"/>
                      </a:lnTo>
                      <a:lnTo>
                        <a:pt x="1050" y="558"/>
                      </a:lnTo>
                      <a:lnTo>
                        <a:pt x="1048" y="560"/>
                      </a:lnTo>
                      <a:lnTo>
                        <a:pt x="1048" y="558"/>
                      </a:lnTo>
                      <a:lnTo>
                        <a:pt x="1044" y="562"/>
                      </a:lnTo>
                      <a:lnTo>
                        <a:pt x="1038" y="560"/>
                      </a:lnTo>
                      <a:lnTo>
                        <a:pt x="1038" y="564"/>
                      </a:lnTo>
                      <a:lnTo>
                        <a:pt x="1034" y="564"/>
                      </a:lnTo>
                      <a:lnTo>
                        <a:pt x="1030" y="564"/>
                      </a:lnTo>
                      <a:lnTo>
                        <a:pt x="1034" y="572"/>
                      </a:lnTo>
                      <a:lnTo>
                        <a:pt x="1034" y="572"/>
                      </a:lnTo>
                      <a:lnTo>
                        <a:pt x="1034" y="572"/>
                      </a:lnTo>
                      <a:lnTo>
                        <a:pt x="1026" y="570"/>
                      </a:lnTo>
                      <a:lnTo>
                        <a:pt x="1026" y="570"/>
                      </a:lnTo>
                      <a:lnTo>
                        <a:pt x="1016" y="572"/>
                      </a:lnTo>
                      <a:lnTo>
                        <a:pt x="1010" y="576"/>
                      </a:lnTo>
                      <a:lnTo>
                        <a:pt x="1004" y="584"/>
                      </a:lnTo>
                      <a:lnTo>
                        <a:pt x="1004" y="592"/>
                      </a:lnTo>
                      <a:lnTo>
                        <a:pt x="1004" y="592"/>
                      </a:lnTo>
                      <a:lnTo>
                        <a:pt x="1004" y="598"/>
                      </a:lnTo>
                      <a:lnTo>
                        <a:pt x="1008" y="604"/>
                      </a:lnTo>
                      <a:lnTo>
                        <a:pt x="1008" y="604"/>
                      </a:lnTo>
                      <a:lnTo>
                        <a:pt x="998" y="618"/>
                      </a:lnTo>
                      <a:lnTo>
                        <a:pt x="992" y="628"/>
                      </a:lnTo>
                      <a:lnTo>
                        <a:pt x="992" y="628"/>
                      </a:lnTo>
                      <a:lnTo>
                        <a:pt x="962" y="574"/>
                      </a:lnTo>
                      <a:lnTo>
                        <a:pt x="918" y="500"/>
                      </a:lnTo>
                      <a:lnTo>
                        <a:pt x="892" y="460"/>
                      </a:lnTo>
                      <a:lnTo>
                        <a:pt x="864" y="420"/>
                      </a:lnTo>
                      <a:lnTo>
                        <a:pt x="834" y="378"/>
                      </a:lnTo>
                      <a:lnTo>
                        <a:pt x="802" y="342"/>
                      </a:lnTo>
                      <a:lnTo>
                        <a:pt x="802" y="342"/>
                      </a:lnTo>
                      <a:lnTo>
                        <a:pt x="762" y="296"/>
                      </a:lnTo>
                      <a:lnTo>
                        <a:pt x="720" y="254"/>
                      </a:lnTo>
                      <a:lnTo>
                        <a:pt x="680" y="216"/>
                      </a:lnTo>
                      <a:lnTo>
                        <a:pt x="636" y="180"/>
                      </a:lnTo>
                      <a:lnTo>
                        <a:pt x="592" y="148"/>
                      </a:lnTo>
                      <a:lnTo>
                        <a:pt x="546" y="118"/>
                      </a:lnTo>
                      <a:lnTo>
                        <a:pt x="498" y="92"/>
                      </a:lnTo>
                      <a:lnTo>
                        <a:pt x="448" y="66"/>
                      </a:lnTo>
                      <a:lnTo>
                        <a:pt x="448" y="66"/>
                      </a:lnTo>
                      <a:lnTo>
                        <a:pt x="396" y="46"/>
                      </a:lnTo>
                      <a:lnTo>
                        <a:pt x="348" y="30"/>
                      </a:lnTo>
                      <a:lnTo>
                        <a:pt x="306" y="18"/>
                      </a:lnTo>
                      <a:lnTo>
                        <a:pt x="268" y="10"/>
                      </a:lnTo>
                      <a:lnTo>
                        <a:pt x="238" y="4"/>
                      </a:lnTo>
                      <a:lnTo>
                        <a:pt x="214" y="2"/>
                      </a:lnTo>
                      <a:lnTo>
                        <a:pt x="194" y="0"/>
                      </a:lnTo>
                      <a:lnTo>
                        <a:pt x="126" y="4"/>
                      </a:lnTo>
                      <a:lnTo>
                        <a:pt x="62" y="16"/>
                      </a:lnTo>
                      <a:lnTo>
                        <a:pt x="20" y="44"/>
                      </a:lnTo>
                      <a:lnTo>
                        <a:pt x="2" y="78"/>
                      </a:lnTo>
                      <a:lnTo>
                        <a:pt x="0" y="112"/>
                      </a:lnTo>
                      <a:lnTo>
                        <a:pt x="12" y="154"/>
                      </a:lnTo>
                      <a:lnTo>
                        <a:pt x="34" y="198"/>
                      </a:lnTo>
                      <a:lnTo>
                        <a:pt x="34" y="198"/>
                      </a:lnTo>
                      <a:lnTo>
                        <a:pt x="44" y="214"/>
                      </a:lnTo>
                      <a:lnTo>
                        <a:pt x="56" y="226"/>
                      </a:lnTo>
                      <a:lnTo>
                        <a:pt x="60" y="232"/>
                      </a:lnTo>
                      <a:lnTo>
                        <a:pt x="66" y="234"/>
                      </a:lnTo>
                      <a:lnTo>
                        <a:pt x="66" y="234"/>
                      </a:lnTo>
                      <a:lnTo>
                        <a:pt x="70" y="236"/>
                      </a:lnTo>
                      <a:lnTo>
                        <a:pt x="74" y="240"/>
                      </a:lnTo>
                      <a:lnTo>
                        <a:pt x="80" y="252"/>
                      </a:lnTo>
                      <a:lnTo>
                        <a:pt x="86" y="264"/>
                      </a:lnTo>
                      <a:lnTo>
                        <a:pt x="86" y="264"/>
                      </a:lnTo>
                      <a:lnTo>
                        <a:pt x="94" y="278"/>
                      </a:lnTo>
                      <a:lnTo>
                        <a:pt x="104" y="290"/>
                      </a:lnTo>
                      <a:lnTo>
                        <a:pt x="112" y="296"/>
                      </a:lnTo>
                      <a:lnTo>
                        <a:pt x="118" y="300"/>
                      </a:lnTo>
                      <a:lnTo>
                        <a:pt x="118" y="300"/>
                      </a:lnTo>
                      <a:lnTo>
                        <a:pt x="126" y="304"/>
                      </a:lnTo>
                      <a:lnTo>
                        <a:pt x="132" y="310"/>
                      </a:lnTo>
                      <a:lnTo>
                        <a:pt x="146" y="324"/>
                      </a:lnTo>
                      <a:lnTo>
                        <a:pt x="156" y="340"/>
                      </a:lnTo>
                      <a:lnTo>
                        <a:pt x="160" y="350"/>
                      </a:lnTo>
                      <a:lnTo>
                        <a:pt x="160" y="350"/>
                      </a:lnTo>
                      <a:lnTo>
                        <a:pt x="160" y="354"/>
                      </a:lnTo>
                      <a:lnTo>
                        <a:pt x="164" y="360"/>
                      </a:lnTo>
                      <a:lnTo>
                        <a:pt x="176" y="374"/>
                      </a:lnTo>
                      <a:lnTo>
                        <a:pt x="192" y="394"/>
                      </a:lnTo>
                      <a:lnTo>
                        <a:pt x="192" y="394"/>
                      </a:lnTo>
                      <a:lnTo>
                        <a:pt x="198" y="416"/>
                      </a:lnTo>
                      <a:lnTo>
                        <a:pt x="200" y="434"/>
                      </a:lnTo>
                      <a:lnTo>
                        <a:pt x="198" y="442"/>
                      </a:lnTo>
                      <a:lnTo>
                        <a:pt x="196" y="446"/>
                      </a:lnTo>
                      <a:lnTo>
                        <a:pt x="196" y="446"/>
                      </a:lnTo>
                      <a:lnTo>
                        <a:pt x="194" y="450"/>
                      </a:lnTo>
                      <a:lnTo>
                        <a:pt x="196" y="454"/>
                      </a:lnTo>
                      <a:lnTo>
                        <a:pt x="202" y="462"/>
                      </a:lnTo>
                      <a:lnTo>
                        <a:pt x="214" y="472"/>
                      </a:lnTo>
                      <a:lnTo>
                        <a:pt x="214" y="472"/>
                      </a:lnTo>
                      <a:lnTo>
                        <a:pt x="216" y="476"/>
                      </a:lnTo>
                      <a:lnTo>
                        <a:pt x="222" y="486"/>
                      </a:lnTo>
                      <a:lnTo>
                        <a:pt x="224" y="492"/>
                      </a:lnTo>
                      <a:lnTo>
                        <a:pt x="226" y="498"/>
                      </a:lnTo>
                      <a:lnTo>
                        <a:pt x="226" y="506"/>
                      </a:lnTo>
                      <a:lnTo>
                        <a:pt x="222" y="512"/>
                      </a:lnTo>
                      <a:lnTo>
                        <a:pt x="222" y="512"/>
                      </a:lnTo>
                      <a:lnTo>
                        <a:pt x="220" y="518"/>
                      </a:lnTo>
                      <a:lnTo>
                        <a:pt x="220" y="526"/>
                      </a:lnTo>
                      <a:lnTo>
                        <a:pt x="222" y="536"/>
                      </a:lnTo>
                      <a:lnTo>
                        <a:pt x="226" y="546"/>
                      </a:lnTo>
                      <a:lnTo>
                        <a:pt x="236" y="564"/>
                      </a:lnTo>
                      <a:lnTo>
                        <a:pt x="240" y="572"/>
                      </a:lnTo>
                      <a:lnTo>
                        <a:pt x="244" y="574"/>
                      </a:lnTo>
                      <a:lnTo>
                        <a:pt x="244" y="574"/>
                      </a:lnTo>
                      <a:lnTo>
                        <a:pt x="248" y="578"/>
                      </a:lnTo>
                      <a:lnTo>
                        <a:pt x="250" y="582"/>
                      </a:lnTo>
                      <a:lnTo>
                        <a:pt x="256" y="594"/>
                      </a:lnTo>
                      <a:lnTo>
                        <a:pt x="260" y="612"/>
                      </a:lnTo>
                      <a:lnTo>
                        <a:pt x="260" y="612"/>
                      </a:lnTo>
                      <a:lnTo>
                        <a:pt x="260" y="614"/>
                      </a:lnTo>
                      <a:lnTo>
                        <a:pt x="264" y="624"/>
                      </a:lnTo>
                      <a:lnTo>
                        <a:pt x="272" y="640"/>
                      </a:lnTo>
                      <a:lnTo>
                        <a:pt x="288" y="660"/>
                      </a:lnTo>
                      <a:lnTo>
                        <a:pt x="288" y="660"/>
                      </a:lnTo>
                      <a:lnTo>
                        <a:pt x="304" y="680"/>
                      </a:lnTo>
                      <a:lnTo>
                        <a:pt x="314" y="694"/>
                      </a:lnTo>
                      <a:lnTo>
                        <a:pt x="328" y="714"/>
                      </a:lnTo>
                      <a:lnTo>
                        <a:pt x="328" y="714"/>
                      </a:lnTo>
                      <a:lnTo>
                        <a:pt x="332" y="718"/>
                      </a:lnTo>
                      <a:lnTo>
                        <a:pt x="338" y="724"/>
                      </a:lnTo>
                      <a:lnTo>
                        <a:pt x="356" y="732"/>
                      </a:lnTo>
                      <a:lnTo>
                        <a:pt x="378" y="740"/>
                      </a:lnTo>
                      <a:lnTo>
                        <a:pt x="430" y="746"/>
                      </a:lnTo>
                      <a:lnTo>
                        <a:pt x="484" y="746"/>
                      </a:lnTo>
                      <a:lnTo>
                        <a:pt x="534" y="746"/>
                      </a:lnTo>
                      <a:lnTo>
                        <a:pt x="604" y="752"/>
                      </a:lnTo>
                      <a:lnTo>
                        <a:pt x="622" y="754"/>
                      </a:lnTo>
                      <a:lnTo>
                        <a:pt x="622" y="754"/>
                      </a:lnTo>
                      <a:lnTo>
                        <a:pt x="562" y="790"/>
                      </a:lnTo>
                      <a:lnTo>
                        <a:pt x="518" y="820"/>
                      </a:lnTo>
                      <a:lnTo>
                        <a:pt x="488" y="842"/>
                      </a:lnTo>
                      <a:lnTo>
                        <a:pt x="470" y="858"/>
                      </a:lnTo>
                      <a:lnTo>
                        <a:pt x="462" y="868"/>
                      </a:lnTo>
                      <a:lnTo>
                        <a:pt x="458" y="874"/>
                      </a:lnTo>
                      <a:lnTo>
                        <a:pt x="458" y="876"/>
                      </a:lnTo>
                      <a:lnTo>
                        <a:pt x="458" y="878"/>
                      </a:lnTo>
                      <a:lnTo>
                        <a:pt x="384" y="988"/>
                      </a:lnTo>
                      <a:lnTo>
                        <a:pt x="388" y="1004"/>
                      </a:lnTo>
                      <a:lnTo>
                        <a:pt x="384" y="1022"/>
                      </a:lnTo>
                      <a:lnTo>
                        <a:pt x="366" y="1052"/>
                      </a:lnTo>
                      <a:lnTo>
                        <a:pt x="354" y="1078"/>
                      </a:lnTo>
                      <a:lnTo>
                        <a:pt x="342" y="1124"/>
                      </a:lnTo>
                      <a:lnTo>
                        <a:pt x="342" y="1124"/>
                      </a:lnTo>
                      <a:lnTo>
                        <a:pt x="342" y="1130"/>
                      </a:lnTo>
                      <a:lnTo>
                        <a:pt x="344" y="1142"/>
                      </a:lnTo>
                      <a:lnTo>
                        <a:pt x="348" y="1148"/>
                      </a:lnTo>
                      <a:lnTo>
                        <a:pt x="350" y="1156"/>
                      </a:lnTo>
                      <a:lnTo>
                        <a:pt x="356" y="1162"/>
                      </a:lnTo>
                      <a:lnTo>
                        <a:pt x="364" y="1166"/>
                      </a:lnTo>
                      <a:lnTo>
                        <a:pt x="364" y="1166"/>
                      </a:lnTo>
                      <a:lnTo>
                        <a:pt x="372" y="1170"/>
                      </a:lnTo>
                      <a:lnTo>
                        <a:pt x="376" y="1176"/>
                      </a:lnTo>
                      <a:lnTo>
                        <a:pt x="380" y="1184"/>
                      </a:lnTo>
                      <a:lnTo>
                        <a:pt x="382" y="1192"/>
                      </a:lnTo>
                      <a:lnTo>
                        <a:pt x="380" y="1206"/>
                      </a:lnTo>
                      <a:lnTo>
                        <a:pt x="380" y="1212"/>
                      </a:lnTo>
                      <a:lnTo>
                        <a:pt x="382" y="1244"/>
                      </a:lnTo>
                      <a:lnTo>
                        <a:pt x="382" y="1244"/>
                      </a:lnTo>
                      <a:lnTo>
                        <a:pt x="384" y="1248"/>
                      </a:lnTo>
                      <a:lnTo>
                        <a:pt x="392" y="1258"/>
                      </a:lnTo>
                      <a:lnTo>
                        <a:pt x="398" y="1264"/>
                      </a:lnTo>
                      <a:lnTo>
                        <a:pt x="406" y="1268"/>
                      </a:lnTo>
                      <a:lnTo>
                        <a:pt x="416" y="1272"/>
                      </a:lnTo>
                      <a:lnTo>
                        <a:pt x="428" y="1272"/>
                      </a:lnTo>
                      <a:lnTo>
                        <a:pt x="428" y="1272"/>
                      </a:lnTo>
                      <a:lnTo>
                        <a:pt x="440" y="1274"/>
                      </a:lnTo>
                      <a:lnTo>
                        <a:pt x="448" y="1280"/>
                      </a:lnTo>
                      <a:lnTo>
                        <a:pt x="452" y="1286"/>
                      </a:lnTo>
                      <a:lnTo>
                        <a:pt x="456" y="1294"/>
                      </a:lnTo>
                      <a:lnTo>
                        <a:pt x="458" y="1310"/>
                      </a:lnTo>
                      <a:lnTo>
                        <a:pt x="458" y="1316"/>
                      </a:lnTo>
                      <a:lnTo>
                        <a:pt x="458" y="1316"/>
                      </a:lnTo>
                      <a:lnTo>
                        <a:pt x="456" y="1338"/>
                      </a:lnTo>
                      <a:lnTo>
                        <a:pt x="458" y="1354"/>
                      </a:lnTo>
                      <a:lnTo>
                        <a:pt x="458" y="1360"/>
                      </a:lnTo>
                      <a:lnTo>
                        <a:pt x="460" y="1364"/>
                      </a:lnTo>
                      <a:lnTo>
                        <a:pt x="460" y="1364"/>
                      </a:lnTo>
                      <a:lnTo>
                        <a:pt x="468" y="1374"/>
                      </a:lnTo>
                      <a:lnTo>
                        <a:pt x="474" y="1378"/>
                      </a:lnTo>
                      <a:lnTo>
                        <a:pt x="486" y="1380"/>
                      </a:lnTo>
                      <a:lnTo>
                        <a:pt x="486" y="1380"/>
                      </a:lnTo>
                      <a:lnTo>
                        <a:pt x="502" y="1380"/>
                      </a:lnTo>
                      <a:lnTo>
                        <a:pt x="514" y="1384"/>
                      </a:lnTo>
                      <a:lnTo>
                        <a:pt x="522" y="1390"/>
                      </a:lnTo>
                      <a:lnTo>
                        <a:pt x="526" y="1394"/>
                      </a:lnTo>
                      <a:lnTo>
                        <a:pt x="526" y="1396"/>
                      </a:lnTo>
                      <a:lnTo>
                        <a:pt x="526" y="1396"/>
                      </a:lnTo>
                      <a:lnTo>
                        <a:pt x="526" y="1400"/>
                      </a:lnTo>
                      <a:lnTo>
                        <a:pt x="530" y="1404"/>
                      </a:lnTo>
                      <a:lnTo>
                        <a:pt x="532" y="1408"/>
                      </a:lnTo>
                      <a:lnTo>
                        <a:pt x="534" y="1414"/>
                      </a:lnTo>
                      <a:lnTo>
                        <a:pt x="536" y="1422"/>
                      </a:lnTo>
                      <a:lnTo>
                        <a:pt x="536" y="1432"/>
                      </a:lnTo>
                      <a:lnTo>
                        <a:pt x="532" y="1446"/>
                      </a:lnTo>
                      <a:lnTo>
                        <a:pt x="524" y="1462"/>
                      </a:lnTo>
                      <a:lnTo>
                        <a:pt x="524" y="1462"/>
                      </a:lnTo>
                      <a:lnTo>
                        <a:pt x="492" y="1522"/>
                      </a:lnTo>
                      <a:lnTo>
                        <a:pt x="478" y="1540"/>
                      </a:lnTo>
                      <a:lnTo>
                        <a:pt x="472" y="1546"/>
                      </a:lnTo>
                      <a:lnTo>
                        <a:pt x="466" y="1550"/>
                      </a:lnTo>
                      <a:lnTo>
                        <a:pt x="466" y="1550"/>
                      </a:lnTo>
                      <a:lnTo>
                        <a:pt x="460" y="1554"/>
                      </a:lnTo>
                      <a:lnTo>
                        <a:pt x="454" y="1560"/>
                      </a:lnTo>
                      <a:lnTo>
                        <a:pt x="440" y="1578"/>
                      </a:lnTo>
                      <a:lnTo>
                        <a:pt x="424" y="1604"/>
                      </a:lnTo>
                      <a:lnTo>
                        <a:pt x="424" y="1604"/>
                      </a:lnTo>
                      <a:lnTo>
                        <a:pt x="420" y="1614"/>
                      </a:lnTo>
                      <a:lnTo>
                        <a:pt x="412" y="1636"/>
                      </a:lnTo>
                      <a:lnTo>
                        <a:pt x="410" y="1650"/>
                      </a:lnTo>
                      <a:lnTo>
                        <a:pt x="408" y="1666"/>
                      </a:lnTo>
                      <a:lnTo>
                        <a:pt x="410" y="1680"/>
                      </a:lnTo>
                      <a:lnTo>
                        <a:pt x="414" y="1686"/>
                      </a:lnTo>
                      <a:lnTo>
                        <a:pt x="416" y="1692"/>
                      </a:lnTo>
                      <a:lnTo>
                        <a:pt x="416" y="1692"/>
                      </a:lnTo>
                      <a:lnTo>
                        <a:pt x="426" y="1702"/>
                      </a:lnTo>
                      <a:lnTo>
                        <a:pt x="438" y="1710"/>
                      </a:lnTo>
                      <a:lnTo>
                        <a:pt x="450" y="1714"/>
                      </a:lnTo>
                      <a:lnTo>
                        <a:pt x="456" y="1714"/>
                      </a:lnTo>
                      <a:lnTo>
                        <a:pt x="464" y="1714"/>
                      </a:lnTo>
                      <a:lnTo>
                        <a:pt x="470" y="1712"/>
                      </a:lnTo>
                      <a:lnTo>
                        <a:pt x="478" y="1710"/>
                      </a:lnTo>
                      <a:lnTo>
                        <a:pt x="486" y="1704"/>
                      </a:lnTo>
                      <a:lnTo>
                        <a:pt x="492" y="1698"/>
                      </a:lnTo>
                      <a:lnTo>
                        <a:pt x="500" y="1690"/>
                      </a:lnTo>
                      <a:lnTo>
                        <a:pt x="508" y="1678"/>
                      </a:lnTo>
                      <a:lnTo>
                        <a:pt x="514" y="1666"/>
                      </a:lnTo>
                      <a:lnTo>
                        <a:pt x="522" y="1650"/>
                      </a:lnTo>
                      <a:lnTo>
                        <a:pt x="522" y="1650"/>
                      </a:lnTo>
                      <a:lnTo>
                        <a:pt x="548" y="1592"/>
                      </a:lnTo>
                      <a:lnTo>
                        <a:pt x="568" y="1554"/>
                      </a:lnTo>
                      <a:lnTo>
                        <a:pt x="582" y="1532"/>
                      </a:lnTo>
                      <a:lnTo>
                        <a:pt x="586" y="1526"/>
                      </a:lnTo>
                      <a:lnTo>
                        <a:pt x="586" y="1526"/>
                      </a:lnTo>
                      <a:lnTo>
                        <a:pt x="590" y="1522"/>
                      </a:lnTo>
                      <a:lnTo>
                        <a:pt x="594" y="1518"/>
                      </a:lnTo>
                      <a:lnTo>
                        <a:pt x="600" y="1516"/>
                      </a:lnTo>
                      <a:lnTo>
                        <a:pt x="608" y="1514"/>
                      </a:lnTo>
                      <a:lnTo>
                        <a:pt x="620" y="1514"/>
                      </a:lnTo>
                      <a:lnTo>
                        <a:pt x="632" y="1516"/>
                      </a:lnTo>
                      <a:lnTo>
                        <a:pt x="648" y="1520"/>
                      </a:lnTo>
                      <a:lnTo>
                        <a:pt x="648" y="1520"/>
                      </a:lnTo>
                      <a:lnTo>
                        <a:pt x="662" y="1528"/>
                      </a:lnTo>
                      <a:lnTo>
                        <a:pt x="668" y="1532"/>
                      </a:lnTo>
                      <a:lnTo>
                        <a:pt x="670" y="1536"/>
                      </a:lnTo>
                      <a:lnTo>
                        <a:pt x="668" y="1536"/>
                      </a:lnTo>
                      <a:lnTo>
                        <a:pt x="664" y="1538"/>
                      </a:lnTo>
                      <a:lnTo>
                        <a:pt x="670" y="1538"/>
                      </a:lnTo>
                      <a:lnTo>
                        <a:pt x="670" y="1538"/>
                      </a:lnTo>
                      <a:lnTo>
                        <a:pt x="682" y="1536"/>
                      </a:lnTo>
                      <a:lnTo>
                        <a:pt x="692" y="1532"/>
                      </a:lnTo>
                      <a:lnTo>
                        <a:pt x="700" y="1528"/>
                      </a:lnTo>
                      <a:lnTo>
                        <a:pt x="700" y="1528"/>
                      </a:lnTo>
                      <a:lnTo>
                        <a:pt x="708" y="1522"/>
                      </a:lnTo>
                      <a:lnTo>
                        <a:pt x="716" y="1518"/>
                      </a:lnTo>
                      <a:lnTo>
                        <a:pt x="724" y="1516"/>
                      </a:lnTo>
                      <a:lnTo>
                        <a:pt x="724" y="1516"/>
                      </a:lnTo>
                      <a:lnTo>
                        <a:pt x="734" y="1518"/>
                      </a:lnTo>
                      <a:lnTo>
                        <a:pt x="744" y="1522"/>
                      </a:lnTo>
                      <a:lnTo>
                        <a:pt x="754" y="1528"/>
                      </a:lnTo>
                      <a:lnTo>
                        <a:pt x="754" y="1528"/>
                      </a:lnTo>
                      <a:lnTo>
                        <a:pt x="758" y="1530"/>
                      </a:lnTo>
                      <a:lnTo>
                        <a:pt x="768" y="1532"/>
                      </a:lnTo>
                      <a:lnTo>
                        <a:pt x="774" y="1532"/>
                      </a:lnTo>
                      <a:lnTo>
                        <a:pt x="780" y="1532"/>
                      </a:lnTo>
                      <a:lnTo>
                        <a:pt x="786" y="1528"/>
                      </a:lnTo>
                      <a:lnTo>
                        <a:pt x="794" y="1520"/>
                      </a:lnTo>
                      <a:lnTo>
                        <a:pt x="794" y="1520"/>
                      </a:lnTo>
                      <a:lnTo>
                        <a:pt x="800" y="1512"/>
                      </a:lnTo>
                      <a:lnTo>
                        <a:pt x="806" y="1500"/>
                      </a:lnTo>
                      <a:lnTo>
                        <a:pt x="812" y="1478"/>
                      </a:lnTo>
                      <a:lnTo>
                        <a:pt x="816" y="1458"/>
                      </a:lnTo>
                      <a:lnTo>
                        <a:pt x="816" y="1452"/>
                      </a:lnTo>
                      <a:lnTo>
                        <a:pt x="840" y="1406"/>
                      </a:lnTo>
                      <a:lnTo>
                        <a:pt x="844" y="1388"/>
                      </a:lnTo>
                      <a:lnTo>
                        <a:pt x="870" y="1386"/>
                      </a:lnTo>
                      <a:lnTo>
                        <a:pt x="894" y="1318"/>
                      </a:lnTo>
                      <a:lnTo>
                        <a:pt x="922" y="1204"/>
                      </a:lnTo>
                      <a:lnTo>
                        <a:pt x="952" y="1056"/>
                      </a:lnTo>
                      <a:lnTo>
                        <a:pt x="970" y="942"/>
                      </a:lnTo>
                      <a:lnTo>
                        <a:pt x="970" y="942"/>
                      </a:lnTo>
                      <a:lnTo>
                        <a:pt x="974" y="940"/>
                      </a:lnTo>
                      <a:lnTo>
                        <a:pt x="978" y="928"/>
                      </a:lnTo>
                      <a:lnTo>
                        <a:pt x="984" y="908"/>
                      </a:lnTo>
                      <a:lnTo>
                        <a:pt x="986" y="894"/>
                      </a:lnTo>
                      <a:lnTo>
                        <a:pt x="988" y="880"/>
                      </a:lnTo>
                      <a:lnTo>
                        <a:pt x="988" y="880"/>
                      </a:lnTo>
                      <a:lnTo>
                        <a:pt x="990" y="866"/>
                      </a:lnTo>
                      <a:lnTo>
                        <a:pt x="994" y="858"/>
                      </a:lnTo>
                      <a:lnTo>
                        <a:pt x="1000" y="856"/>
                      </a:lnTo>
                      <a:lnTo>
                        <a:pt x="1004" y="854"/>
                      </a:lnTo>
                      <a:lnTo>
                        <a:pt x="1004" y="880"/>
                      </a:lnTo>
                      <a:lnTo>
                        <a:pt x="996" y="942"/>
                      </a:lnTo>
                      <a:lnTo>
                        <a:pt x="998" y="962"/>
                      </a:lnTo>
                      <a:lnTo>
                        <a:pt x="990" y="990"/>
                      </a:lnTo>
                      <a:lnTo>
                        <a:pt x="990" y="1034"/>
                      </a:lnTo>
                      <a:lnTo>
                        <a:pt x="990" y="1046"/>
                      </a:lnTo>
                      <a:lnTo>
                        <a:pt x="990" y="1108"/>
                      </a:lnTo>
                      <a:lnTo>
                        <a:pt x="998" y="1112"/>
                      </a:lnTo>
                      <a:lnTo>
                        <a:pt x="998" y="1122"/>
                      </a:lnTo>
                      <a:lnTo>
                        <a:pt x="990" y="1130"/>
                      </a:lnTo>
                      <a:lnTo>
                        <a:pt x="992" y="1160"/>
                      </a:lnTo>
                      <a:lnTo>
                        <a:pt x="992" y="1208"/>
                      </a:lnTo>
                      <a:lnTo>
                        <a:pt x="1010" y="1248"/>
                      </a:lnTo>
                      <a:lnTo>
                        <a:pt x="1040" y="1274"/>
                      </a:lnTo>
                      <a:lnTo>
                        <a:pt x="1044" y="1246"/>
                      </a:lnTo>
                      <a:lnTo>
                        <a:pt x="1048" y="1274"/>
                      </a:lnTo>
                      <a:lnTo>
                        <a:pt x="1078" y="1248"/>
                      </a:lnTo>
                      <a:lnTo>
                        <a:pt x="1096" y="1208"/>
                      </a:lnTo>
                      <a:lnTo>
                        <a:pt x="1096" y="1160"/>
                      </a:lnTo>
                      <a:lnTo>
                        <a:pt x="1098" y="1130"/>
                      </a:lnTo>
                      <a:lnTo>
                        <a:pt x="1088" y="1122"/>
                      </a:lnTo>
                      <a:lnTo>
                        <a:pt x="1088" y="1112"/>
                      </a:lnTo>
                      <a:lnTo>
                        <a:pt x="1098" y="1108"/>
                      </a:lnTo>
                      <a:lnTo>
                        <a:pt x="1098" y="1046"/>
                      </a:lnTo>
                      <a:lnTo>
                        <a:pt x="1098" y="1034"/>
                      </a:lnTo>
                      <a:lnTo>
                        <a:pt x="1098" y="990"/>
                      </a:lnTo>
                      <a:lnTo>
                        <a:pt x="1088" y="962"/>
                      </a:lnTo>
                      <a:lnTo>
                        <a:pt x="1090" y="942"/>
                      </a:lnTo>
                      <a:lnTo>
                        <a:pt x="1084" y="880"/>
                      </a:lnTo>
                      <a:lnTo>
                        <a:pt x="1082" y="856"/>
                      </a:lnTo>
                      <a:lnTo>
                        <a:pt x="1082" y="856"/>
                      </a:lnTo>
                      <a:lnTo>
                        <a:pt x="1088" y="854"/>
                      </a:lnTo>
                      <a:lnTo>
                        <a:pt x="1094" y="858"/>
                      </a:lnTo>
                      <a:lnTo>
                        <a:pt x="1100" y="866"/>
                      </a:lnTo>
                      <a:lnTo>
                        <a:pt x="1102" y="880"/>
                      </a:lnTo>
                      <a:lnTo>
                        <a:pt x="1102" y="880"/>
                      </a:lnTo>
                      <a:lnTo>
                        <a:pt x="1102" y="894"/>
                      </a:lnTo>
                      <a:lnTo>
                        <a:pt x="1106" y="908"/>
                      </a:lnTo>
                      <a:lnTo>
                        <a:pt x="1112" y="928"/>
                      </a:lnTo>
                      <a:lnTo>
                        <a:pt x="1116" y="940"/>
                      </a:lnTo>
                      <a:lnTo>
                        <a:pt x="1120" y="942"/>
                      </a:lnTo>
                      <a:lnTo>
                        <a:pt x="1138" y="1056"/>
                      </a:lnTo>
                      <a:lnTo>
                        <a:pt x="1168" y="1204"/>
                      </a:lnTo>
                      <a:lnTo>
                        <a:pt x="1196" y="1318"/>
                      </a:lnTo>
                      <a:lnTo>
                        <a:pt x="1220" y="1386"/>
                      </a:lnTo>
                      <a:lnTo>
                        <a:pt x="1246" y="1388"/>
                      </a:lnTo>
                      <a:lnTo>
                        <a:pt x="1250" y="1406"/>
                      </a:lnTo>
                      <a:lnTo>
                        <a:pt x="1274" y="1452"/>
                      </a:lnTo>
                      <a:lnTo>
                        <a:pt x="1274" y="1452"/>
                      </a:lnTo>
                      <a:lnTo>
                        <a:pt x="1274" y="1458"/>
                      </a:lnTo>
                      <a:lnTo>
                        <a:pt x="1278" y="1478"/>
                      </a:lnTo>
                      <a:lnTo>
                        <a:pt x="1284" y="1500"/>
                      </a:lnTo>
                      <a:lnTo>
                        <a:pt x="1290" y="1512"/>
                      </a:lnTo>
                      <a:lnTo>
                        <a:pt x="1296" y="1520"/>
                      </a:lnTo>
                      <a:lnTo>
                        <a:pt x="1296" y="1520"/>
                      </a:lnTo>
                      <a:lnTo>
                        <a:pt x="1304" y="1528"/>
                      </a:lnTo>
                      <a:lnTo>
                        <a:pt x="1310" y="1532"/>
                      </a:lnTo>
                      <a:lnTo>
                        <a:pt x="1316" y="1532"/>
                      </a:lnTo>
                      <a:lnTo>
                        <a:pt x="1322" y="1532"/>
                      </a:lnTo>
                      <a:lnTo>
                        <a:pt x="1332" y="1530"/>
                      </a:lnTo>
                      <a:lnTo>
                        <a:pt x="1334" y="1528"/>
                      </a:lnTo>
                      <a:lnTo>
                        <a:pt x="1334" y="1528"/>
                      </a:lnTo>
                      <a:lnTo>
                        <a:pt x="1346" y="1522"/>
                      </a:lnTo>
                      <a:lnTo>
                        <a:pt x="1356" y="1518"/>
                      </a:lnTo>
                      <a:lnTo>
                        <a:pt x="1366" y="1516"/>
                      </a:lnTo>
                      <a:lnTo>
                        <a:pt x="1366" y="1516"/>
                      </a:lnTo>
                      <a:lnTo>
                        <a:pt x="1374" y="1518"/>
                      </a:lnTo>
                      <a:lnTo>
                        <a:pt x="1382" y="1522"/>
                      </a:lnTo>
                      <a:lnTo>
                        <a:pt x="1390" y="1528"/>
                      </a:lnTo>
                      <a:lnTo>
                        <a:pt x="1390" y="1528"/>
                      </a:lnTo>
                      <a:lnTo>
                        <a:pt x="1398" y="1532"/>
                      </a:lnTo>
                      <a:lnTo>
                        <a:pt x="1406" y="1536"/>
                      </a:lnTo>
                      <a:lnTo>
                        <a:pt x="1420" y="1538"/>
                      </a:lnTo>
                      <a:lnTo>
                        <a:pt x="1420" y="1538"/>
                      </a:lnTo>
                      <a:lnTo>
                        <a:pt x="1426" y="1538"/>
                      </a:lnTo>
                      <a:lnTo>
                        <a:pt x="1422" y="1536"/>
                      </a:lnTo>
                      <a:lnTo>
                        <a:pt x="1420" y="1536"/>
                      </a:lnTo>
                      <a:lnTo>
                        <a:pt x="1422" y="1532"/>
                      </a:lnTo>
                      <a:lnTo>
                        <a:pt x="1428" y="1528"/>
                      </a:lnTo>
                      <a:lnTo>
                        <a:pt x="1442" y="1520"/>
                      </a:lnTo>
                      <a:lnTo>
                        <a:pt x="1442" y="1520"/>
                      </a:lnTo>
                      <a:lnTo>
                        <a:pt x="1458" y="1516"/>
                      </a:lnTo>
                      <a:lnTo>
                        <a:pt x="1470" y="1514"/>
                      </a:lnTo>
                      <a:lnTo>
                        <a:pt x="1482" y="1514"/>
                      </a:lnTo>
                      <a:lnTo>
                        <a:pt x="1490" y="1516"/>
                      </a:lnTo>
                      <a:lnTo>
                        <a:pt x="1496" y="1518"/>
                      </a:lnTo>
                      <a:lnTo>
                        <a:pt x="1500" y="1522"/>
                      </a:lnTo>
                      <a:lnTo>
                        <a:pt x="1502" y="1526"/>
                      </a:lnTo>
                      <a:lnTo>
                        <a:pt x="1502" y="1526"/>
                      </a:lnTo>
                      <a:lnTo>
                        <a:pt x="1508" y="1532"/>
                      </a:lnTo>
                      <a:lnTo>
                        <a:pt x="1522" y="1554"/>
                      </a:lnTo>
                      <a:lnTo>
                        <a:pt x="1542" y="1592"/>
                      </a:lnTo>
                      <a:lnTo>
                        <a:pt x="1568" y="1650"/>
                      </a:lnTo>
                      <a:lnTo>
                        <a:pt x="1568" y="1650"/>
                      </a:lnTo>
                      <a:lnTo>
                        <a:pt x="1576" y="1666"/>
                      </a:lnTo>
                      <a:lnTo>
                        <a:pt x="1582" y="1678"/>
                      </a:lnTo>
                      <a:lnTo>
                        <a:pt x="1590" y="1690"/>
                      </a:lnTo>
                      <a:lnTo>
                        <a:pt x="1598" y="1698"/>
                      </a:lnTo>
                      <a:lnTo>
                        <a:pt x="1604" y="1704"/>
                      </a:lnTo>
                      <a:lnTo>
                        <a:pt x="1612" y="1710"/>
                      </a:lnTo>
                      <a:lnTo>
                        <a:pt x="1620" y="1712"/>
                      </a:lnTo>
                      <a:lnTo>
                        <a:pt x="1626" y="1714"/>
                      </a:lnTo>
                      <a:lnTo>
                        <a:pt x="1634" y="1714"/>
                      </a:lnTo>
                      <a:lnTo>
                        <a:pt x="1640" y="1714"/>
                      </a:lnTo>
                      <a:lnTo>
                        <a:pt x="1652" y="1710"/>
                      </a:lnTo>
                      <a:lnTo>
                        <a:pt x="1664" y="1702"/>
                      </a:lnTo>
                      <a:lnTo>
                        <a:pt x="1672" y="1692"/>
                      </a:lnTo>
                      <a:lnTo>
                        <a:pt x="1672" y="1692"/>
                      </a:lnTo>
                      <a:lnTo>
                        <a:pt x="1676" y="1686"/>
                      </a:lnTo>
                      <a:lnTo>
                        <a:pt x="1678" y="1680"/>
                      </a:lnTo>
                      <a:lnTo>
                        <a:pt x="1682" y="1666"/>
                      </a:lnTo>
                      <a:lnTo>
                        <a:pt x="1680" y="1650"/>
                      </a:lnTo>
                      <a:lnTo>
                        <a:pt x="1678" y="1636"/>
                      </a:lnTo>
                      <a:lnTo>
                        <a:pt x="1670" y="1614"/>
                      </a:lnTo>
                      <a:lnTo>
                        <a:pt x="1666" y="1604"/>
                      </a:lnTo>
                      <a:lnTo>
                        <a:pt x="1666" y="1604"/>
                      </a:lnTo>
                      <a:lnTo>
                        <a:pt x="1650" y="1578"/>
                      </a:lnTo>
                      <a:lnTo>
                        <a:pt x="1636" y="1560"/>
                      </a:lnTo>
                      <a:lnTo>
                        <a:pt x="1630" y="1554"/>
                      </a:lnTo>
                      <a:lnTo>
                        <a:pt x="1622" y="1550"/>
                      </a:lnTo>
                      <a:lnTo>
                        <a:pt x="1622" y="1550"/>
                      </a:lnTo>
                      <a:lnTo>
                        <a:pt x="1618" y="1546"/>
                      </a:lnTo>
                      <a:lnTo>
                        <a:pt x="1612" y="1540"/>
                      </a:lnTo>
                      <a:lnTo>
                        <a:pt x="1598" y="1522"/>
                      </a:lnTo>
                      <a:lnTo>
                        <a:pt x="1566" y="1462"/>
                      </a:lnTo>
                      <a:lnTo>
                        <a:pt x="1566" y="1462"/>
                      </a:lnTo>
                      <a:lnTo>
                        <a:pt x="1558" y="1446"/>
                      </a:lnTo>
                      <a:lnTo>
                        <a:pt x="1554" y="1432"/>
                      </a:lnTo>
                      <a:lnTo>
                        <a:pt x="1554" y="1422"/>
                      </a:lnTo>
                      <a:lnTo>
                        <a:pt x="1556" y="1414"/>
                      </a:lnTo>
                      <a:lnTo>
                        <a:pt x="1558" y="1408"/>
                      </a:lnTo>
                      <a:lnTo>
                        <a:pt x="1560" y="1404"/>
                      </a:lnTo>
                      <a:lnTo>
                        <a:pt x="1562" y="1400"/>
                      </a:lnTo>
                      <a:lnTo>
                        <a:pt x="1564" y="1396"/>
                      </a:lnTo>
                      <a:lnTo>
                        <a:pt x="1564" y="1396"/>
                      </a:lnTo>
                      <a:lnTo>
                        <a:pt x="1564" y="1394"/>
                      </a:lnTo>
                      <a:lnTo>
                        <a:pt x="1566" y="1390"/>
                      </a:lnTo>
                      <a:lnTo>
                        <a:pt x="1576" y="1384"/>
                      </a:lnTo>
                      <a:lnTo>
                        <a:pt x="1588" y="1380"/>
                      </a:lnTo>
                      <a:lnTo>
                        <a:pt x="1604" y="1380"/>
                      </a:lnTo>
                      <a:lnTo>
                        <a:pt x="1604" y="1380"/>
                      </a:lnTo>
                      <a:lnTo>
                        <a:pt x="1616" y="1378"/>
                      </a:lnTo>
                      <a:lnTo>
                        <a:pt x="1622" y="1374"/>
                      </a:lnTo>
                      <a:lnTo>
                        <a:pt x="1630" y="1364"/>
                      </a:lnTo>
                      <a:lnTo>
                        <a:pt x="1630" y="1364"/>
                      </a:lnTo>
                      <a:lnTo>
                        <a:pt x="1632" y="1360"/>
                      </a:lnTo>
                      <a:lnTo>
                        <a:pt x="1632" y="1354"/>
                      </a:lnTo>
                      <a:lnTo>
                        <a:pt x="1632" y="1338"/>
                      </a:lnTo>
                      <a:lnTo>
                        <a:pt x="1632" y="1316"/>
                      </a:lnTo>
                      <a:lnTo>
                        <a:pt x="1632" y="1316"/>
                      </a:lnTo>
                      <a:lnTo>
                        <a:pt x="1632" y="1310"/>
                      </a:lnTo>
                      <a:lnTo>
                        <a:pt x="1634" y="1294"/>
                      </a:lnTo>
                      <a:lnTo>
                        <a:pt x="1638" y="1286"/>
                      </a:lnTo>
                      <a:lnTo>
                        <a:pt x="1642" y="1280"/>
                      </a:lnTo>
                      <a:lnTo>
                        <a:pt x="1650" y="1274"/>
                      </a:lnTo>
                      <a:lnTo>
                        <a:pt x="1662" y="1272"/>
                      </a:lnTo>
                      <a:lnTo>
                        <a:pt x="1662" y="1272"/>
                      </a:lnTo>
                      <a:lnTo>
                        <a:pt x="1674" y="1272"/>
                      </a:lnTo>
                      <a:lnTo>
                        <a:pt x="1684" y="1268"/>
                      </a:lnTo>
                      <a:lnTo>
                        <a:pt x="1692" y="1264"/>
                      </a:lnTo>
                      <a:lnTo>
                        <a:pt x="1698" y="1258"/>
                      </a:lnTo>
                      <a:lnTo>
                        <a:pt x="1706" y="1248"/>
                      </a:lnTo>
                      <a:lnTo>
                        <a:pt x="1708" y="1244"/>
                      </a:lnTo>
                      <a:lnTo>
                        <a:pt x="1710" y="1212"/>
                      </a:lnTo>
                      <a:lnTo>
                        <a:pt x="1710" y="1212"/>
                      </a:lnTo>
                      <a:lnTo>
                        <a:pt x="1710" y="1206"/>
                      </a:lnTo>
                      <a:lnTo>
                        <a:pt x="1708" y="1192"/>
                      </a:lnTo>
                      <a:lnTo>
                        <a:pt x="1710" y="1184"/>
                      </a:lnTo>
                      <a:lnTo>
                        <a:pt x="1712" y="1176"/>
                      </a:lnTo>
                      <a:lnTo>
                        <a:pt x="1718" y="1170"/>
                      </a:lnTo>
                      <a:lnTo>
                        <a:pt x="1726" y="1166"/>
                      </a:lnTo>
                      <a:lnTo>
                        <a:pt x="1726" y="1166"/>
                      </a:lnTo>
                      <a:lnTo>
                        <a:pt x="1734" y="1162"/>
                      </a:lnTo>
                      <a:lnTo>
                        <a:pt x="1738" y="1156"/>
                      </a:lnTo>
                      <a:lnTo>
                        <a:pt x="1742" y="1148"/>
                      </a:lnTo>
                      <a:lnTo>
                        <a:pt x="1746" y="1142"/>
                      </a:lnTo>
                      <a:lnTo>
                        <a:pt x="1748" y="1130"/>
                      </a:lnTo>
                      <a:lnTo>
                        <a:pt x="1748" y="1124"/>
                      </a:lnTo>
                      <a:lnTo>
                        <a:pt x="1736" y="1078"/>
                      </a:lnTo>
                      <a:lnTo>
                        <a:pt x="1724" y="1052"/>
                      </a:lnTo>
                      <a:lnTo>
                        <a:pt x="1706" y="1022"/>
                      </a:lnTo>
                      <a:lnTo>
                        <a:pt x="1702" y="1004"/>
                      </a:lnTo>
                      <a:lnTo>
                        <a:pt x="1706" y="988"/>
                      </a:lnTo>
                      <a:lnTo>
                        <a:pt x="1632" y="878"/>
                      </a:lnTo>
                      <a:lnTo>
                        <a:pt x="1632" y="878"/>
                      </a:lnTo>
                      <a:lnTo>
                        <a:pt x="1632" y="876"/>
                      </a:lnTo>
                      <a:lnTo>
                        <a:pt x="1632" y="874"/>
                      </a:lnTo>
                      <a:lnTo>
                        <a:pt x="1628" y="868"/>
                      </a:lnTo>
                      <a:lnTo>
                        <a:pt x="1620" y="858"/>
                      </a:lnTo>
                      <a:lnTo>
                        <a:pt x="1600" y="842"/>
                      </a:lnTo>
                      <a:lnTo>
                        <a:pt x="1572" y="820"/>
                      </a:lnTo>
                      <a:lnTo>
                        <a:pt x="1528" y="790"/>
                      </a:lnTo>
                      <a:lnTo>
                        <a:pt x="1466" y="754"/>
                      </a:lnTo>
                      <a:lnTo>
                        <a:pt x="1486" y="752"/>
                      </a:lnTo>
                      <a:lnTo>
                        <a:pt x="1556" y="746"/>
                      </a:lnTo>
                      <a:lnTo>
                        <a:pt x="1606" y="746"/>
                      </a:lnTo>
                      <a:lnTo>
                        <a:pt x="1660" y="746"/>
                      </a:lnTo>
                      <a:lnTo>
                        <a:pt x="1712" y="740"/>
                      </a:lnTo>
                      <a:lnTo>
                        <a:pt x="1712" y="740"/>
                      </a:lnTo>
                      <a:lnTo>
                        <a:pt x="1734" y="732"/>
                      </a:lnTo>
                      <a:lnTo>
                        <a:pt x="1750" y="724"/>
                      </a:lnTo>
                      <a:lnTo>
                        <a:pt x="1758" y="718"/>
                      </a:lnTo>
                      <a:lnTo>
                        <a:pt x="1762" y="714"/>
                      </a:lnTo>
                      <a:lnTo>
                        <a:pt x="1762" y="714"/>
                      </a:lnTo>
                      <a:lnTo>
                        <a:pt x="1776" y="694"/>
                      </a:lnTo>
                      <a:lnTo>
                        <a:pt x="1786" y="680"/>
                      </a:lnTo>
                      <a:lnTo>
                        <a:pt x="1802" y="660"/>
                      </a:lnTo>
                      <a:lnTo>
                        <a:pt x="1802" y="660"/>
                      </a:lnTo>
                      <a:lnTo>
                        <a:pt x="1818" y="640"/>
                      </a:lnTo>
                      <a:lnTo>
                        <a:pt x="1826" y="624"/>
                      </a:lnTo>
                      <a:lnTo>
                        <a:pt x="1830" y="614"/>
                      </a:lnTo>
                      <a:lnTo>
                        <a:pt x="1830" y="612"/>
                      </a:lnTo>
                      <a:lnTo>
                        <a:pt x="1830" y="612"/>
                      </a:lnTo>
                      <a:lnTo>
                        <a:pt x="1834" y="594"/>
                      </a:lnTo>
                      <a:lnTo>
                        <a:pt x="1840" y="582"/>
                      </a:lnTo>
                      <a:lnTo>
                        <a:pt x="1842" y="578"/>
                      </a:lnTo>
                      <a:lnTo>
                        <a:pt x="1846" y="574"/>
                      </a:lnTo>
                      <a:lnTo>
                        <a:pt x="1846" y="574"/>
                      </a:lnTo>
                      <a:lnTo>
                        <a:pt x="1850" y="572"/>
                      </a:lnTo>
                      <a:lnTo>
                        <a:pt x="1854" y="564"/>
                      </a:lnTo>
                      <a:lnTo>
                        <a:pt x="1864" y="546"/>
                      </a:lnTo>
                      <a:lnTo>
                        <a:pt x="1868" y="536"/>
                      </a:lnTo>
                      <a:lnTo>
                        <a:pt x="1870" y="526"/>
                      </a:lnTo>
                      <a:lnTo>
                        <a:pt x="1870" y="518"/>
                      </a:lnTo>
                      <a:lnTo>
                        <a:pt x="1868" y="512"/>
                      </a:lnTo>
                      <a:lnTo>
                        <a:pt x="1868" y="512"/>
                      </a:lnTo>
                      <a:lnTo>
                        <a:pt x="1864" y="506"/>
                      </a:lnTo>
                      <a:lnTo>
                        <a:pt x="1864" y="498"/>
                      </a:lnTo>
                      <a:lnTo>
                        <a:pt x="1866" y="492"/>
                      </a:lnTo>
                      <a:lnTo>
                        <a:pt x="1868" y="486"/>
                      </a:lnTo>
                      <a:lnTo>
                        <a:pt x="1872" y="476"/>
                      </a:lnTo>
                      <a:lnTo>
                        <a:pt x="1876" y="472"/>
                      </a:lnTo>
                      <a:lnTo>
                        <a:pt x="1876" y="472"/>
                      </a:lnTo>
                      <a:lnTo>
                        <a:pt x="1888" y="462"/>
                      </a:lnTo>
                      <a:lnTo>
                        <a:pt x="1894" y="454"/>
                      </a:lnTo>
                      <a:lnTo>
                        <a:pt x="1894" y="450"/>
                      </a:lnTo>
                      <a:lnTo>
                        <a:pt x="1894" y="446"/>
                      </a:lnTo>
                      <a:lnTo>
                        <a:pt x="1894" y="446"/>
                      </a:lnTo>
                      <a:lnTo>
                        <a:pt x="1890" y="442"/>
                      </a:lnTo>
                      <a:lnTo>
                        <a:pt x="1890" y="434"/>
                      </a:lnTo>
                      <a:lnTo>
                        <a:pt x="1892" y="416"/>
                      </a:lnTo>
                      <a:lnTo>
                        <a:pt x="1898" y="394"/>
                      </a:lnTo>
                      <a:lnTo>
                        <a:pt x="1898" y="394"/>
                      </a:lnTo>
                      <a:lnTo>
                        <a:pt x="1914" y="374"/>
                      </a:lnTo>
                      <a:lnTo>
                        <a:pt x="1926" y="360"/>
                      </a:lnTo>
                      <a:lnTo>
                        <a:pt x="1928" y="354"/>
                      </a:lnTo>
                      <a:lnTo>
                        <a:pt x="1930" y="350"/>
                      </a:lnTo>
                      <a:lnTo>
                        <a:pt x="1930" y="350"/>
                      </a:lnTo>
                      <a:lnTo>
                        <a:pt x="1934" y="340"/>
                      </a:lnTo>
                      <a:lnTo>
                        <a:pt x="1944" y="324"/>
                      </a:lnTo>
                      <a:lnTo>
                        <a:pt x="1956" y="310"/>
                      </a:lnTo>
                      <a:lnTo>
                        <a:pt x="1964" y="304"/>
                      </a:lnTo>
                      <a:lnTo>
                        <a:pt x="1972" y="300"/>
                      </a:lnTo>
                      <a:lnTo>
                        <a:pt x="1972" y="300"/>
                      </a:lnTo>
                      <a:lnTo>
                        <a:pt x="1978" y="296"/>
                      </a:lnTo>
                      <a:lnTo>
                        <a:pt x="1986" y="290"/>
                      </a:lnTo>
                      <a:lnTo>
                        <a:pt x="1996" y="278"/>
                      </a:lnTo>
                      <a:lnTo>
                        <a:pt x="2004" y="264"/>
                      </a:lnTo>
                      <a:lnTo>
                        <a:pt x="2004" y="264"/>
                      </a:lnTo>
                      <a:lnTo>
                        <a:pt x="2010" y="252"/>
                      </a:lnTo>
                      <a:lnTo>
                        <a:pt x="2016" y="240"/>
                      </a:lnTo>
                      <a:lnTo>
                        <a:pt x="2020" y="236"/>
                      </a:lnTo>
                      <a:lnTo>
                        <a:pt x="2024" y="234"/>
                      </a:lnTo>
                      <a:lnTo>
                        <a:pt x="2024" y="234"/>
                      </a:lnTo>
                      <a:lnTo>
                        <a:pt x="2030" y="232"/>
                      </a:lnTo>
                      <a:lnTo>
                        <a:pt x="2034" y="226"/>
                      </a:lnTo>
                      <a:lnTo>
                        <a:pt x="2046" y="214"/>
                      </a:lnTo>
                      <a:lnTo>
                        <a:pt x="2056" y="198"/>
                      </a:lnTo>
                      <a:lnTo>
                        <a:pt x="2078" y="154"/>
                      </a:lnTo>
                      <a:lnTo>
                        <a:pt x="2090" y="112"/>
                      </a:lnTo>
                      <a:lnTo>
                        <a:pt x="2088" y="78"/>
                      </a:lnTo>
                      <a:close/>
                      <a:moveTo>
                        <a:pt x="1040" y="574"/>
                      </a:moveTo>
                      <a:lnTo>
                        <a:pt x="1040" y="574"/>
                      </a:lnTo>
                      <a:lnTo>
                        <a:pt x="1040" y="574"/>
                      </a:lnTo>
                      <a:lnTo>
                        <a:pt x="1040" y="574"/>
                      </a:lnTo>
                      <a:lnTo>
                        <a:pt x="1040" y="574"/>
                      </a:lnTo>
                      <a:close/>
                    </a:path>
                  </a:pathLst>
                </a:custGeom>
                <a:solidFill>
                  <a:schemeClr val="tx2">
                    <a:lumMod val="60000"/>
                    <a:lumOff val="40000"/>
                    <a:alpha val="10000"/>
                  </a:schemeClr>
                </a:solidFill>
                <a:ln w="9525">
                  <a:solidFill>
                    <a:schemeClr val="tx2">
                      <a:lumMod val="60000"/>
                      <a:lumOff val="40000"/>
                      <a:alpha val="9000"/>
                    </a:schemeClr>
                  </a:solidFill>
                  <a:round/>
                  <a:headEnd/>
                  <a:tailEnd/>
                </a:ln>
                <a:effectLst>
                  <a:glow rad="63500">
                    <a:schemeClr val="tx2">
                      <a:lumMod val="60000"/>
                      <a:lumOff val="40000"/>
                      <a:alpha val="28000"/>
                    </a:schemeClr>
                  </a:glow>
                  <a:softEdge rad="12700"/>
                </a:effectLst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</p:grpSp>
          <p:grpSp>
            <p:nvGrpSpPr>
              <p:cNvPr id="25" name="Group 154"/>
              <p:cNvGrpSpPr>
                <a:grpSpLocks noChangeAspect="1"/>
              </p:cNvGrpSpPr>
              <p:nvPr/>
            </p:nvGrpSpPr>
            <p:grpSpPr>
              <a:xfrm rot="2047758">
                <a:off x="6509445" y="1366517"/>
                <a:ext cx="1457110" cy="1131216"/>
                <a:chOff x="381000" y="3581400"/>
                <a:chExt cx="3435350" cy="2667000"/>
              </a:xfrm>
              <a:solidFill>
                <a:schemeClr val="bg2">
                  <a:lumMod val="60000"/>
                  <a:lumOff val="40000"/>
                  <a:alpha val="18000"/>
                </a:schemeClr>
              </a:solidFill>
            </p:grpSpPr>
            <p:sp>
              <p:nvSpPr>
                <p:cNvPr id="167" name="Freeform 72"/>
                <p:cNvSpPr>
                  <a:spLocks/>
                </p:cNvSpPr>
                <p:nvPr/>
              </p:nvSpPr>
              <p:spPr bwMode="auto">
                <a:xfrm>
                  <a:off x="1644650" y="4162425"/>
                  <a:ext cx="441325" cy="657225"/>
                </a:xfrm>
                <a:custGeom>
                  <a:avLst/>
                  <a:gdLst/>
                  <a:ahLst/>
                  <a:cxnLst>
                    <a:cxn ang="0">
                      <a:pos x="276" y="414"/>
                    </a:cxn>
                    <a:cxn ang="0">
                      <a:pos x="276" y="414"/>
                    </a:cxn>
                    <a:cxn ang="0">
                      <a:pos x="278" y="414"/>
                    </a:cxn>
                    <a:cxn ang="0">
                      <a:pos x="278" y="412"/>
                    </a:cxn>
                    <a:cxn ang="0">
                      <a:pos x="278" y="412"/>
                    </a:cxn>
                    <a:cxn ang="0">
                      <a:pos x="270" y="396"/>
                    </a:cxn>
                    <a:cxn ang="0">
                      <a:pos x="54" y="60"/>
                    </a:cxn>
                    <a:cxn ang="0">
                      <a:pos x="54" y="60"/>
                    </a:cxn>
                    <a:cxn ang="0">
                      <a:pos x="38" y="32"/>
                    </a:cxn>
                    <a:cxn ang="0">
                      <a:pos x="36" y="28"/>
                    </a:cxn>
                    <a:cxn ang="0">
                      <a:pos x="36" y="28"/>
                    </a:cxn>
                    <a:cxn ang="0">
                      <a:pos x="26" y="14"/>
                    </a:cxn>
                    <a:cxn ang="0">
                      <a:pos x="14" y="4"/>
                    </a:cxn>
                    <a:cxn ang="0">
                      <a:pos x="10" y="2"/>
                    </a:cxn>
                    <a:cxn ang="0">
                      <a:pos x="10" y="2"/>
                    </a:cxn>
                    <a:cxn ang="0">
                      <a:pos x="6" y="0"/>
                    </a:cxn>
                    <a:cxn ang="0">
                      <a:pos x="2" y="0"/>
                    </a:cxn>
                    <a:cxn ang="0">
                      <a:pos x="0" y="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4" y="18"/>
                    </a:cxn>
                    <a:cxn ang="0">
                      <a:pos x="12" y="28"/>
                    </a:cxn>
                    <a:cxn ang="0">
                      <a:pos x="12" y="28"/>
                    </a:cxn>
                    <a:cxn ang="0">
                      <a:pos x="22" y="36"/>
                    </a:cxn>
                    <a:cxn ang="0">
                      <a:pos x="30" y="48"/>
                    </a:cxn>
                    <a:cxn ang="0">
                      <a:pos x="264" y="402"/>
                    </a:cxn>
                    <a:cxn ang="0">
                      <a:pos x="264" y="402"/>
                    </a:cxn>
                    <a:cxn ang="0">
                      <a:pos x="270" y="410"/>
                    </a:cxn>
                    <a:cxn ang="0">
                      <a:pos x="276" y="414"/>
                    </a:cxn>
                    <a:cxn ang="0">
                      <a:pos x="276" y="414"/>
                    </a:cxn>
                  </a:cxnLst>
                  <a:rect l="0" t="0" r="r" b="b"/>
                  <a:pathLst>
                    <a:path w="278" h="414">
                      <a:moveTo>
                        <a:pt x="276" y="414"/>
                      </a:moveTo>
                      <a:lnTo>
                        <a:pt x="276" y="414"/>
                      </a:lnTo>
                      <a:lnTo>
                        <a:pt x="278" y="414"/>
                      </a:lnTo>
                      <a:lnTo>
                        <a:pt x="278" y="412"/>
                      </a:lnTo>
                      <a:lnTo>
                        <a:pt x="278" y="412"/>
                      </a:lnTo>
                      <a:lnTo>
                        <a:pt x="270" y="396"/>
                      </a:lnTo>
                      <a:lnTo>
                        <a:pt x="54" y="60"/>
                      </a:lnTo>
                      <a:lnTo>
                        <a:pt x="54" y="60"/>
                      </a:lnTo>
                      <a:lnTo>
                        <a:pt x="38" y="32"/>
                      </a:lnTo>
                      <a:lnTo>
                        <a:pt x="36" y="28"/>
                      </a:lnTo>
                      <a:lnTo>
                        <a:pt x="36" y="28"/>
                      </a:lnTo>
                      <a:lnTo>
                        <a:pt x="26" y="14"/>
                      </a:lnTo>
                      <a:lnTo>
                        <a:pt x="14" y="4"/>
                      </a:lnTo>
                      <a:lnTo>
                        <a:pt x="10" y="2"/>
                      </a:lnTo>
                      <a:lnTo>
                        <a:pt x="10" y="2"/>
                      </a:lnTo>
                      <a:lnTo>
                        <a:pt x="6" y="0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4" y="18"/>
                      </a:lnTo>
                      <a:lnTo>
                        <a:pt x="12" y="28"/>
                      </a:lnTo>
                      <a:lnTo>
                        <a:pt x="12" y="28"/>
                      </a:lnTo>
                      <a:lnTo>
                        <a:pt x="22" y="36"/>
                      </a:lnTo>
                      <a:lnTo>
                        <a:pt x="30" y="48"/>
                      </a:lnTo>
                      <a:lnTo>
                        <a:pt x="264" y="402"/>
                      </a:lnTo>
                      <a:lnTo>
                        <a:pt x="264" y="402"/>
                      </a:lnTo>
                      <a:lnTo>
                        <a:pt x="270" y="410"/>
                      </a:lnTo>
                      <a:lnTo>
                        <a:pt x="276" y="414"/>
                      </a:lnTo>
                      <a:lnTo>
                        <a:pt x="276" y="41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68" name="Freeform 73"/>
                <p:cNvSpPr>
                  <a:spLocks/>
                </p:cNvSpPr>
                <p:nvPr/>
              </p:nvSpPr>
              <p:spPr bwMode="auto">
                <a:xfrm>
                  <a:off x="2089150" y="4835525"/>
                  <a:ext cx="1588" cy="3175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2"/>
                    </a:cxn>
                    <a:cxn ang="0">
                      <a:pos x="0" y="2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h="2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69" name="Freeform 74"/>
                <p:cNvSpPr>
                  <a:spLocks/>
                </p:cNvSpPr>
                <p:nvPr/>
              </p:nvSpPr>
              <p:spPr bwMode="auto">
                <a:xfrm>
                  <a:off x="2117725" y="4162425"/>
                  <a:ext cx="444500" cy="657225"/>
                </a:xfrm>
                <a:custGeom>
                  <a:avLst/>
                  <a:gdLst/>
                  <a:ahLst/>
                  <a:cxnLst>
                    <a:cxn ang="0">
                      <a:pos x="4" y="414"/>
                    </a:cxn>
                    <a:cxn ang="0">
                      <a:pos x="4" y="414"/>
                    </a:cxn>
                    <a:cxn ang="0">
                      <a:pos x="8" y="410"/>
                    </a:cxn>
                    <a:cxn ang="0">
                      <a:pos x="16" y="402"/>
                    </a:cxn>
                    <a:cxn ang="0">
                      <a:pos x="248" y="48"/>
                    </a:cxn>
                    <a:cxn ang="0">
                      <a:pos x="248" y="48"/>
                    </a:cxn>
                    <a:cxn ang="0">
                      <a:pos x="258" y="36"/>
                    </a:cxn>
                    <a:cxn ang="0">
                      <a:pos x="266" y="28"/>
                    </a:cxn>
                    <a:cxn ang="0">
                      <a:pos x="266" y="28"/>
                    </a:cxn>
                    <a:cxn ang="0">
                      <a:pos x="274" y="18"/>
                    </a:cxn>
                    <a:cxn ang="0">
                      <a:pos x="280" y="6"/>
                    </a:cxn>
                    <a:cxn ang="0">
                      <a:pos x="280" y="6"/>
                    </a:cxn>
                    <a:cxn ang="0">
                      <a:pos x="280" y="2"/>
                    </a:cxn>
                    <a:cxn ang="0">
                      <a:pos x="278" y="0"/>
                    </a:cxn>
                    <a:cxn ang="0">
                      <a:pos x="274" y="0"/>
                    </a:cxn>
                    <a:cxn ang="0">
                      <a:pos x="268" y="2"/>
                    </a:cxn>
                    <a:cxn ang="0">
                      <a:pos x="266" y="4"/>
                    </a:cxn>
                    <a:cxn ang="0">
                      <a:pos x="266" y="4"/>
                    </a:cxn>
                    <a:cxn ang="0">
                      <a:pos x="254" y="14"/>
                    </a:cxn>
                    <a:cxn ang="0">
                      <a:pos x="244" y="28"/>
                    </a:cxn>
                    <a:cxn ang="0">
                      <a:pos x="240" y="32"/>
                    </a:cxn>
                    <a:cxn ang="0">
                      <a:pos x="240" y="32"/>
                    </a:cxn>
                    <a:cxn ang="0">
                      <a:pos x="224" y="60"/>
                    </a:cxn>
                    <a:cxn ang="0">
                      <a:pos x="10" y="396"/>
                    </a:cxn>
                    <a:cxn ang="0">
                      <a:pos x="10" y="396"/>
                    </a:cxn>
                    <a:cxn ang="0">
                      <a:pos x="0" y="412"/>
                    </a:cxn>
                    <a:cxn ang="0">
                      <a:pos x="0" y="412"/>
                    </a:cxn>
                    <a:cxn ang="0">
                      <a:pos x="0" y="414"/>
                    </a:cxn>
                    <a:cxn ang="0">
                      <a:pos x="0" y="414"/>
                    </a:cxn>
                    <a:cxn ang="0">
                      <a:pos x="4" y="414"/>
                    </a:cxn>
                    <a:cxn ang="0">
                      <a:pos x="4" y="414"/>
                    </a:cxn>
                  </a:cxnLst>
                  <a:rect l="0" t="0" r="r" b="b"/>
                  <a:pathLst>
                    <a:path w="280" h="414">
                      <a:moveTo>
                        <a:pt x="4" y="414"/>
                      </a:moveTo>
                      <a:lnTo>
                        <a:pt x="4" y="414"/>
                      </a:lnTo>
                      <a:lnTo>
                        <a:pt x="8" y="410"/>
                      </a:lnTo>
                      <a:lnTo>
                        <a:pt x="16" y="402"/>
                      </a:lnTo>
                      <a:lnTo>
                        <a:pt x="248" y="48"/>
                      </a:lnTo>
                      <a:lnTo>
                        <a:pt x="248" y="48"/>
                      </a:lnTo>
                      <a:lnTo>
                        <a:pt x="258" y="36"/>
                      </a:lnTo>
                      <a:lnTo>
                        <a:pt x="266" y="28"/>
                      </a:lnTo>
                      <a:lnTo>
                        <a:pt x="266" y="28"/>
                      </a:lnTo>
                      <a:lnTo>
                        <a:pt x="274" y="18"/>
                      </a:lnTo>
                      <a:lnTo>
                        <a:pt x="280" y="6"/>
                      </a:lnTo>
                      <a:lnTo>
                        <a:pt x="280" y="6"/>
                      </a:lnTo>
                      <a:lnTo>
                        <a:pt x="280" y="2"/>
                      </a:lnTo>
                      <a:lnTo>
                        <a:pt x="278" y="0"/>
                      </a:lnTo>
                      <a:lnTo>
                        <a:pt x="274" y="0"/>
                      </a:lnTo>
                      <a:lnTo>
                        <a:pt x="268" y="2"/>
                      </a:lnTo>
                      <a:lnTo>
                        <a:pt x="266" y="4"/>
                      </a:lnTo>
                      <a:lnTo>
                        <a:pt x="266" y="4"/>
                      </a:lnTo>
                      <a:lnTo>
                        <a:pt x="254" y="14"/>
                      </a:lnTo>
                      <a:lnTo>
                        <a:pt x="244" y="28"/>
                      </a:lnTo>
                      <a:lnTo>
                        <a:pt x="240" y="32"/>
                      </a:lnTo>
                      <a:lnTo>
                        <a:pt x="240" y="32"/>
                      </a:lnTo>
                      <a:lnTo>
                        <a:pt x="224" y="60"/>
                      </a:lnTo>
                      <a:lnTo>
                        <a:pt x="10" y="396"/>
                      </a:lnTo>
                      <a:lnTo>
                        <a:pt x="10" y="396"/>
                      </a:lnTo>
                      <a:lnTo>
                        <a:pt x="0" y="412"/>
                      </a:lnTo>
                      <a:lnTo>
                        <a:pt x="0" y="412"/>
                      </a:lnTo>
                      <a:lnTo>
                        <a:pt x="0" y="414"/>
                      </a:lnTo>
                      <a:lnTo>
                        <a:pt x="0" y="414"/>
                      </a:lnTo>
                      <a:lnTo>
                        <a:pt x="4" y="414"/>
                      </a:lnTo>
                      <a:lnTo>
                        <a:pt x="4" y="41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70" name="Freeform 75"/>
                <p:cNvSpPr>
                  <a:spLocks noEditPoints="1"/>
                </p:cNvSpPr>
                <p:nvPr/>
              </p:nvSpPr>
              <p:spPr bwMode="auto">
                <a:xfrm>
                  <a:off x="381000" y="3581400"/>
                  <a:ext cx="3435350" cy="2667000"/>
                </a:xfrm>
                <a:custGeom>
                  <a:avLst/>
                  <a:gdLst/>
                  <a:ahLst/>
                  <a:cxnLst>
                    <a:cxn ang="0">
                      <a:pos x="2160" y="44"/>
                    </a:cxn>
                    <a:cxn ang="0">
                      <a:pos x="2102" y="6"/>
                    </a:cxn>
                    <a:cxn ang="0">
                      <a:pos x="1752" y="118"/>
                    </a:cxn>
                    <a:cxn ang="0">
                      <a:pos x="1142" y="870"/>
                    </a:cxn>
                    <a:cxn ang="0">
                      <a:pos x="1126" y="832"/>
                    </a:cxn>
                    <a:cxn ang="0">
                      <a:pos x="1126" y="794"/>
                    </a:cxn>
                    <a:cxn ang="0">
                      <a:pos x="1100" y="780"/>
                    </a:cxn>
                    <a:cxn ang="0">
                      <a:pos x="1080" y="778"/>
                    </a:cxn>
                    <a:cxn ang="0">
                      <a:pos x="1068" y="788"/>
                    </a:cxn>
                    <a:cxn ang="0">
                      <a:pos x="1034" y="802"/>
                    </a:cxn>
                    <a:cxn ang="0">
                      <a:pos x="1024" y="846"/>
                    </a:cxn>
                    <a:cxn ang="0">
                      <a:pos x="690" y="370"/>
                    </a:cxn>
                    <a:cxn ang="0">
                      <a:pos x="118" y="0"/>
                    </a:cxn>
                    <a:cxn ang="0">
                      <a:pos x="32" y="18"/>
                    </a:cxn>
                    <a:cxn ang="0">
                      <a:pos x="2" y="64"/>
                    </a:cxn>
                    <a:cxn ang="0">
                      <a:pos x="108" y="686"/>
                    </a:cxn>
                    <a:cxn ang="0">
                      <a:pos x="348" y="952"/>
                    </a:cxn>
                    <a:cxn ang="0">
                      <a:pos x="504" y="1020"/>
                    </a:cxn>
                    <a:cxn ang="0">
                      <a:pos x="346" y="1198"/>
                    </a:cxn>
                    <a:cxn ang="0">
                      <a:pos x="330" y="1284"/>
                    </a:cxn>
                    <a:cxn ang="0">
                      <a:pos x="372" y="1442"/>
                    </a:cxn>
                    <a:cxn ang="0">
                      <a:pos x="406" y="1476"/>
                    </a:cxn>
                    <a:cxn ang="0">
                      <a:pos x="436" y="1500"/>
                    </a:cxn>
                    <a:cxn ang="0">
                      <a:pos x="478" y="1550"/>
                    </a:cxn>
                    <a:cxn ang="0">
                      <a:pos x="516" y="1562"/>
                    </a:cxn>
                    <a:cxn ang="0">
                      <a:pos x="558" y="1608"/>
                    </a:cxn>
                    <a:cxn ang="0">
                      <a:pos x="622" y="1636"/>
                    </a:cxn>
                    <a:cxn ang="0">
                      <a:pos x="708" y="1676"/>
                    </a:cxn>
                    <a:cxn ang="0">
                      <a:pos x="742" y="1660"/>
                    </a:cxn>
                    <a:cxn ang="0">
                      <a:pos x="836" y="1606"/>
                    </a:cxn>
                    <a:cxn ang="0">
                      <a:pos x="892" y="1528"/>
                    </a:cxn>
                    <a:cxn ang="0">
                      <a:pos x="1012" y="1188"/>
                    </a:cxn>
                    <a:cxn ang="0">
                      <a:pos x="1016" y="1342"/>
                    </a:cxn>
                    <a:cxn ang="0">
                      <a:pos x="1018" y="1494"/>
                    </a:cxn>
                    <a:cxn ang="0">
                      <a:pos x="1120" y="1598"/>
                    </a:cxn>
                    <a:cxn ang="0">
                      <a:pos x="1146" y="1430"/>
                    </a:cxn>
                    <a:cxn ang="0">
                      <a:pos x="1128" y="1158"/>
                    </a:cxn>
                    <a:cxn ang="0">
                      <a:pos x="1150" y="1176"/>
                    </a:cxn>
                    <a:cxn ang="0">
                      <a:pos x="1274" y="1528"/>
                    </a:cxn>
                    <a:cxn ang="0">
                      <a:pos x="1370" y="1646"/>
                    </a:cxn>
                    <a:cxn ang="0">
                      <a:pos x="1424" y="1660"/>
                    </a:cxn>
                    <a:cxn ang="0">
                      <a:pos x="1458" y="1676"/>
                    </a:cxn>
                    <a:cxn ang="0">
                      <a:pos x="1544" y="1636"/>
                    </a:cxn>
                    <a:cxn ang="0">
                      <a:pos x="1608" y="1608"/>
                    </a:cxn>
                    <a:cxn ang="0">
                      <a:pos x="1650" y="1562"/>
                    </a:cxn>
                    <a:cxn ang="0">
                      <a:pos x="1688" y="1550"/>
                    </a:cxn>
                    <a:cxn ang="0">
                      <a:pos x="1730" y="1500"/>
                    </a:cxn>
                    <a:cxn ang="0">
                      <a:pos x="1760" y="1476"/>
                    </a:cxn>
                    <a:cxn ang="0">
                      <a:pos x="1794" y="1442"/>
                    </a:cxn>
                    <a:cxn ang="0">
                      <a:pos x="1836" y="1284"/>
                    </a:cxn>
                    <a:cxn ang="0">
                      <a:pos x="1820" y="1198"/>
                    </a:cxn>
                    <a:cxn ang="0">
                      <a:pos x="1662" y="1020"/>
                    </a:cxn>
                    <a:cxn ang="0">
                      <a:pos x="1882" y="942"/>
                    </a:cxn>
                    <a:cxn ang="0">
                      <a:pos x="2086" y="544"/>
                    </a:cxn>
                    <a:cxn ang="0">
                      <a:pos x="1076" y="792"/>
                    </a:cxn>
                  </a:cxnLst>
                  <a:rect l="0" t="0" r="r" b="b"/>
                  <a:pathLst>
                    <a:path w="2164" h="1680">
                      <a:moveTo>
                        <a:pt x="2162" y="70"/>
                      </a:moveTo>
                      <a:lnTo>
                        <a:pt x="2162" y="70"/>
                      </a:lnTo>
                      <a:lnTo>
                        <a:pt x="2164" y="64"/>
                      </a:lnTo>
                      <a:lnTo>
                        <a:pt x="2164" y="60"/>
                      </a:lnTo>
                      <a:lnTo>
                        <a:pt x="2164" y="52"/>
                      </a:lnTo>
                      <a:lnTo>
                        <a:pt x="2160" y="44"/>
                      </a:lnTo>
                      <a:lnTo>
                        <a:pt x="2156" y="36"/>
                      </a:lnTo>
                      <a:lnTo>
                        <a:pt x="2146" y="28"/>
                      </a:lnTo>
                      <a:lnTo>
                        <a:pt x="2134" y="18"/>
                      </a:lnTo>
                      <a:lnTo>
                        <a:pt x="2134" y="18"/>
                      </a:lnTo>
                      <a:lnTo>
                        <a:pt x="2118" y="12"/>
                      </a:lnTo>
                      <a:lnTo>
                        <a:pt x="2102" y="6"/>
                      </a:lnTo>
                      <a:lnTo>
                        <a:pt x="2086" y="4"/>
                      </a:lnTo>
                      <a:lnTo>
                        <a:pt x="2072" y="2"/>
                      </a:lnTo>
                      <a:lnTo>
                        <a:pt x="2048" y="0"/>
                      </a:lnTo>
                      <a:lnTo>
                        <a:pt x="2038" y="0"/>
                      </a:lnTo>
                      <a:lnTo>
                        <a:pt x="1904" y="40"/>
                      </a:lnTo>
                      <a:lnTo>
                        <a:pt x="1752" y="118"/>
                      </a:lnTo>
                      <a:lnTo>
                        <a:pt x="1598" y="244"/>
                      </a:lnTo>
                      <a:lnTo>
                        <a:pt x="1476" y="370"/>
                      </a:lnTo>
                      <a:lnTo>
                        <a:pt x="1312" y="580"/>
                      </a:lnTo>
                      <a:lnTo>
                        <a:pt x="1216" y="732"/>
                      </a:lnTo>
                      <a:lnTo>
                        <a:pt x="1160" y="836"/>
                      </a:lnTo>
                      <a:lnTo>
                        <a:pt x="1142" y="870"/>
                      </a:lnTo>
                      <a:lnTo>
                        <a:pt x="1142" y="870"/>
                      </a:lnTo>
                      <a:lnTo>
                        <a:pt x="1142" y="860"/>
                      </a:lnTo>
                      <a:lnTo>
                        <a:pt x="1142" y="860"/>
                      </a:lnTo>
                      <a:lnTo>
                        <a:pt x="1142" y="856"/>
                      </a:lnTo>
                      <a:lnTo>
                        <a:pt x="1138" y="848"/>
                      </a:lnTo>
                      <a:lnTo>
                        <a:pt x="1126" y="832"/>
                      </a:lnTo>
                      <a:lnTo>
                        <a:pt x="1126" y="832"/>
                      </a:lnTo>
                      <a:lnTo>
                        <a:pt x="1132" y="822"/>
                      </a:lnTo>
                      <a:lnTo>
                        <a:pt x="1134" y="812"/>
                      </a:lnTo>
                      <a:lnTo>
                        <a:pt x="1134" y="812"/>
                      </a:lnTo>
                      <a:lnTo>
                        <a:pt x="1132" y="802"/>
                      </a:lnTo>
                      <a:lnTo>
                        <a:pt x="1126" y="794"/>
                      </a:lnTo>
                      <a:lnTo>
                        <a:pt x="1118" y="788"/>
                      </a:lnTo>
                      <a:lnTo>
                        <a:pt x="1108" y="786"/>
                      </a:lnTo>
                      <a:lnTo>
                        <a:pt x="1108" y="786"/>
                      </a:lnTo>
                      <a:lnTo>
                        <a:pt x="1104" y="786"/>
                      </a:lnTo>
                      <a:lnTo>
                        <a:pt x="1108" y="780"/>
                      </a:lnTo>
                      <a:lnTo>
                        <a:pt x="1100" y="780"/>
                      </a:lnTo>
                      <a:lnTo>
                        <a:pt x="1094" y="780"/>
                      </a:lnTo>
                      <a:lnTo>
                        <a:pt x="1094" y="780"/>
                      </a:lnTo>
                      <a:lnTo>
                        <a:pt x="1086" y="774"/>
                      </a:lnTo>
                      <a:lnTo>
                        <a:pt x="1086" y="776"/>
                      </a:lnTo>
                      <a:lnTo>
                        <a:pt x="1084" y="774"/>
                      </a:lnTo>
                      <a:lnTo>
                        <a:pt x="1080" y="778"/>
                      </a:lnTo>
                      <a:lnTo>
                        <a:pt x="1074" y="776"/>
                      </a:lnTo>
                      <a:lnTo>
                        <a:pt x="1074" y="780"/>
                      </a:lnTo>
                      <a:lnTo>
                        <a:pt x="1068" y="780"/>
                      </a:lnTo>
                      <a:lnTo>
                        <a:pt x="1064" y="780"/>
                      </a:lnTo>
                      <a:lnTo>
                        <a:pt x="1068" y="788"/>
                      </a:lnTo>
                      <a:lnTo>
                        <a:pt x="1068" y="788"/>
                      </a:lnTo>
                      <a:lnTo>
                        <a:pt x="1068" y="788"/>
                      </a:lnTo>
                      <a:lnTo>
                        <a:pt x="1058" y="786"/>
                      </a:lnTo>
                      <a:lnTo>
                        <a:pt x="1058" y="786"/>
                      </a:lnTo>
                      <a:lnTo>
                        <a:pt x="1048" y="788"/>
                      </a:lnTo>
                      <a:lnTo>
                        <a:pt x="1040" y="794"/>
                      </a:lnTo>
                      <a:lnTo>
                        <a:pt x="1034" y="802"/>
                      </a:lnTo>
                      <a:lnTo>
                        <a:pt x="1032" y="812"/>
                      </a:lnTo>
                      <a:lnTo>
                        <a:pt x="1032" y="812"/>
                      </a:lnTo>
                      <a:lnTo>
                        <a:pt x="1034" y="820"/>
                      </a:lnTo>
                      <a:lnTo>
                        <a:pt x="1036" y="828"/>
                      </a:lnTo>
                      <a:lnTo>
                        <a:pt x="1036" y="828"/>
                      </a:lnTo>
                      <a:lnTo>
                        <a:pt x="1024" y="846"/>
                      </a:lnTo>
                      <a:lnTo>
                        <a:pt x="1020" y="854"/>
                      </a:lnTo>
                      <a:lnTo>
                        <a:pt x="1018" y="860"/>
                      </a:lnTo>
                      <a:lnTo>
                        <a:pt x="1006" y="836"/>
                      </a:lnTo>
                      <a:lnTo>
                        <a:pt x="950" y="732"/>
                      </a:lnTo>
                      <a:lnTo>
                        <a:pt x="854" y="580"/>
                      </a:lnTo>
                      <a:lnTo>
                        <a:pt x="690" y="370"/>
                      </a:lnTo>
                      <a:lnTo>
                        <a:pt x="568" y="244"/>
                      </a:lnTo>
                      <a:lnTo>
                        <a:pt x="412" y="118"/>
                      </a:lnTo>
                      <a:lnTo>
                        <a:pt x="262" y="40"/>
                      </a:lnTo>
                      <a:lnTo>
                        <a:pt x="128" y="0"/>
                      </a:lnTo>
                      <a:lnTo>
                        <a:pt x="128" y="0"/>
                      </a:lnTo>
                      <a:lnTo>
                        <a:pt x="118" y="0"/>
                      </a:lnTo>
                      <a:lnTo>
                        <a:pt x="94" y="2"/>
                      </a:lnTo>
                      <a:lnTo>
                        <a:pt x="80" y="4"/>
                      </a:lnTo>
                      <a:lnTo>
                        <a:pt x="64" y="6"/>
                      </a:lnTo>
                      <a:lnTo>
                        <a:pt x="48" y="12"/>
                      </a:lnTo>
                      <a:lnTo>
                        <a:pt x="32" y="18"/>
                      </a:lnTo>
                      <a:lnTo>
                        <a:pt x="32" y="18"/>
                      </a:lnTo>
                      <a:lnTo>
                        <a:pt x="20" y="28"/>
                      </a:lnTo>
                      <a:lnTo>
                        <a:pt x="10" y="36"/>
                      </a:lnTo>
                      <a:lnTo>
                        <a:pt x="6" y="44"/>
                      </a:lnTo>
                      <a:lnTo>
                        <a:pt x="2" y="52"/>
                      </a:lnTo>
                      <a:lnTo>
                        <a:pt x="2" y="60"/>
                      </a:lnTo>
                      <a:lnTo>
                        <a:pt x="2" y="64"/>
                      </a:lnTo>
                      <a:lnTo>
                        <a:pt x="4" y="70"/>
                      </a:lnTo>
                      <a:lnTo>
                        <a:pt x="0" y="114"/>
                      </a:lnTo>
                      <a:lnTo>
                        <a:pt x="12" y="226"/>
                      </a:lnTo>
                      <a:lnTo>
                        <a:pt x="58" y="452"/>
                      </a:lnTo>
                      <a:lnTo>
                        <a:pt x="80" y="544"/>
                      </a:lnTo>
                      <a:lnTo>
                        <a:pt x="108" y="686"/>
                      </a:lnTo>
                      <a:lnTo>
                        <a:pt x="122" y="734"/>
                      </a:lnTo>
                      <a:lnTo>
                        <a:pt x="154" y="810"/>
                      </a:lnTo>
                      <a:lnTo>
                        <a:pt x="196" y="876"/>
                      </a:lnTo>
                      <a:lnTo>
                        <a:pt x="240" y="918"/>
                      </a:lnTo>
                      <a:lnTo>
                        <a:pt x="284" y="942"/>
                      </a:lnTo>
                      <a:lnTo>
                        <a:pt x="348" y="952"/>
                      </a:lnTo>
                      <a:lnTo>
                        <a:pt x="410" y="960"/>
                      </a:lnTo>
                      <a:lnTo>
                        <a:pt x="622" y="978"/>
                      </a:lnTo>
                      <a:lnTo>
                        <a:pt x="622" y="978"/>
                      </a:lnTo>
                      <a:lnTo>
                        <a:pt x="580" y="992"/>
                      </a:lnTo>
                      <a:lnTo>
                        <a:pt x="538" y="1006"/>
                      </a:lnTo>
                      <a:lnTo>
                        <a:pt x="504" y="1020"/>
                      </a:lnTo>
                      <a:lnTo>
                        <a:pt x="486" y="1028"/>
                      </a:lnTo>
                      <a:lnTo>
                        <a:pt x="486" y="1028"/>
                      </a:lnTo>
                      <a:lnTo>
                        <a:pt x="444" y="1066"/>
                      </a:lnTo>
                      <a:lnTo>
                        <a:pt x="410" y="1098"/>
                      </a:lnTo>
                      <a:lnTo>
                        <a:pt x="346" y="1198"/>
                      </a:lnTo>
                      <a:lnTo>
                        <a:pt x="346" y="1198"/>
                      </a:lnTo>
                      <a:lnTo>
                        <a:pt x="338" y="1222"/>
                      </a:lnTo>
                      <a:lnTo>
                        <a:pt x="330" y="1242"/>
                      </a:lnTo>
                      <a:lnTo>
                        <a:pt x="326" y="1256"/>
                      </a:lnTo>
                      <a:lnTo>
                        <a:pt x="326" y="1256"/>
                      </a:lnTo>
                      <a:lnTo>
                        <a:pt x="326" y="1270"/>
                      </a:lnTo>
                      <a:lnTo>
                        <a:pt x="330" y="1284"/>
                      </a:lnTo>
                      <a:lnTo>
                        <a:pt x="334" y="1302"/>
                      </a:lnTo>
                      <a:lnTo>
                        <a:pt x="334" y="1346"/>
                      </a:lnTo>
                      <a:lnTo>
                        <a:pt x="358" y="1386"/>
                      </a:lnTo>
                      <a:lnTo>
                        <a:pt x="370" y="1438"/>
                      </a:lnTo>
                      <a:lnTo>
                        <a:pt x="370" y="1438"/>
                      </a:lnTo>
                      <a:lnTo>
                        <a:pt x="372" y="1442"/>
                      </a:lnTo>
                      <a:lnTo>
                        <a:pt x="376" y="1454"/>
                      </a:lnTo>
                      <a:lnTo>
                        <a:pt x="380" y="1460"/>
                      </a:lnTo>
                      <a:lnTo>
                        <a:pt x="386" y="1466"/>
                      </a:lnTo>
                      <a:lnTo>
                        <a:pt x="396" y="1472"/>
                      </a:lnTo>
                      <a:lnTo>
                        <a:pt x="406" y="1476"/>
                      </a:lnTo>
                      <a:lnTo>
                        <a:pt x="406" y="1476"/>
                      </a:lnTo>
                      <a:lnTo>
                        <a:pt x="418" y="1480"/>
                      </a:lnTo>
                      <a:lnTo>
                        <a:pt x="424" y="1484"/>
                      </a:lnTo>
                      <a:lnTo>
                        <a:pt x="430" y="1488"/>
                      </a:lnTo>
                      <a:lnTo>
                        <a:pt x="434" y="1492"/>
                      </a:lnTo>
                      <a:lnTo>
                        <a:pt x="436" y="1498"/>
                      </a:lnTo>
                      <a:lnTo>
                        <a:pt x="436" y="1500"/>
                      </a:lnTo>
                      <a:lnTo>
                        <a:pt x="436" y="1500"/>
                      </a:lnTo>
                      <a:lnTo>
                        <a:pt x="444" y="1514"/>
                      </a:lnTo>
                      <a:lnTo>
                        <a:pt x="458" y="1534"/>
                      </a:lnTo>
                      <a:lnTo>
                        <a:pt x="458" y="1534"/>
                      </a:lnTo>
                      <a:lnTo>
                        <a:pt x="466" y="1540"/>
                      </a:lnTo>
                      <a:lnTo>
                        <a:pt x="478" y="1550"/>
                      </a:lnTo>
                      <a:lnTo>
                        <a:pt x="490" y="1556"/>
                      </a:lnTo>
                      <a:lnTo>
                        <a:pt x="498" y="1558"/>
                      </a:lnTo>
                      <a:lnTo>
                        <a:pt x="504" y="1558"/>
                      </a:lnTo>
                      <a:lnTo>
                        <a:pt x="504" y="1558"/>
                      </a:lnTo>
                      <a:lnTo>
                        <a:pt x="510" y="1558"/>
                      </a:lnTo>
                      <a:lnTo>
                        <a:pt x="516" y="1562"/>
                      </a:lnTo>
                      <a:lnTo>
                        <a:pt x="528" y="1572"/>
                      </a:lnTo>
                      <a:lnTo>
                        <a:pt x="536" y="1582"/>
                      </a:lnTo>
                      <a:lnTo>
                        <a:pt x="540" y="1588"/>
                      </a:lnTo>
                      <a:lnTo>
                        <a:pt x="540" y="1588"/>
                      </a:lnTo>
                      <a:lnTo>
                        <a:pt x="548" y="1598"/>
                      </a:lnTo>
                      <a:lnTo>
                        <a:pt x="558" y="1608"/>
                      </a:lnTo>
                      <a:lnTo>
                        <a:pt x="564" y="1612"/>
                      </a:lnTo>
                      <a:lnTo>
                        <a:pt x="570" y="1614"/>
                      </a:lnTo>
                      <a:lnTo>
                        <a:pt x="570" y="1614"/>
                      </a:lnTo>
                      <a:lnTo>
                        <a:pt x="586" y="1618"/>
                      </a:lnTo>
                      <a:lnTo>
                        <a:pt x="602" y="1626"/>
                      </a:lnTo>
                      <a:lnTo>
                        <a:pt x="622" y="1636"/>
                      </a:lnTo>
                      <a:lnTo>
                        <a:pt x="648" y="1656"/>
                      </a:lnTo>
                      <a:lnTo>
                        <a:pt x="676" y="1678"/>
                      </a:lnTo>
                      <a:lnTo>
                        <a:pt x="676" y="1678"/>
                      </a:lnTo>
                      <a:lnTo>
                        <a:pt x="682" y="1678"/>
                      </a:lnTo>
                      <a:lnTo>
                        <a:pt x="694" y="1680"/>
                      </a:lnTo>
                      <a:lnTo>
                        <a:pt x="708" y="1676"/>
                      </a:lnTo>
                      <a:lnTo>
                        <a:pt x="716" y="1674"/>
                      </a:lnTo>
                      <a:lnTo>
                        <a:pt x="724" y="1670"/>
                      </a:lnTo>
                      <a:lnTo>
                        <a:pt x="724" y="1670"/>
                      </a:lnTo>
                      <a:lnTo>
                        <a:pt x="730" y="1664"/>
                      </a:lnTo>
                      <a:lnTo>
                        <a:pt x="736" y="1662"/>
                      </a:lnTo>
                      <a:lnTo>
                        <a:pt x="742" y="1660"/>
                      </a:lnTo>
                      <a:lnTo>
                        <a:pt x="746" y="1660"/>
                      </a:lnTo>
                      <a:lnTo>
                        <a:pt x="754" y="1664"/>
                      </a:lnTo>
                      <a:lnTo>
                        <a:pt x="756" y="1664"/>
                      </a:lnTo>
                      <a:lnTo>
                        <a:pt x="772" y="1662"/>
                      </a:lnTo>
                      <a:lnTo>
                        <a:pt x="796" y="1646"/>
                      </a:lnTo>
                      <a:lnTo>
                        <a:pt x="836" y="1606"/>
                      </a:lnTo>
                      <a:lnTo>
                        <a:pt x="836" y="1606"/>
                      </a:lnTo>
                      <a:lnTo>
                        <a:pt x="840" y="1602"/>
                      </a:lnTo>
                      <a:lnTo>
                        <a:pt x="852" y="1588"/>
                      </a:lnTo>
                      <a:lnTo>
                        <a:pt x="870" y="1564"/>
                      </a:lnTo>
                      <a:lnTo>
                        <a:pt x="892" y="1528"/>
                      </a:lnTo>
                      <a:lnTo>
                        <a:pt x="892" y="1528"/>
                      </a:lnTo>
                      <a:lnTo>
                        <a:pt x="914" y="1478"/>
                      </a:lnTo>
                      <a:lnTo>
                        <a:pt x="938" y="1424"/>
                      </a:lnTo>
                      <a:lnTo>
                        <a:pt x="964" y="1362"/>
                      </a:lnTo>
                      <a:lnTo>
                        <a:pt x="964" y="1362"/>
                      </a:lnTo>
                      <a:lnTo>
                        <a:pt x="988" y="1268"/>
                      </a:lnTo>
                      <a:lnTo>
                        <a:pt x="1012" y="1188"/>
                      </a:lnTo>
                      <a:lnTo>
                        <a:pt x="1034" y="1116"/>
                      </a:lnTo>
                      <a:lnTo>
                        <a:pt x="1032" y="1158"/>
                      </a:lnTo>
                      <a:lnTo>
                        <a:pt x="1024" y="1232"/>
                      </a:lnTo>
                      <a:lnTo>
                        <a:pt x="1026" y="1256"/>
                      </a:lnTo>
                      <a:lnTo>
                        <a:pt x="1016" y="1290"/>
                      </a:lnTo>
                      <a:lnTo>
                        <a:pt x="1016" y="1342"/>
                      </a:lnTo>
                      <a:lnTo>
                        <a:pt x="1016" y="1356"/>
                      </a:lnTo>
                      <a:lnTo>
                        <a:pt x="1016" y="1430"/>
                      </a:lnTo>
                      <a:lnTo>
                        <a:pt x="1026" y="1436"/>
                      </a:lnTo>
                      <a:lnTo>
                        <a:pt x="1026" y="1446"/>
                      </a:lnTo>
                      <a:lnTo>
                        <a:pt x="1016" y="1458"/>
                      </a:lnTo>
                      <a:lnTo>
                        <a:pt x="1018" y="1494"/>
                      </a:lnTo>
                      <a:lnTo>
                        <a:pt x="1018" y="1552"/>
                      </a:lnTo>
                      <a:lnTo>
                        <a:pt x="1040" y="1598"/>
                      </a:lnTo>
                      <a:lnTo>
                        <a:pt x="1076" y="1628"/>
                      </a:lnTo>
                      <a:lnTo>
                        <a:pt x="1080" y="1596"/>
                      </a:lnTo>
                      <a:lnTo>
                        <a:pt x="1084" y="1628"/>
                      </a:lnTo>
                      <a:lnTo>
                        <a:pt x="1120" y="1598"/>
                      </a:lnTo>
                      <a:lnTo>
                        <a:pt x="1142" y="1552"/>
                      </a:lnTo>
                      <a:lnTo>
                        <a:pt x="1142" y="1494"/>
                      </a:lnTo>
                      <a:lnTo>
                        <a:pt x="1146" y="1458"/>
                      </a:lnTo>
                      <a:lnTo>
                        <a:pt x="1134" y="1446"/>
                      </a:lnTo>
                      <a:lnTo>
                        <a:pt x="1134" y="1436"/>
                      </a:lnTo>
                      <a:lnTo>
                        <a:pt x="1146" y="1430"/>
                      </a:lnTo>
                      <a:lnTo>
                        <a:pt x="1146" y="1356"/>
                      </a:lnTo>
                      <a:lnTo>
                        <a:pt x="1146" y="1342"/>
                      </a:lnTo>
                      <a:lnTo>
                        <a:pt x="1146" y="1290"/>
                      </a:lnTo>
                      <a:lnTo>
                        <a:pt x="1134" y="1256"/>
                      </a:lnTo>
                      <a:lnTo>
                        <a:pt x="1136" y="1232"/>
                      </a:lnTo>
                      <a:lnTo>
                        <a:pt x="1128" y="1158"/>
                      </a:lnTo>
                      <a:lnTo>
                        <a:pt x="1126" y="1116"/>
                      </a:lnTo>
                      <a:lnTo>
                        <a:pt x="1126" y="1116"/>
                      </a:lnTo>
                      <a:lnTo>
                        <a:pt x="1126" y="1106"/>
                      </a:lnTo>
                      <a:lnTo>
                        <a:pt x="1126" y="1106"/>
                      </a:lnTo>
                      <a:lnTo>
                        <a:pt x="1138" y="1136"/>
                      </a:lnTo>
                      <a:lnTo>
                        <a:pt x="1150" y="1176"/>
                      </a:lnTo>
                      <a:lnTo>
                        <a:pt x="1174" y="1260"/>
                      </a:lnTo>
                      <a:lnTo>
                        <a:pt x="1202" y="1362"/>
                      </a:lnTo>
                      <a:lnTo>
                        <a:pt x="1202" y="1362"/>
                      </a:lnTo>
                      <a:lnTo>
                        <a:pt x="1228" y="1424"/>
                      </a:lnTo>
                      <a:lnTo>
                        <a:pt x="1250" y="1478"/>
                      </a:lnTo>
                      <a:lnTo>
                        <a:pt x="1274" y="1528"/>
                      </a:lnTo>
                      <a:lnTo>
                        <a:pt x="1274" y="1528"/>
                      </a:lnTo>
                      <a:lnTo>
                        <a:pt x="1296" y="1564"/>
                      </a:lnTo>
                      <a:lnTo>
                        <a:pt x="1312" y="1588"/>
                      </a:lnTo>
                      <a:lnTo>
                        <a:pt x="1326" y="1602"/>
                      </a:lnTo>
                      <a:lnTo>
                        <a:pt x="1330" y="1606"/>
                      </a:lnTo>
                      <a:lnTo>
                        <a:pt x="1370" y="1646"/>
                      </a:lnTo>
                      <a:lnTo>
                        <a:pt x="1394" y="1662"/>
                      </a:lnTo>
                      <a:lnTo>
                        <a:pt x="1410" y="1664"/>
                      </a:lnTo>
                      <a:lnTo>
                        <a:pt x="1410" y="1664"/>
                      </a:lnTo>
                      <a:lnTo>
                        <a:pt x="1412" y="1664"/>
                      </a:lnTo>
                      <a:lnTo>
                        <a:pt x="1420" y="1660"/>
                      </a:lnTo>
                      <a:lnTo>
                        <a:pt x="1424" y="1660"/>
                      </a:lnTo>
                      <a:lnTo>
                        <a:pt x="1430" y="1662"/>
                      </a:lnTo>
                      <a:lnTo>
                        <a:pt x="1436" y="1664"/>
                      </a:lnTo>
                      <a:lnTo>
                        <a:pt x="1442" y="1670"/>
                      </a:lnTo>
                      <a:lnTo>
                        <a:pt x="1442" y="1670"/>
                      </a:lnTo>
                      <a:lnTo>
                        <a:pt x="1450" y="1674"/>
                      </a:lnTo>
                      <a:lnTo>
                        <a:pt x="1458" y="1676"/>
                      </a:lnTo>
                      <a:lnTo>
                        <a:pt x="1472" y="1680"/>
                      </a:lnTo>
                      <a:lnTo>
                        <a:pt x="1484" y="1678"/>
                      </a:lnTo>
                      <a:lnTo>
                        <a:pt x="1490" y="1678"/>
                      </a:lnTo>
                      <a:lnTo>
                        <a:pt x="1518" y="1656"/>
                      </a:lnTo>
                      <a:lnTo>
                        <a:pt x="1544" y="1636"/>
                      </a:lnTo>
                      <a:lnTo>
                        <a:pt x="1544" y="1636"/>
                      </a:lnTo>
                      <a:lnTo>
                        <a:pt x="1564" y="1626"/>
                      </a:lnTo>
                      <a:lnTo>
                        <a:pt x="1580" y="1618"/>
                      </a:lnTo>
                      <a:lnTo>
                        <a:pt x="1596" y="1614"/>
                      </a:lnTo>
                      <a:lnTo>
                        <a:pt x="1596" y="1614"/>
                      </a:lnTo>
                      <a:lnTo>
                        <a:pt x="1602" y="1612"/>
                      </a:lnTo>
                      <a:lnTo>
                        <a:pt x="1608" y="1608"/>
                      </a:lnTo>
                      <a:lnTo>
                        <a:pt x="1618" y="1598"/>
                      </a:lnTo>
                      <a:lnTo>
                        <a:pt x="1626" y="1588"/>
                      </a:lnTo>
                      <a:lnTo>
                        <a:pt x="1626" y="1588"/>
                      </a:lnTo>
                      <a:lnTo>
                        <a:pt x="1630" y="1582"/>
                      </a:lnTo>
                      <a:lnTo>
                        <a:pt x="1638" y="1572"/>
                      </a:lnTo>
                      <a:lnTo>
                        <a:pt x="1650" y="1562"/>
                      </a:lnTo>
                      <a:lnTo>
                        <a:pt x="1656" y="1558"/>
                      </a:lnTo>
                      <a:lnTo>
                        <a:pt x="1662" y="1558"/>
                      </a:lnTo>
                      <a:lnTo>
                        <a:pt x="1662" y="1558"/>
                      </a:lnTo>
                      <a:lnTo>
                        <a:pt x="1668" y="1558"/>
                      </a:lnTo>
                      <a:lnTo>
                        <a:pt x="1674" y="1556"/>
                      </a:lnTo>
                      <a:lnTo>
                        <a:pt x="1688" y="1550"/>
                      </a:lnTo>
                      <a:lnTo>
                        <a:pt x="1700" y="1540"/>
                      </a:lnTo>
                      <a:lnTo>
                        <a:pt x="1708" y="1534"/>
                      </a:lnTo>
                      <a:lnTo>
                        <a:pt x="1708" y="1534"/>
                      </a:lnTo>
                      <a:lnTo>
                        <a:pt x="1722" y="1514"/>
                      </a:lnTo>
                      <a:lnTo>
                        <a:pt x="1730" y="1500"/>
                      </a:lnTo>
                      <a:lnTo>
                        <a:pt x="1730" y="1500"/>
                      </a:lnTo>
                      <a:lnTo>
                        <a:pt x="1730" y="1498"/>
                      </a:lnTo>
                      <a:lnTo>
                        <a:pt x="1732" y="1492"/>
                      </a:lnTo>
                      <a:lnTo>
                        <a:pt x="1736" y="1488"/>
                      </a:lnTo>
                      <a:lnTo>
                        <a:pt x="1740" y="1484"/>
                      </a:lnTo>
                      <a:lnTo>
                        <a:pt x="1748" y="1480"/>
                      </a:lnTo>
                      <a:lnTo>
                        <a:pt x="1760" y="1476"/>
                      </a:lnTo>
                      <a:lnTo>
                        <a:pt x="1760" y="1476"/>
                      </a:lnTo>
                      <a:lnTo>
                        <a:pt x="1770" y="1472"/>
                      </a:lnTo>
                      <a:lnTo>
                        <a:pt x="1780" y="1466"/>
                      </a:lnTo>
                      <a:lnTo>
                        <a:pt x="1786" y="1460"/>
                      </a:lnTo>
                      <a:lnTo>
                        <a:pt x="1790" y="1454"/>
                      </a:lnTo>
                      <a:lnTo>
                        <a:pt x="1794" y="1442"/>
                      </a:lnTo>
                      <a:lnTo>
                        <a:pt x="1794" y="1438"/>
                      </a:lnTo>
                      <a:lnTo>
                        <a:pt x="1808" y="1386"/>
                      </a:lnTo>
                      <a:lnTo>
                        <a:pt x="1832" y="1346"/>
                      </a:lnTo>
                      <a:lnTo>
                        <a:pt x="1832" y="1302"/>
                      </a:lnTo>
                      <a:lnTo>
                        <a:pt x="1832" y="1302"/>
                      </a:lnTo>
                      <a:lnTo>
                        <a:pt x="1836" y="1284"/>
                      </a:lnTo>
                      <a:lnTo>
                        <a:pt x="1840" y="1270"/>
                      </a:lnTo>
                      <a:lnTo>
                        <a:pt x="1840" y="1256"/>
                      </a:lnTo>
                      <a:lnTo>
                        <a:pt x="1840" y="1256"/>
                      </a:lnTo>
                      <a:lnTo>
                        <a:pt x="1836" y="1242"/>
                      </a:lnTo>
                      <a:lnTo>
                        <a:pt x="1828" y="1222"/>
                      </a:lnTo>
                      <a:lnTo>
                        <a:pt x="1820" y="1198"/>
                      </a:lnTo>
                      <a:lnTo>
                        <a:pt x="1756" y="1098"/>
                      </a:lnTo>
                      <a:lnTo>
                        <a:pt x="1756" y="1098"/>
                      </a:lnTo>
                      <a:lnTo>
                        <a:pt x="1722" y="1066"/>
                      </a:lnTo>
                      <a:lnTo>
                        <a:pt x="1680" y="1028"/>
                      </a:lnTo>
                      <a:lnTo>
                        <a:pt x="1680" y="1028"/>
                      </a:lnTo>
                      <a:lnTo>
                        <a:pt x="1662" y="1020"/>
                      </a:lnTo>
                      <a:lnTo>
                        <a:pt x="1628" y="1006"/>
                      </a:lnTo>
                      <a:lnTo>
                        <a:pt x="1586" y="992"/>
                      </a:lnTo>
                      <a:lnTo>
                        <a:pt x="1544" y="978"/>
                      </a:lnTo>
                      <a:lnTo>
                        <a:pt x="1756" y="960"/>
                      </a:lnTo>
                      <a:lnTo>
                        <a:pt x="1818" y="952"/>
                      </a:lnTo>
                      <a:lnTo>
                        <a:pt x="1882" y="942"/>
                      </a:lnTo>
                      <a:lnTo>
                        <a:pt x="1926" y="918"/>
                      </a:lnTo>
                      <a:lnTo>
                        <a:pt x="1970" y="876"/>
                      </a:lnTo>
                      <a:lnTo>
                        <a:pt x="2012" y="810"/>
                      </a:lnTo>
                      <a:lnTo>
                        <a:pt x="2044" y="734"/>
                      </a:lnTo>
                      <a:lnTo>
                        <a:pt x="2058" y="686"/>
                      </a:lnTo>
                      <a:lnTo>
                        <a:pt x="2086" y="544"/>
                      </a:lnTo>
                      <a:lnTo>
                        <a:pt x="2108" y="452"/>
                      </a:lnTo>
                      <a:lnTo>
                        <a:pt x="2154" y="226"/>
                      </a:lnTo>
                      <a:lnTo>
                        <a:pt x="2164" y="114"/>
                      </a:lnTo>
                      <a:lnTo>
                        <a:pt x="2162" y="70"/>
                      </a:lnTo>
                      <a:close/>
                      <a:moveTo>
                        <a:pt x="1076" y="792"/>
                      </a:moveTo>
                      <a:lnTo>
                        <a:pt x="1076" y="792"/>
                      </a:lnTo>
                      <a:lnTo>
                        <a:pt x="1076" y="790"/>
                      </a:lnTo>
                      <a:lnTo>
                        <a:pt x="1076" y="790"/>
                      </a:lnTo>
                      <a:lnTo>
                        <a:pt x="1076" y="792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18000"/>
                  </a:schemeClr>
                </a:solidFill>
                <a:ln w="9525">
                  <a:solidFill>
                    <a:schemeClr val="bg2">
                      <a:lumMod val="60000"/>
                      <a:lumOff val="40000"/>
                      <a:alpha val="19000"/>
                    </a:schemeClr>
                  </a:solidFill>
                  <a:round/>
                  <a:headEnd/>
                  <a:tailEnd/>
                </a:ln>
                <a:effectLst>
                  <a:glow rad="63500">
                    <a:schemeClr val="bg2">
                      <a:lumMod val="60000"/>
                      <a:lumOff val="40000"/>
                      <a:alpha val="18000"/>
                    </a:schemeClr>
                  </a:glow>
                  <a:softEdge rad="12700"/>
                </a:effectLst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</p:grpSp>
          <p:grpSp>
            <p:nvGrpSpPr>
              <p:cNvPr id="26" name="Group 164"/>
              <p:cNvGrpSpPr>
                <a:grpSpLocks noChangeAspect="1"/>
              </p:cNvGrpSpPr>
              <p:nvPr/>
            </p:nvGrpSpPr>
            <p:grpSpPr>
              <a:xfrm rot="20120039">
                <a:off x="8188924" y="3823923"/>
                <a:ext cx="960037" cy="745321"/>
                <a:chOff x="381000" y="3581400"/>
                <a:chExt cx="3435350" cy="2667000"/>
              </a:xfrm>
              <a:solidFill>
                <a:schemeClr val="bg2">
                  <a:lumMod val="60000"/>
                  <a:lumOff val="40000"/>
                  <a:alpha val="18000"/>
                </a:schemeClr>
              </a:solidFill>
            </p:grpSpPr>
            <p:sp>
              <p:nvSpPr>
                <p:cNvPr id="163" name="Freeform 72"/>
                <p:cNvSpPr>
                  <a:spLocks/>
                </p:cNvSpPr>
                <p:nvPr/>
              </p:nvSpPr>
              <p:spPr bwMode="auto">
                <a:xfrm>
                  <a:off x="1644650" y="4162425"/>
                  <a:ext cx="441325" cy="657225"/>
                </a:xfrm>
                <a:custGeom>
                  <a:avLst/>
                  <a:gdLst/>
                  <a:ahLst/>
                  <a:cxnLst>
                    <a:cxn ang="0">
                      <a:pos x="276" y="414"/>
                    </a:cxn>
                    <a:cxn ang="0">
                      <a:pos x="276" y="414"/>
                    </a:cxn>
                    <a:cxn ang="0">
                      <a:pos x="278" y="414"/>
                    </a:cxn>
                    <a:cxn ang="0">
                      <a:pos x="278" y="412"/>
                    </a:cxn>
                    <a:cxn ang="0">
                      <a:pos x="278" y="412"/>
                    </a:cxn>
                    <a:cxn ang="0">
                      <a:pos x="270" y="396"/>
                    </a:cxn>
                    <a:cxn ang="0">
                      <a:pos x="54" y="60"/>
                    </a:cxn>
                    <a:cxn ang="0">
                      <a:pos x="54" y="60"/>
                    </a:cxn>
                    <a:cxn ang="0">
                      <a:pos x="38" y="32"/>
                    </a:cxn>
                    <a:cxn ang="0">
                      <a:pos x="36" y="28"/>
                    </a:cxn>
                    <a:cxn ang="0">
                      <a:pos x="36" y="28"/>
                    </a:cxn>
                    <a:cxn ang="0">
                      <a:pos x="26" y="14"/>
                    </a:cxn>
                    <a:cxn ang="0">
                      <a:pos x="14" y="4"/>
                    </a:cxn>
                    <a:cxn ang="0">
                      <a:pos x="10" y="2"/>
                    </a:cxn>
                    <a:cxn ang="0">
                      <a:pos x="10" y="2"/>
                    </a:cxn>
                    <a:cxn ang="0">
                      <a:pos x="6" y="0"/>
                    </a:cxn>
                    <a:cxn ang="0">
                      <a:pos x="2" y="0"/>
                    </a:cxn>
                    <a:cxn ang="0">
                      <a:pos x="0" y="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4" y="18"/>
                    </a:cxn>
                    <a:cxn ang="0">
                      <a:pos x="12" y="28"/>
                    </a:cxn>
                    <a:cxn ang="0">
                      <a:pos x="12" y="28"/>
                    </a:cxn>
                    <a:cxn ang="0">
                      <a:pos x="22" y="36"/>
                    </a:cxn>
                    <a:cxn ang="0">
                      <a:pos x="30" y="48"/>
                    </a:cxn>
                    <a:cxn ang="0">
                      <a:pos x="264" y="402"/>
                    </a:cxn>
                    <a:cxn ang="0">
                      <a:pos x="264" y="402"/>
                    </a:cxn>
                    <a:cxn ang="0">
                      <a:pos x="270" y="410"/>
                    </a:cxn>
                    <a:cxn ang="0">
                      <a:pos x="276" y="414"/>
                    </a:cxn>
                    <a:cxn ang="0">
                      <a:pos x="276" y="414"/>
                    </a:cxn>
                  </a:cxnLst>
                  <a:rect l="0" t="0" r="r" b="b"/>
                  <a:pathLst>
                    <a:path w="278" h="414">
                      <a:moveTo>
                        <a:pt x="276" y="414"/>
                      </a:moveTo>
                      <a:lnTo>
                        <a:pt x="276" y="414"/>
                      </a:lnTo>
                      <a:lnTo>
                        <a:pt x="278" y="414"/>
                      </a:lnTo>
                      <a:lnTo>
                        <a:pt x="278" y="412"/>
                      </a:lnTo>
                      <a:lnTo>
                        <a:pt x="278" y="412"/>
                      </a:lnTo>
                      <a:lnTo>
                        <a:pt x="270" y="396"/>
                      </a:lnTo>
                      <a:lnTo>
                        <a:pt x="54" y="60"/>
                      </a:lnTo>
                      <a:lnTo>
                        <a:pt x="54" y="60"/>
                      </a:lnTo>
                      <a:lnTo>
                        <a:pt x="38" y="32"/>
                      </a:lnTo>
                      <a:lnTo>
                        <a:pt x="36" y="28"/>
                      </a:lnTo>
                      <a:lnTo>
                        <a:pt x="36" y="28"/>
                      </a:lnTo>
                      <a:lnTo>
                        <a:pt x="26" y="14"/>
                      </a:lnTo>
                      <a:lnTo>
                        <a:pt x="14" y="4"/>
                      </a:lnTo>
                      <a:lnTo>
                        <a:pt x="10" y="2"/>
                      </a:lnTo>
                      <a:lnTo>
                        <a:pt x="10" y="2"/>
                      </a:lnTo>
                      <a:lnTo>
                        <a:pt x="6" y="0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4" y="18"/>
                      </a:lnTo>
                      <a:lnTo>
                        <a:pt x="12" y="28"/>
                      </a:lnTo>
                      <a:lnTo>
                        <a:pt x="12" y="28"/>
                      </a:lnTo>
                      <a:lnTo>
                        <a:pt x="22" y="36"/>
                      </a:lnTo>
                      <a:lnTo>
                        <a:pt x="30" y="48"/>
                      </a:lnTo>
                      <a:lnTo>
                        <a:pt x="264" y="402"/>
                      </a:lnTo>
                      <a:lnTo>
                        <a:pt x="264" y="402"/>
                      </a:lnTo>
                      <a:lnTo>
                        <a:pt x="270" y="410"/>
                      </a:lnTo>
                      <a:lnTo>
                        <a:pt x="276" y="414"/>
                      </a:lnTo>
                      <a:lnTo>
                        <a:pt x="276" y="41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64" name="Freeform 73"/>
                <p:cNvSpPr>
                  <a:spLocks/>
                </p:cNvSpPr>
                <p:nvPr/>
              </p:nvSpPr>
              <p:spPr bwMode="auto">
                <a:xfrm>
                  <a:off x="2089150" y="4835525"/>
                  <a:ext cx="1588" cy="3175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2"/>
                    </a:cxn>
                    <a:cxn ang="0">
                      <a:pos x="0" y="2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h="2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65" name="Freeform 74"/>
                <p:cNvSpPr>
                  <a:spLocks/>
                </p:cNvSpPr>
                <p:nvPr/>
              </p:nvSpPr>
              <p:spPr bwMode="auto">
                <a:xfrm>
                  <a:off x="2117725" y="4162425"/>
                  <a:ext cx="444500" cy="657225"/>
                </a:xfrm>
                <a:custGeom>
                  <a:avLst/>
                  <a:gdLst/>
                  <a:ahLst/>
                  <a:cxnLst>
                    <a:cxn ang="0">
                      <a:pos x="4" y="414"/>
                    </a:cxn>
                    <a:cxn ang="0">
                      <a:pos x="4" y="414"/>
                    </a:cxn>
                    <a:cxn ang="0">
                      <a:pos x="8" y="410"/>
                    </a:cxn>
                    <a:cxn ang="0">
                      <a:pos x="16" y="402"/>
                    </a:cxn>
                    <a:cxn ang="0">
                      <a:pos x="248" y="48"/>
                    </a:cxn>
                    <a:cxn ang="0">
                      <a:pos x="248" y="48"/>
                    </a:cxn>
                    <a:cxn ang="0">
                      <a:pos x="258" y="36"/>
                    </a:cxn>
                    <a:cxn ang="0">
                      <a:pos x="266" y="28"/>
                    </a:cxn>
                    <a:cxn ang="0">
                      <a:pos x="266" y="28"/>
                    </a:cxn>
                    <a:cxn ang="0">
                      <a:pos x="274" y="18"/>
                    </a:cxn>
                    <a:cxn ang="0">
                      <a:pos x="280" y="6"/>
                    </a:cxn>
                    <a:cxn ang="0">
                      <a:pos x="280" y="6"/>
                    </a:cxn>
                    <a:cxn ang="0">
                      <a:pos x="280" y="2"/>
                    </a:cxn>
                    <a:cxn ang="0">
                      <a:pos x="278" y="0"/>
                    </a:cxn>
                    <a:cxn ang="0">
                      <a:pos x="274" y="0"/>
                    </a:cxn>
                    <a:cxn ang="0">
                      <a:pos x="268" y="2"/>
                    </a:cxn>
                    <a:cxn ang="0">
                      <a:pos x="266" y="4"/>
                    </a:cxn>
                    <a:cxn ang="0">
                      <a:pos x="266" y="4"/>
                    </a:cxn>
                    <a:cxn ang="0">
                      <a:pos x="254" y="14"/>
                    </a:cxn>
                    <a:cxn ang="0">
                      <a:pos x="244" y="28"/>
                    </a:cxn>
                    <a:cxn ang="0">
                      <a:pos x="240" y="32"/>
                    </a:cxn>
                    <a:cxn ang="0">
                      <a:pos x="240" y="32"/>
                    </a:cxn>
                    <a:cxn ang="0">
                      <a:pos x="224" y="60"/>
                    </a:cxn>
                    <a:cxn ang="0">
                      <a:pos x="10" y="396"/>
                    </a:cxn>
                    <a:cxn ang="0">
                      <a:pos x="10" y="396"/>
                    </a:cxn>
                    <a:cxn ang="0">
                      <a:pos x="0" y="412"/>
                    </a:cxn>
                    <a:cxn ang="0">
                      <a:pos x="0" y="412"/>
                    </a:cxn>
                    <a:cxn ang="0">
                      <a:pos x="0" y="414"/>
                    </a:cxn>
                    <a:cxn ang="0">
                      <a:pos x="0" y="414"/>
                    </a:cxn>
                    <a:cxn ang="0">
                      <a:pos x="4" y="414"/>
                    </a:cxn>
                    <a:cxn ang="0">
                      <a:pos x="4" y="414"/>
                    </a:cxn>
                  </a:cxnLst>
                  <a:rect l="0" t="0" r="r" b="b"/>
                  <a:pathLst>
                    <a:path w="280" h="414">
                      <a:moveTo>
                        <a:pt x="4" y="414"/>
                      </a:moveTo>
                      <a:lnTo>
                        <a:pt x="4" y="414"/>
                      </a:lnTo>
                      <a:lnTo>
                        <a:pt x="8" y="410"/>
                      </a:lnTo>
                      <a:lnTo>
                        <a:pt x="16" y="402"/>
                      </a:lnTo>
                      <a:lnTo>
                        <a:pt x="248" y="48"/>
                      </a:lnTo>
                      <a:lnTo>
                        <a:pt x="248" y="48"/>
                      </a:lnTo>
                      <a:lnTo>
                        <a:pt x="258" y="36"/>
                      </a:lnTo>
                      <a:lnTo>
                        <a:pt x="266" y="28"/>
                      </a:lnTo>
                      <a:lnTo>
                        <a:pt x="266" y="28"/>
                      </a:lnTo>
                      <a:lnTo>
                        <a:pt x="274" y="18"/>
                      </a:lnTo>
                      <a:lnTo>
                        <a:pt x="280" y="6"/>
                      </a:lnTo>
                      <a:lnTo>
                        <a:pt x="280" y="6"/>
                      </a:lnTo>
                      <a:lnTo>
                        <a:pt x="280" y="2"/>
                      </a:lnTo>
                      <a:lnTo>
                        <a:pt x="278" y="0"/>
                      </a:lnTo>
                      <a:lnTo>
                        <a:pt x="274" y="0"/>
                      </a:lnTo>
                      <a:lnTo>
                        <a:pt x="268" y="2"/>
                      </a:lnTo>
                      <a:lnTo>
                        <a:pt x="266" y="4"/>
                      </a:lnTo>
                      <a:lnTo>
                        <a:pt x="266" y="4"/>
                      </a:lnTo>
                      <a:lnTo>
                        <a:pt x="254" y="14"/>
                      </a:lnTo>
                      <a:lnTo>
                        <a:pt x="244" y="28"/>
                      </a:lnTo>
                      <a:lnTo>
                        <a:pt x="240" y="32"/>
                      </a:lnTo>
                      <a:lnTo>
                        <a:pt x="240" y="32"/>
                      </a:lnTo>
                      <a:lnTo>
                        <a:pt x="224" y="60"/>
                      </a:lnTo>
                      <a:lnTo>
                        <a:pt x="10" y="396"/>
                      </a:lnTo>
                      <a:lnTo>
                        <a:pt x="10" y="396"/>
                      </a:lnTo>
                      <a:lnTo>
                        <a:pt x="0" y="412"/>
                      </a:lnTo>
                      <a:lnTo>
                        <a:pt x="0" y="412"/>
                      </a:lnTo>
                      <a:lnTo>
                        <a:pt x="0" y="414"/>
                      </a:lnTo>
                      <a:lnTo>
                        <a:pt x="0" y="414"/>
                      </a:lnTo>
                      <a:lnTo>
                        <a:pt x="4" y="414"/>
                      </a:lnTo>
                      <a:lnTo>
                        <a:pt x="4" y="41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66" name="Freeform 75"/>
                <p:cNvSpPr>
                  <a:spLocks noEditPoints="1"/>
                </p:cNvSpPr>
                <p:nvPr/>
              </p:nvSpPr>
              <p:spPr bwMode="auto">
                <a:xfrm rot="813286">
                  <a:off x="381000" y="3581400"/>
                  <a:ext cx="3435350" cy="2667000"/>
                </a:xfrm>
                <a:custGeom>
                  <a:avLst/>
                  <a:gdLst/>
                  <a:ahLst/>
                  <a:cxnLst>
                    <a:cxn ang="0">
                      <a:pos x="2160" y="44"/>
                    </a:cxn>
                    <a:cxn ang="0">
                      <a:pos x="2102" y="6"/>
                    </a:cxn>
                    <a:cxn ang="0">
                      <a:pos x="1752" y="118"/>
                    </a:cxn>
                    <a:cxn ang="0">
                      <a:pos x="1142" y="870"/>
                    </a:cxn>
                    <a:cxn ang="0">
                      <a:pos x="1126" y="832"/>
                    </a:cxn>
                    <a:cxn ang="0">
                      <a:pos x="1126" y="794"/>
                    </a:cxn>
                    <a:cxn ang="0">
                      <a:pos x="1100" y="780"/>
                    </a:cxn>
                    <a:cxn ang="0">
                      <a:pos x="1080" y="778"/>
                    </a:cxn>
                    <a:cxn ang="0">
                      <a:pos x="1068" y="788"/>
                    </a:cxn>
                    <a:cxn ang="0">
                      <a:pos x="1034" y="802"/>
                    </a:cxn>
                    <a:cxn ang="0">
                      <a:pos x="1024" y="846"/>
                    </a:cxn>
                    <a:cxn ang="0">
                      <a:pos x="690" y="370"/>
                    </a:cxn>
                    <a:cxn ang="0">
                      <a:pos x="118" y="0"/>
                    </a:cxn>
                    <a:cxn ang="0">
                      <a:pos x="32" y="18"/>
                    </a:cxn>
                    <a:cxn ang="0">
                      <a:pos x="2" y="64"/>
                    </a:cxn>
                    <a:cxn ang="0">
                      <a:pos x="108" y="686"/>
                    </a:cxn>
                    <a:cxn ang="0">
                      <a:pos x="348" y="952"/>
                    </a:cxn>
                    <a:cxn ang="0">
                      <a:pos x="504" y="1020"/>
                    </a:cxn>
                    <a:cxn ang="0">
                      <a:pos x="346" y="1198"/>
                    </a:cxn>
                    <a:cxn ang="0">
                      <a:pos x="330" y="1284"/>
                    </a:cxn>
                    <a:cxn ang="0">
                      <a:pos x="372" y="1442"/>
                    </a:cxn>
                    <a:cxn ang="0">
                      <a:pos x="406" y="1476"/>
                    </a:cxn>
                    <a:cxn ang="0">
                      <a:pos x="436" y="1500"/>
                    </a:cxn>
                    <a:cxn ang="0">
                      <a:pos x="478" y="1550"/>
                    </a:cxn>
                    <a:cxn ang="0">
                      <a:pos x="516" y="1562"/>
                    </a:cxn>
                    <a:cxn ang="0">
                      <a:pos x="558" y="1608"/>
                    </a:cxn>
                    <a:cxn ang="0">
                      <a:pos x="622" y="1636"/>
                    </a:cxn>
                    <a:cxn ang="0">
                      <a:pos x="708" y="1676"/>
                    </a:cxn>
                    <a:cxn ang="0">
                      <a:pos x="742" y="1660"/>
                    </a:cxn>
                    <a:cxn ang="0">
                      <a:pos x="836" y="1606"/>
                    </a:cxn>
                    <a:cxn ang="0">
                      <a:pos x="892" y="1528"/>
                    </a:cxn>
                    <a:cxn ang="0">
                      <a:pos x="1012" y="1188"/>
                    </a:cxn>
                    <a:cxn ang="0">
                      <a:pos x="1016" y="1342"/>
                    </a:cxn>
                    <a:cxn ang="0">
                      <a:pos x="1018" y="1494"/>
                    </a:cxn>
                    <a:cxn ang="0">
                      <a:pos x="1120" y="1598"/>
                    </a:cxn>
                    <a:cxn ang="0">
                      <a:pos x="1146" y="1430"/>
                    </a:cxn>
                    <a:cxn ang="0">
                      <a:pos x="1128" y="1158"/>
                    </a:cxn>
                    <a:cxn ang="0">
                      <a:pos x="1150" y="1176"/>
                    </a:cxn>
                    <a:cxn ang="0">
                      <a:pos x="1274" y="1528"/>
                    </a:cxn>
                    <a:cxn ang="0">
                      <a:pos x="1370" y="1646"/>
                    </a:cxn>
                    <a:cxn ang="0">
                      <a:pos x="1424" y="1660"/>
                    </a:cxn>
                    <a:cxn ang="0">
                      <a:pos x="1458" y="1676"/>
                    </a:cxn>
                    <a:cxn ang="0">
                      <a:pos x="1544" y="1636"/>
                    </a:cxn>
                    <a:cxn ang="0">
                      <a:pos x="1608" y="1608"/>
                    </a:cxn>
                    <a:cxn ang="0">
                      <a:pos x="1650" y="1562"/>
                    </a:cxn>
                    <a:cxn ang="0">
                      <a:pos x="1688" y="1550"/>
                    </a:cxn>
                    <a:cxn ang="0">
                      <a:pos x="1730" y="1500"/>
                    </a:cxn>
                    <a:cxn ang="0">
                      <a:pos x="1760" y="1476"/>
                    </a:cxn>
                    <a:cxn ang="0">
                      <a:pos x="1794" y="1442"/>
                    </a:cxn>
                    <a:cxn ang="0">
                      <a:pos x="1836" y="1284"/>
                    </a:cxn>
                    <a:cxn ang="0">
                      <a:pos x="1820" y="1198"/>
                    </a:cxn>
                    <a:cxn ang="0">
                      <a:pos x="1662" y="1020"/>
                    </a:cxn>
                    <a:cxn ang="0">
                      <a:pos x="1882" y="942"/>
                    </a:cxn>
                    <a:cxn ang="0">
                      <a:pos x="2086" y="544"/>
                    </a:cxn>
                    <a:cxn ang="0">
                      <a:pos x="1076" y="792"/>
                    </a:cxn>
                  </a:cxnLst>
                  <a:rect l="0" t="0" r="r" b="b"/>
                  <a:pathLst>
                    <a:path w="2164" h="1680">
                      <a:moveTo>
                        <a:pt x="2162" y="70"/>
                      </a:moveTo>
                      <a:lnTo>
                        <a:pt x="2162" y="70"/>
                      </a:lnTo>
                      <a:lnTo>
                        <a:pt x="2164" y="64"/>
                      </a:lnTo>
                      <a:lnTo>
                        <a:pt x="2164" y="60"/>
                      </a:lnTo>
                      <a:lnTo>
                        <a:pt x="2164" y="52"/>
                      </a:lnTo>
                      <a:lnTo>
                        <a:pt x="2160" y="44"/>
                      </a:lnTo>
                      <a:lnTo>
                        <a:pt x="2156" y="36"/>
                      </a:lnTo>
                      <a:lnTo>
                        <a:pt x="2146" y="28"/>
                      </a:lnTo>
                      <a:lnTo>
                        <a:pt x="2134" y="18"/>
                      </a:lnTo>
                      <a:lnTo>
                        <a:pt x="2134" y="18"/>
                      </a:lnTo>
                      <a:lnTo>
                        <a:pt x="2118" y="12"/>
                      </a:lnTo>
                      <a:lnTo>
                        <a:pt x="2102" y="6"/>
                      </a:lnTo>
                      <a:lnTo>
                        <a:pt x="2086" y="4"/>
                      </a:lnTo>
                      <a:lnTo>
                        <a:pt x="2072" y="2"/>
                      </a:lnTo>
                      <a:lnTo>
                        <a:pt x="2048" y="0"/>
                      </a:lnTo>
                      <a:lnTo>
                        <a:pt x="2038" y="0"/>
                      </a:lnTo>
                      <a:lnTo>
                        <a:pt x="1904" y="40"/>
                      </a:lnTo>
                      <a:lnTo>
                        <a:pt x="1752" y="118"/>
                      </a:lnTo>
                      <a:lnTo>
                        <a:pt x="1598" y="244"/>
                      </a:lnTo>
                      <a:lnTo>
                        <a:pt x="1476" y="370"/>
                      </a:lnTo>
                      <a:lnTo>
                        <a:pt x="1312" y="580"/>
                      </a:lnTo>
                      <a:lnTo>
                        <a:pt x="1216" y="732"/>
                      </a:lnTo>
                      <a:lnTo>
                        <a:pt x="1160" y="836"/>
                      </a:lnTo>
                      <a:lnTo>
                        <a:pt x="1142" y="870"/>
                      </a:lnTo>
                      <a:lnTo>
                        <a:pt x="1142" y="870"/>
                      </a:lnTo>
                      <a:lnTo>
                        <a:pt x="1142" y="860"/>
                      </a:lnTo>
                      <a:lnTo>
                        <a:pt x="1142" y="860"/>
                      </a:lnTo>
                      <a:lnTo>
                        <a:pt x="1142" y="856"/>
                      </a:lnTo>
                      <a:lnTo>
                        <a:pt x="1138" y="848"/>
                      </a:lnTo>
                      <a:lnTo>
                        <a:pt x="1126" y="832"/>
                      </a:lnTo>
                      <a:lnTo>
                        <a:pt x="1126" y="832"/>
                      </a:lnTo>
                      <a:lnTo>
                        <a:pt x="1132" y="822"/>
                      </a:lnTo>
                      <a:lnTo>
                        <a:pt x="1134" y="812"/>
                      </a:lnTo>
                      <a:lnTo>
                        <a:pt x="1134" y="812"/>
                      </a:lnTo>
                      <a:lnTo>
                        <a:pt x="1132" y="802"/>
                      </a:lnTo>
                      <a:lnTo>
                        <a:pt x="1126" y="794"/>
                      </a:lnTo>
                      <a:lnTo>
                        <a:pt x="1118" y="788"/>
                      </a:lnTo>
                      <a:lnTo>
                        <a:pt x="1108" y="786"/>
                      </a:lnTo>
                      <a:lnTo>
                        <a:pt x="1108" y="786"/>
                      </a:lnTo>
                      <a:lnTo>
                        <a:pt x="1104" y="786"/>
                      </a:lnTo>
                      <a:lnTo>
                        <a:pt x="1108" y="780"/>
                      </a:lnTo>
                      <a:lnTo>
                        <a:pt x="1100" y="780"/>
                      </a:lnTo>
                      <a:lnTo>
                        <a:pt x="1094" y="780"/>
                      </a:lnTo>
                      <a:lnTo>
                        <a:pt x="1094" y="780"/>
                      </a:lnTo>
                      <a:lnTo>
                        <a:pt x="1086" y="774"/>
                      </a:lnTo>
                      <a:lnTo>
                        <a:pt x="1086" y="776"/>
                      </a:lnTo>
                      <a:lnTo>
                        <a:pt x="1084" y="774"/>
                      </a:lnTo>
                      <a:lnTo>
                        <a:pt x="1080" y="778"/>
                      </a:lnTo>
                      <a:lnTo>
                        <a:pt x="1074" y="776"/>
                      </a:lnTo>
                      <a:lnTo>
                        <a:pt x="1074" y="780"/>
                      </a:lnTo>
                      <a:lnTo>
                        <a:pt x="1068" y="780"/>
                      </a:lnTo>
                      <a:lnTo>
                        <a:pt x="1064" y="780"/>
                      </a:lnTo>
                      <a:lnTo>
                        <a:pt x="1068" y="788"/>
                      </a:lnTo>
                      <a:lnTo>
                        <a:pt x="1068" y="788"/>
                      </a:lnTo>
                      <a:lnTo>
                        <a:pt x="1068" y="788"/>
                      </a:lnTo>
                      <a:lnTo>
                        <a:pt x="1058" y="786"/>
                      </a:lnTo>
                      <a:lnTo>
                        <a:pt x="1058" y="786"/>
                      </a:lnTo>
                      <a:lnTo>
                        <a:pt x="1048" y="788"/>
                      </a:lnTo>
                      <a:lnTo>
                        <a:pt x="1040" y="794"/>
                      </a:lnTo>
                      <a:lnTo>
                        <a:pt x="1034" y="802"/>
                      </a:lnTo>
                      <a:lnTo>
                        <a:pt x="1032" y="812"/>
                      </a:lnTo>
                      <a:lnTo>
                        <a:pt x="1032" y="812"/>
                      </a:lnTo>
                      <a:lnTo>
                        <a:pt x="1034" y="820"/>
                      </a:lnTo>
                      <a:lnTo>
                        <a:pt x="1036" y="828"/>
                      </a:lnTo>
                      <a:lnTo>
                        <a:pt x="1036" y="828"/>
                      </a:lnTo>
                      <a:lnTo>
                        <a:pt x="1024" y="846"/>
                      </a:lnTo>
                      <a:lnTo>
                        <a:pt x="1020" y="854"/>
                      </a:lnTo>
                      <a:lnTo>
                        <a:pt x="1018" y="860"/>
                      </a:lnTo>
                      <a:lnTo>
                        <a:pt x="1006" y="836"/>
                      </a:lnTo>
                      <a:lnTo>
                        <a:pt x="950" y="732"/>
                      </a:lnTo>
                      <a:lnTo>
                        <a:pt x="854" y="580"/>
                      </a:lnTo>
                      <a:lnTo>
                        <a:pt x="690" y="370"/>
                      </a:lnTo>
                      <a:lnTo>
                        <a:pt x="568" y="244"/>
                      </a:lnTo>
                      <a:lnTo>
                        <a:pt x="412" y="118"/>
                      </a:lnTo>
                      <a:lnTo>
                        <a:pt x="262" y="40"/>
                      </a:lnTo>
                      <a:lnTo>
                        <a:pt x="128" y="0"/>
                      </a:lnTo>
                      <a:lnTo>
                        <a:pt x="128" y="0"/>
                      </a:lnTo>
                      <a:lnTo>
                        <a:pt x="118" y="0"/>
                      </a:lnTo>
                      <a:lnTo>
                        <a:pt x="94" y="2"/>
                      </a:lnTo>
                      <a:lnTo>
                        <a:pt x="80" y="4"/>
                      </a:lnTo>
                      <a:lnTo>
                        <a:pt x="64" y="6"/>
                      </a:lnTo>
                      <a:lnTo>
                        <a:pt x="48" y="12"/>
                      </a:lnTo>
                      <a:lnTo>
                        <a:pt x="32" y="18"/>
                      </a:lnTo>
                      <a:lnTo>
                        <a:pt x="32" y="18"/>
                      </a:lnTo>
                      <a:lnTo>
                        <a:pt x="20" y="28"/>
                      </a:lnTo>
                      <a:lnTo>
                        <a:pt x="10" y="36"/>
                      </a:lnTo>
                      <a:lnTo>
                        <a:pt x="6" y="44"/>
                      </a:lnTo>
                      <a:lnTo>
                        <a:pt x="2" y="52"/>
                      </a:lnTo>
                      <a:lnTo>
                        <a:pt x="2" y="60"/>
                      </a:lnTo>
                      <a:lnTo>
                        <a:pt x="2" y="64"/>
                      </a:lnTo>
                      <a:lnTo>
                        <a:pt x="4" y="70"/>
                      </a:lnTo>
                      <a:lnTo>
                        <a:pt x="0" y="114"/>
                      </a:lnTo>
                      <a:lnTo>
                        <a:pt x="12" y="226"/>
                      </a:lnTo>
                      <a:lnTo>
                        <a:pt x="58" y="452"/>
                      </a:lnTo>
                      <a:lnTo>
                        <a:pt x="80" y="544"/>
                      </a:lnTo>
                      <a:lnTo>
                        <a:pt x="108" y="686"/>
                      </a:lnTo>
                      <a:lnTo>
                        <a:pt x="122" y="734"/>
                      </a:lnTo>
                      <a:lnTo>
                        <a:pt x="154" y="810"/>
                      </a:lnTo>
                      <a:lnTo>
                        <a:pt x="196" y="876"/>
                      </a:lnTo>
                      <a:lnTo>
                        <a:pt x="240" y="918"/>
                      </a:lnTo>
                      <a:lnTo>
                        <a:pt x="284" y="942"/>
                      </a:lnTo>
                      <a:lnTo>
                        <a:pt x="348" y="952"/>
                      </a:lnTo>
                      <a:lnTo>
                        <a:pt x="410" y="960"/>
                      </a:lnTo>
                      <a:lnTo>
                        <a:pt x="622" y="978"/>
                      </a:lnTo>
                      <a:lnTo>
                        <a:pt x="622" y="978"/>
                      </a:lnTo>
                      <a:lnTo>
                        <a:pt x="580" y="992"/>
                      </a:lnTo>
                      <a:lnTo>
                        <a:pt x="538" y="1006"/>
                      </a:lnTo>
                      <a:lnTo>
                        <a:pt x="504" y="1020"/>
                      </a:lnTo>
                      <a:lnTo>
                        <a:pt x="486" y="1028"/>
                      </a:lnTo>
                      <a:lnTo>
                        <a:pt x="486" y="1028"/>
                      </a:lnTo>
                      <a:lnTo>
                        <a:pt x="444" y="1066"/>
                      </a:lnTo>
                      <a:lnTo>
                        <a:pt x="410" y="1098"/>
                      </a:lnTo>
                      <a:lnTo>
                        <a:pt x="346" y="1198"/>
                      </a:lnTo>
                      <a:lnTo>
                        <a:pt x="346" y="1198"/>
                      </a:lnTo>
                      <a:lnTo>
                        <a:pt x="338" y="1222"/>
                      </a:lnTo>
                      <a:lnTo>
                        <a:pt x="330" y="1242"/>
                      </a:lnTo>
                      <a:lnTo>
                        <a:pt x="326" y="1256"/>
                      </a:lnTo>
                      <a:lnTo>
                        <a:pt x="326" y="1256"/>
                      </a:lnTo>
                      <a:lnTo>
                        <a:pt x="326" y="1270"/>
                      </a:lnTo>
                      <a:lnTo>
                        <a:pt x="330" y="1284"/>
                      </a:lnTo>
                      <a:lnTo>
                        <a:pt x="334" y="1302"/>
                      </a:lnTo>
                      <a:lnTo>
                        <a:pt x="334" y="1346"/>
                      </a:lnTo>
                      <a:lnTo>
                        <a:pt x="358" y="1386"/>
                      </a:lnTo>
                      <a:lnTo>
                        <a:pt x="370" y="1438"/>
                      </a:lnTo>
                      <a:lnTo>
                        <a:pt x="370" y="1438"/>
                      </a:lnTo>
                      <a:lnTo>
                        <a:pt x="372" y="1442"/>
                      </a:lnTo>
                      <a:lnTo>
                        <a:pt x="376" y="1454"/>
                      </a:lnTo>
                      <a:lnTo>
                        <a:pt x="380" y="1460"/>
                      </a:lnTo>
                      <a:lnTo>
                        <a:pt x="386" y="1466"/>
                      </a:lnTo>
                      <a:lnTo>
                        <a:pt x="396" y="1472"/>
                      </a:lnTo>
                      <a:lnTo>
                        <a:pt x="406" y="1476"/>
                      </a:lnTo>
                      <a:lnTo>
                        <a:pt x="406" y="1476"/>
                      </a:lnTo>
                      <a:lnTo>
                        <a:pt x="418" y="1480"/>
                      </a:lnTo>
                      <a:lnTo>
                        <a:pt x="424" y="1484"/>
                      </a:lnTo>
                      <a:lnTo>
                        <a:pt x="430" y="1488"/>
                      </a:lnTo>
                      <a:lnTo>
                        <a:pt x="434" y="1492"/>
                      </a:lnTo>
                      <a:lnTo>
                        <a:pt x="436" y="1498"/>
                      </a:lnTo>
                      <a:lnTo>
                        <a:pt x="436" y="1500"/>
                      </a:lnTo>
                      <a:lnTo>
                        <a:pt x="436" y="1500"/>
                      </a:lnTo>
                      <a:lnTo>
                        <a:pt x="444" y="1514"/>
                      </a:lnTo>
                      <a:lnTo>
                        <a:pt x="458" y="1534"/>
                      </a:lnTo>
                      <a:lnTo>
                        <a:pt x="458" y="1534"/>
                      </a:lnTo>
                      <a:lnTo>
                        <a:pt x="466" y="1540"/>
                      </a:lnTo>
                      <a:lnTo>
                        <a:pt x="478" y="1550"/>
                      </a:lnTo>
                      <a:lnTo>
                        <a:pt x="490" y="1556"/>
                      </a:lnTo>
                      <a:lnTo>
                        <a:pt x="498" y="1558"/>
                      </a:lnTo>
                      <a:lnTo>
                        <a:pt x="504" y="1558"/>
                      </a:lnTo>
                      <a:lnTo>
                        <a:pt x="504" y="1558"/>
                      </a:lnTo>
                      <a:lnTo>
                        <a:pt x="510" y="1558"/>
                      </a:lnTo>
                      <a:lnTo>
                        <a:pt x="516" y="1562"/>
                      </a:lnTo>
                      <a:lnTo>
                        <a:pt x="528" y="1572"/>
                      </a:lnTo>
                      <a:lnTo>
                        <a:pt x="536" y="1582"/>
                      </a:lnTo>
                      <a:lnTo>
                        <a:pt x="540" y="1588"/>
                      </a:lnTo>
                      <a:lnTo>
                        <a:pt x="540" y="1588"/>
                      </a:lnTo>
                      <a:lnTo>
                        <a:pt x="548" y="1598"/>
                      </a:lnTo>
                      <a:lnTo>
                        <a:pt x="558" y="1608"/>
                      </a:lnTo>
                      <a:lnTo>
                        <a:pt x="564" y="1612"/>
                      </a:lnTo>
                      <a:lnTo>
                        <a:pt x="570" y="1614"/>
                      </a:lnTo>
                      <a:lnTo>
                        <a:pt x="570" y="1614"/>
                      </a:lnTo>
                      <a:lnTo>
                        <a:pt x="586" y="1618"/>
                      </a:lnTo>
                      <a:lnTo>
                        <a:pt x="602" y="1626"/>
                      </a:lnTo>
                      <a:lnTo>
                        <a:pt x="622" y="1636"/>
                      </a:lnTo>
                      <a:lnTo>
                        <a:pt x="648" y="1656"/>
                      </a:lnTo>
                      <a:lnTo>
                        <a:pt x="676" y="1678"/>
                      </a:lnTo>
                      <a:lnTo>
                        <a:pt x="676" y="1678"/>
                      </a:lnTo>
                      <a:lnTo>
                        <a:pt x="682" y="1678"/>
                      </a:lnTo>
                      <a:lnTo>
                        <a:pt x="694" y="1680"/>
                      </a:lnTo>
                      <a:lnTo>
                        <a:pt x="708" y="1676"/>
                      </a:lnTo>
                      <a:lnTo>
                        <a:pt x="716" y="1674"/>
                      </a:lnTo>
                      <a:lnTo>
                        <a:pt x="724" y="1670"/>
                      </a:lnTo>
                      <a:lnTo>
                        <a:pt x="724" y="1670"/>
                      </a:lnTo>
                      <a:lnTo>
                        <a:pt x="730" y="1664"/>
                      </a:lnTo>
                      <a:lnTo>
                        <a:pt x="736" y="1662"/>
                      </a:lnTo>
                      <a:lnTo>
                        <a:pt x="742" y="1660"/>
                      </a:lnTo>
                      <a:lnTo>
                        <a:pt x="746" y="1660"/>
                      </a:lnTo>
                      <a:lnTo>
                        <a:pt x="754" y="1664"/>
                      </a:lnTo>
                      <a:lnTo>
                        <a:pt x="756" y="1664"/>
                      </a:lnTo>
                      <a:lnTo>
                        <a:pt x="772" y="1662"/>
                      </a:lnTo>
                      <a:lnTo>
                        <a:pt x="796" y="1646"/>
                      </a:lnTo>
                      <a:lnTo>
                        <a:pt x="836" y="1606"/>
                      </a:lnTo>
                      <a:lnTo>
                        <a:pt x="836" y="1606"/>
                      </a:lnTo>
                      <a:lnTo>
                        <a:pt x="840" y="1602"/>
                      </a:lnTo>
                      <a:lnTo>
                        <a:pt x="852" y="1588"/>
                      </a:lnTo>
                      <a:lnTo>
                        <a:pt x="870" y="1564"/>
                      </a:lnTo>
                      <a:lnTo>
                        <a:pt x="892" y="1528"/>
                      </a:lnTo>
                      <a:lnTo>
                        <a:pt x="892" y="1528"/>
                      </a:lnTo>
                      <a:lnTo>
                        <a:pt x="914" y="1478"/>
                      </a:lnTo>
                      <a:lnTo>
                        <a:pt x="938" y="1424"/>
                      </a:lnTo>
                      <a:lnTo>
                        <a:pt x="964" y="1362"/>
                      </a:lnTo>
                      <a:lnTo>
                        <a:pt x="964" y="1362"/>
                      </a:lnTo>
                      <a:lnTo>
                        <a:pt x="988" y="1268"/>
                      </a:lnTo>
                      <a:lnTo>
                        <a:pt x="1012" y="1188"/>
                      </a:lnTo>
                      <a:lnTo>
                        <a:pt x="1034" y="1116"/>
                      </a:lnTo>
                      <a:lnTo>
                        <a:pt x="1032" y="1158"/>
                      </a:lnTo>
                      <a:lnTo>
                        <a:pt x="1024" y="1232"/>
                      </a:lnTo>
                      <a:lnTo>
                        <a:pt x="1026" y="1256"/>
                      </a:lnTo>
                      <a:lnTo>
                        <a:pt x="1016" y="1290"/>
                      </a:lnTo>
                      <a:lnTo>
                        <a:pt x="1016" y="1342"/>
                      </a:lnTo>
                      <a:lnTo>
                        <a:pt x="1016" y="1356"/>
                      </a:lnTo>
                      <a:lnTo>
                        <a:pt x="1016" y="1430"/>
                      </a:lnTo>
                      <a:lnTo>
                        <a:pt x="1026" y="1436"/>
                      </a:lnTo>
                      <a:lnTo>
                        <a:pt x="1026" y="1446"/>
                      </a:lnTo>
                      <a:lnTo>
                        <a:pt x="1016" y="1458"/>
                      </a:lnTo>
                      <a:lnTo>
                        <a:pt x="1018" y="1494"/>
                      </a:lnTo>
                      <a:lnTo>
                        <a:pt x="1018" y="1552"/>
                      </a:lnTo>
                      <a:lnTo>
                        <a:pt x="1040" y="1598"/>
                      </a:lnTo>
                      <a:lnTo>
                        <a:pt x="1076" y="1628"/>
                      </a:lnTo>
                      <a:lnTo>
                        <a:pt x="1080" y="1596"/>
                      </a:lnTo>
                      <a:lnTo>
                        <a:pt x="1084" y="1628"/>
                      </a:lnTo>
                      <a:lnTo>
                        <a:pt x="1120" y="1598"/>
                      </a:lnTo>
                      <a:lnTo>
                        <a:pt x="1142" y="1552"/>
                      </a:lnTo>
                      <a:lnTo>
                        <a:pt x="1142" y="1494"/>
                      </a:lnTo>
                      <a:lnTo>
                        <a:pt x="1146" y="1458"/>
                      </a:lnTo>
                      <a:lnTo>
                        <a:pt x="1134" y="1446"/>
                      </a:lnTo>
                      <a:lnTo>
                        <a:pt x="1134" y="1436"/>
                      </a:lnTo>
                      <a:lnTo>
                        <a:pt x="1146" y="1430"/>
                      </a:lnTo>
                      <a:lnTo>
                        <a:pt x="1146" y="1356"/>
                      </a:lnTo>
                      <a:lnTo>
                        <a:pt x="1146" y="1342"/>
                      </a:lnTo>
                      <a:lnTo>
                        <a:pt x="1146" y="1290"/>
                      </a:lnTo>
                      <a:lnTo>
                        <a:pt x="1134" y="1256"/>
                      </a:lnTo>
                      <a:lnTo>
                        <a:pt x="1136" y="1232"/>
                      </a:lnTo>
                      <a:lnTo>
                        <a:pt x="1128" y="1158"/>
                      </a:lnTo>
                      <a:lnTo>
                        <a:pt x="1126" y="1116"/>
                      </a:lnTo>
                      <a:lnTo>
                        <a:pt x="1126" y="1116"/>
                      </a:lnTo>
                      <a:lnTo>
                        <a:pt x="1126" y="1106"/>
                      </a:lnTo>
                      <a:lnTo>
                        <a:pt x="1126" y="1106"/>
                      </a:lnTo>
                      <a:lnTo>
                        <a:pt x="1138" y="1136"/>
                      </a:lnTo>
                      <a:lnTo>
                        <a:pt x="1150" y="1176"/>
                      </a:lnTo>
                      <a:lnTo>
                        <a:pt x="1174" y="1260"/>
                      </a:lnTo>
                      <a:lnTo>
                        <a:pt x="1202" y="1362"/>
                      </a:lnTo>
                      <a:lnTo>
                        <a:pt x="1202" y="1362"/>
                      </a:lnTo>
                      <a:lnTo>
                        <a:pt x="1228" y="1424"/>
                      </a:lnTo>
                      <a:lnTo>
                        <a:pt x="1250" y="1478"/>
                      </a:lnTo>
                      <a:lnTo>
                        <a:pt x="1274" y="1528"/>
                      </a:lnTo>
                      <a:lnTo>
                        <a:pt x="1274" y="1528"/>
                      </a:lnTo>
                      <a:lnTo>
                        <a:pt x="1296" y="1564"/>
                      </a:lnTo>
                      <a:lnTo>
                        <a:pt x="1312" y="1588"/>
                      </a:lnTo>
                      <a:lnTo>
                        <a:pt x="1326" y="1602"/>
                      </a:lnTo>
                      <a:lnTo>
                        <a:pt x="1330" y="1606"/>
                      </a:lnTo>
                      <a:lnTo>
                        <a:pt x="1370" y="1646"/>
                      </a:lnTo>
                      <a:lnTo>
                        <a:pt x="1394" y="1662"/>
                      </a:lnTo>
                      <a:lnTo>
                        <a:pt x="1410" y="1664"/>
                      </a:lnTo>
                      <a:lnTo>
                        <a:pt x="1410" y="1664"/>
                      </a:lnTo>
                      <a:lnTo>
                        <a:pt x="1412" y="1664"/>
                      </a:lnTo>
                      <a:lnTo>
                        <a:pt x="1420" y="1660"/>
                      </a:lnTo>
                      <a:lnTo>
                        <a:pt x="1424" y="1660"/>
                      </a:lnTo>
                      <a:lnTo>
                        <a:pt x="1430" y="1662"/>
                      </a:lnTo>
                      <a:lnTo>
                        <a:pt x="1436" y="1664"/>
                      </a:lnTo>
                      <a:lnTo>
                        <a:pt x="1442" y="1670"/>
                      </a:lnTo>
                      <a:lnTo>
                        <a:pt x="1442" y="1670"/>
                      </a:lnTo>
                      <a:lnTo>
                        <a:pt x="1450" y="1674"/>
                      </a:lnTo>
                      <a:lnTo>
                        <a:pt x="1458" y="1676"/>
                      </a:lnTo>
                      <a:lnTo>
                        <a:pt x="1472" y="1680"/>
                      </a:lnTo>
                      <a:lnTo>
                        <a:pt x="1484" y="1678"/>
                      </a:lnTo>
                      <a:lnTo>
                        <a:pt x="1490" y="1678"/>
                      </a:lnTo>
                      <a:lnTo>
                        <a:pt x="1518" y="1656"/>
                      </a:lnTo>
                      <a:lnTo>
                        <a:pt x="1544" y="1636"/>
                      </a:lnTo>
                      <a:lnTo>
                        <a:pt x="1544" y="1636"/>
                      </a:lnTo>
                      <a:lnTo>
                        <a:pt x="1564" y="1626"/>
                      </a:lnTo>
                      <a:lnTo>
                        <a:pt x="1580" y="1618"/>
                      </a:lnTo>
                      <a:lnTo>
                        <a:pt x="1596" y="1614"/>
                      </a:lnTo>
                      <a:lnTo>
                        <a:pt x="1596" y="1614"/>
                      </a:lnTo>
                      <a:lnTo>
                        <a:pt x="1602" y="1612"/>
                      </a:lnTo>
                      <a:lnTo>
                        <a:pt x="1608" y="1608"/>
                      </a:lnTo>
                      <a:lnTo>
                        <a:pt x="1618" y="1598"/>
                      </a:lnTo>
                      <a:lnTo>
                        <a:pt x="1626" y="1588"/>
                      </a:lnTo>
                      <a:lnTo>
                        <a:pt x="1626" y="1588"/>
                      </a:lnTo>
                      <a:lnTo>
                        <a:pt x="1630" y="1582"/>
                      </a:lnTo>
                      <a:lnTo>
                        <a:pt x="1638" y="1572"/>
                      </a:lnTo>
                      <a:lnTo>
                        <a:pt x="1650" y="1562"/>
                      </a:lnTo>
                      <a:lnTo>
                        <a:pt x="1656" y="1558"/>
                      </a:lnTo>
                      <a:lnTo>
                        <a:pt x="1662" y="1558"/>
                      </a:lnTo>
                      <a:lnTo>
                        <a:pt x="1662" y="1558"/>
                      </a:lnTo>
                      <a:lnTo>
                        <a:pt x="1668" y="1558"/>
                      </a:lnTo>
                      <a:lnTo>
                        <a:pt x="1674" y="1556"/>
                      </a:lnTo>
                      <a:lnTo>
                        <a:pt x="1688" y="1550"/>
                      </a:lnTo>
                      <a:lnTo>
                        <a:pt x="1700" y="1540"/>
                      </a:lnTo>
                      <a:lnTo>
                        <a:pt x="1708" y="1534"/>
                      </a:lnTo>
                      <a:lnTo>
                        <a:pt x="1708" y="1534"/>
                      </a:lnTo>
                      <a:lnTo>
                        <a:pt x="1722" y="1514"/>
                      </a:lnTo>
                      <a:lnTo>
                        <a:pt x="1730" y="1500"/>
                      </a:lnTo>
                      <a:lnTo>
                        <a:pt x="1730" y="1500"/>
                      </a:lnTo>
                      <a:lnTo>
                        <a:pt x="1730" y="1498"/>
                      </a:lnTo>
                      <a:lnTo>
                        <a:pt x="1732" y="1492"/>
                      </a:lnTo>
                      <a:lnTo>
                        <a:pt x="1736" y="1488"/>
                      </a:lnTo>
                      <a:lnTo>
                        <a:pt x="1740" y="1484"/>
                      </a:lnTo>
                      <a:lnTo>
                        <a:pt x="1748" y="1480"/>
                      </a:lnTo>
                      <a:lnTo>
                        <a:pt x="1760" y="1476"/>
                      </a:lnTo>
                      <a:lnTo>
                        <a:pt x="1760" y="1476"/>
                      </a:lnTo>
                      <a:lnTo>
                        <a:pt x="1770" y="1472"/>
                      </a:lnTo>
                      <a:lnTo>
                        <a:pt x="1780" y="1466"/>
                      </a:lnTo>
                      <a:lnTo>
                        <a:pt x="1786" y="1460"/>
                      </a:lnTo>
                      <a:lnTo>
                        <a:pt x="1790" y="1454"/>
                      </a:lnTo>
                      <a:lnTo>
                        <a:pt x="1794" y="1442"/>
                      </a:lnTo>
                      <a:lnTo>
                        <a:pt x="1794" y="1438"/>
                      </a:lnTo>
                      <a:lnTo>
                        <a:pt x="1808" y="1386"/>
                      </a:lnTo>
                      <a:lnTo>
                        <a:pt x="1832" y="1346"/>
                      </a:lnTo>
                      <a:lnTo>
                        <a:pt x="1832" y="1302"/>
                      </a:lnTo>
                      <a:lnTo>
                        <a:pt x="1832" y="1302"/>
                      </a:lnTo>
                      <a:lnTo>
                        <a:pt x="1836" y="1284"/>
                      </a:lnTo>
                      <a:lnTo>
                        <a:pt x="1840" y="1270"/>
                      </a:lnTo>
                      <a:lnTo>
                        <a:pt x="1840" y="1256"/>
                      </a:lnTo>
                      <a:lnTo>
                        <a:pt x="1840" y="1256"/>
                      </a:lnTo>
                      <a:lnTo>
                        <a:pt x="1836" y="1242"/>
                      </a:lnTo>
                      <a:lnTo>
                        <a:pt x="1828" y="1222"/>
                      </a:lnTo>
                      <a:lnTo>
                        <a:pt x="1820" y="1198"/>
                      </a:lnTo>
                      <a:lnTo>
                        <a:pt x="1756" y="1098"/>
                      </a:lnTo>
                      <a:lnTo>
                        <a:pt x="1756" y="1098"/>
                      </a:lnTo>
                      <a:lnTo>
                        <a:pt x="1722" y="1066"/>
                      </a:lnTo>
                      <a:lnTo>
                        <a:pt x="1680" y="1028"/>
                      </a:lnTo>
                      <a:lnTo>
                        <a:pt x="1680" y="1028"/>
                      </a:lnTo>
                      <a:lnTo>
                        <a:pt x="1662" y="1020"/>
                      </a:lnTo>
                      <a:lnTo>
                        <a:pt x="1628" y="1006"/>
                      </a:lnTo>
                      <a:lnTo>
                        <a:pt x="1586" y="992"/>
                      </a:lnTo>
                      <a:lnTo>
                        <a:pt x="1544" y="978"/>
                      </a:lnTo>
                      <a:lnTo>
                        <a:pt x="1756" y="960"/>
                      </a:lnTo>
                      <a:lnTo>
                        <a:pt x="1818" y="952"/>
                      </a:lnTo>
                      <a:lnTo>
                        <a:pt x="1882" y="942"/>
                      </a:lnTo>
                      <a:lnTo>
                        <a:pt x="1926" y="918"/>
                      </a:lnTo>
                      <a:lnTo>
                        <a:pt x="1970" y="876"/>
                      </a:lnTo>
                      <a:lnTo>
                        <a:pt x="2012" y="810"/>
                      </a:lnTo>
                      <a:lnTo>
                        <a:pt x="2044" y="734"/>
                      </a:lnTo>
                      <a:lnTo>
                        <a:pt x="2058" y="686"/>
                      </a:lnTo>
                      <a:lnTo>
                        <a:pt x="2086" y="544"/>
                      </a:lnTo>
                      <a:lnTo>
                        <a:pt x="2108" y="452"/>
                      </a:lnTo>
                      <a:lnTo>
                        <a:pt x="2154" y="226"/>
                      </a:lnTo>
                      <a:lnTo>
                        <a:pt x="2164" y="114"/>
                      </a:lnTo>
                      <a:lnTo>
                        <a:pt x="2162" y="70"/>
                      </a:lnTo>
                      <a:close/>
                      <a:moveTo>
                        <a:pt x="1076" y="792"/>
                      </a:moveTo>
                      <a:lnTo>
                        <a:pt x="1076" y="792"/>
                      </a:lnTo>
                      <a:lnTo>
                        <a:pt x="1076" y="790"/>
                      </a:lnTo>
                      <a:lnTo>
                        <a:pt x="1076" y="790"/>
                      </a:lnTo>
                      <a:lnTo>
                        <a:pt x="1076" y="792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72000"/>
                  </a:schemeClr>
                </a:solidFill>
                <a:ln>
                  <a:noFill/>
                </a:ln>
                <a:effectLst/>
              </p:spPr>
              <p:txBody>
                <a:bodyPr/>
                <a:lstStyle/>
                <a:p>
                  <a:pPr defTabSz="457200">
                    <a:defRPr/>
                  </a:pPr>
                  <a:endParaRPr lang="en-US" sz="1800">
                    <a:latin typeface="+mn-lt"/>
                  </a:endParaRPr>
                </a:p>
              </p:txBody>
            </p:sp>
          </p:grpSp>
          <p:grpSp>
            <p:nvGrpSpPr>
              <p:cNvPr id="27" name="Group 48"/>
              <p:cNvGrpSpPr>
                <a:grpSpLocks noChangeAspect="1"/>
              </p:cNvGrpSpPr>
              <p:nvPr/>
            </p:nvGrpSpPr>
            <p:grpSpPr>
              <a:xfrm>
                <a:off x="2" y="685789"/>
                <a:ext cx="1312805" cy="1509325"/>
                <a:chOff x="1447800" y="3114675"/>
                <a:chExt cx="1836489" cy="2111412"/>
              </a:xfrm>
              <a:solidFill>
                <a:schemeClr val="bg2">
                  <a:lumMod val="50000"/>
                  <a:lumOff val="50000"/>
                  <a:alpha val="18000"/>
                </a:schemeClr>
              </a:solidFill>
            </p:grpSpPr>
            <p:sp>
              <p:nvSpPr>
                <p:cNvPr id="159" name="Freeform 42"/>
                <p:cNvSpPr>
                  <a:spLocks/>
                </p:cNvSpPr>
                <p:nvPr/>
              </p:nvSpPr>
              <p:spPr bwMode="auto">
                <a:xfrm>
                  <a:off x="1990725" y="4175125"/>
                  <a:ext cx="498475" cy="269875"/>
                </a:xfrm>
                <a:custGeom>
                  <a:avLst/>
                  <a:gdLst>
                    <a:gd name="T0" fmla="*/ 314 w 314"/>
                    <a:gd name="T1" fmla="*/ 170 h 170"/>
                    <a:gd name="T2" fmla="*/ 314 w 314"/>
                    <a:gd name="T3" fmla="*/ 170 h 170"/>
                    <a:gd name="T4" fmla="*/ 314 w 314"/>
                    <a:gd name="T5" fmla="*/ 168 h 170"/>
                    <a:gd name="T6" fmla="*/ 314 w 314"/>
                    <a:gd name="T7" fmla="*/ 166 h 170"/>
                    <a:gd name="T8" fmla="*/ 314 w 314"/>
                    <a:gd name="T9" fmla="*/ 166 h 170"/>
                    <a:gd name="T10" fmla="*/ 300 w 314"/>
                    <a:gd name="T11" fmla="*/ 158 h 170"/>
                    <a:gd name="T12" fmla="*/ 58 w 314"/>
                    <a:gd name="T13" fmla="*/ 22 h 170"/>
                    <a:gd name="T14" fmla="*/ 58 w 314"/>
                    <a:gd name="T15" fmla="*/ 22 h 170"/>
                    <a:gd name="T16" fmla="*/ 34 w 314"/>
                    <a:gd name="T17" fmla="*/ 8 h 170"/>
                    <a:gd name="T18" fmla="*/ 34 w 314"/>
                    <a:gd name="T19" fmla="*/ 8 h 170"/>
                    <a:gd name="T20" fmla="*/ 22 w 314"/>
                    <a:gd name="T21" fmla="*/ 2 h 170"/>
                    <a:gd name="T22" fmla="*/ 8 w 314"/>
                    <a:gd name="T23" fmla="*/ 0 h 170"/>
                    <a:gd name="T24" fmla="*/ 8 w 314"/>
                    <a:gd name="T25" fmla="*/ 0 h 170"/>
                    <a:gd name="T26" fmla="*/ 4 w 314"/>
                    <a:gd name="T27" fmla="*/ 0 h 170"/>
                    <a:gd name="T28" fmla="*/ 2 w 314"/>
                    <a:gd name="T29" fmla="*/ 2 h 170"/>
                    <a:gd name="T30" fmla="*/ 0 w 314"/>
                    <a:gd name="T31" fmla="*/ 4 h 170"/>
                    <a:gd name="T32" fmla="*/ 2 w 314"/>
                    <a:gd name="T33" fmla="*/ 6 h 170"/>
                    <a:gd name="T34" fmla="*/ 2 w 314"/>
                    <a:gd name="T35" fmla="*/ 6 h 170"/>
                    <a:gd name="T36" fmla="*/ 8 w 314"/>
                    <a:gd name="T37" fmla="*/ 12 h 170"/>
                    <a:gd name="T38" fmla="*/ 16 w 314"/>
                    <a:gd name="T39" fmla="*/ 14 h 170"/>
                    <a:gd name="T40" fmla="*/ 16 w 314"/>
                    <a:gd name="T41" fmla="*/ 14 h 170"/>
                    <a:gd name="T42" fmla="*/ 28 w 314"/>
                    <a:gd name="T43" fmla="*/ 18 h 170"/>
                    <a:gd name="T44" fmla="*/ 40 w 314"/>
                    <a:gd name="T45" fmla="*/ 24 h 170"/>
                    <a:gd name="T46" fmla="*/ 298 w 314"/>
                    <a:gd name="T47" fmla="*/ 162 h 170"/>
                    <a:gd name="T48" fmla="*/ 298 w 314"/>
                    <a:gd name="T49" fmla="*/ 162 h 170"/>
                    <a:gd name="T50" fmla="*/ 308 w 314"/>
                    <a:gd name="T51" fmla="*/ 168 h 170"/>
                    <a:gd name="T52" fmla="*/ 314 w 314"/>
                    <a:gd name="T53" fmla="*/ 170 h 170"/>
                    <a:gd name="T54" fmla="*/ 314 w 314"/>
                    <a:gd name="T55" fmla="*/ 170 h 1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314" h="170">
                      <a:moveTo>
                        <a:pt x="314" y="170"/>
                      </a:moveTo>
                      <a:lnTo>
                        <a:pt x="314" y="170"/>
                      </a:lnTo>
                      <a:lnTo>
                        <a:pt x="314" y="168"/>
                      </a:lnTo>
                      <a:lnTo>
                        <a:pt x="314" y="166"/>
                      </a:lnTo>
                      <a:lnTo>
                        <a:pt x="314" y="166"/>
                      </a:lnTo>
                      <a:lnTo>
                        <a:pt x="300" y="158"/>
                      </a:lnTo>
                      <a:lnTo>
                        <a:pt x="58" y="22"/>
                      </a:lnTo>
                      <a:lnTo>
                        <a:pt x="58" y="22"/>
                      </a:lnTo>
                      <a:lnTo>
                        <a:pt x="34" y="8"/>
                      </a:lnTo>
                      <a:lnTo>
                        <a:pt x="34" y="8"/>
                      </a:lnTo>
                      <a:lnTo>
                        <a:pt x="22" y="2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2" y="6"/>
                      </a:lnTo>
                      <a:lnTo>
                        <a:pt x="2" y="6"/>
                      </a:lnTo>
                      <a:lnTo>
                        <a:pt x="8" y="12"/>
                      </a:lnTo>
                      <a:lnTo>
                        <a:pt x="16" y="14"/>
                      </a:lnTo>
                      <a:lnTo>
                        <a:pt x="16" y="14"/>
                      </a:lnTo>
                      <a:lnTo>
                        <a:pt x="28" y="18"/>
                      </a:lnTo>
                      <a:lnTo>
                        <a:pt x="40" y="24"/>
                      </a:lnTo>
                      <a:lnTo>
                        <a:pt x="298" y="162"/>
                      </a:lnTo>
                      <a:lnTo>
                        <a:pt x="298" y="162"/>
                      </a:lnTo>
                      <a:lnTo>
                        <a:pt x="308" y="168"/>
                      </a:lnTo>
                      <a:lnTo>
                        <a:pt x="314" y="170"/>
                      </a:lnTo>
                      <a:lnTo>
                        <a:pt x="314" y="17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60" name="Freeform 43"/>
                <p:cNvSpPr>
                  <a:spLocks/>
                </p:cNvSpPr>
                <p:nvPr/>
              </p:nvSpPr>
              <p:spPr bwMode="auto">
                <a:xfrm>
                  <a:off x="2498725" y="4451350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61" name="Freeform 44"/>
                <p:cNvSpPr>
                  <a:spLocks/>
                </p:cNvSpPr>
                <p:nvPr/>
              </p:nvSpPr>
              <p:spPr bwMode="auto">
                <a:xfrm>
                  <a:off x="2511425" y="3870325"/>
                  <a:ext cx="60325" cy="561975"/>
                </a:xfrm>
                <a:custGeom>
                  <a:avLst/>
                  <a:gdLst>
                    <a:gd name="T0" fmla="*/ 2 w 38"/>
                    <a:gd name="T1" fmla="*/ 352 h 354"/>
                    <a:gd name="T2" fmla="*/ 2 w 38"/>
                    <a:gd name="T3" fmla="*/ 352 h 354"/>
                    <a:gd name="T4" fmla="*/ 4 w 38"/>
                    <a:gd name="T5" fmla="*/ 346 h 354"/>
                    <a:gd name="T6" fmla="*/ 6 w 38"/>
                    <a:gd name="T7" fmla="*/ 336 h 354"/>
                    <a:gd name="T8" fmla="*/ 32 w 38"/>
                    <a:gd name="T9" fmla="*/ 44 h 354"/>
                    <a:gd name="T10" fmla="*/ 32 w 38"/>
                    <a:gd name="T11" fmla="*/ 44 h 354"/>
                    <a:gd name="T12" fmla="*/ 34 w 38"/>
                    <a:gd name="T13" fmla="*/ 30 h 354"/>
                    <a:gd name="T14" fmla="*/ 36 w 38"/>
                    <a:gd name="T15" fmla="*/ 20 h 354"/>
                    <a:gd name="T16" fmla="*/ 36 w 38"/>
                    <a:gd name="T17" fmla="*/ 20 h 354"/>
                    <a:gd name="T18" fmla="*/ 38 w 38"/>
                    <a:gd name="T19" fmla="*/ 10 h 354"/>
                    <a:gd name="T20" fmla="*/ 38 w 38"/>
                    <a:gd name="T21" fmla="*/ 2 h 354"/>
                    <a:gd name="T22" fmla="*/ 38 w 38"/>
                    <a:gd name="T23" fmla="*/ 2 h 354"/>
                    <a:gd name="T24" fmla="*/ 36 w 38"/>
                    <a:gd name="T25" fmla="*/ 0 h 354"/>
                    <a:gd name="T26" fmla="*/ 34 w 38"/>
                    <a:gd name="T27" fmla="*/ 0 h 354"/>
                    <a:gd name="T28" fmla="*/ 32 w 38"/>
                    <a:gd name="T29" fmla="*/ 0 h 354"/>
                    <a:gd name="T30" fmla="*/ 28 w 38"/>
                    <a:gd name="T31" fmla="*/ 4 h 354"/>
                    <a:gd name="T32" fmla="*/ 28 w 38"/>
                    <a:gd name="T33" fmla="*/ 4 h 354"/>
                    <a:gd name="T34" fmla="*/ 24 w 38"/>
                    <a:gd name="T35" fmla="*/ 16 h 354"/>
                    <a:gd name="T36" fmla="*/ 22 w 38"/>
                    <a:gd name="T37" fmla="*/ 30 h 354"/>
                    <a:gd name="T38" fmla="*/ 22 w 38"/>
                    <a:gd name="T39" fmla="*/ 30 h 354"/>
                    <a:gd name="T40" fmla="*/ 20 w 38"/>
                    <a:gd name="T41" fmla="*/ 58 h 354"/>
                    <a:gd name="T42" fmla="*/ 0 w 38"/>
                    <a:gd name="T43" fmla="*/ 334 h 354"/>
                    <a:gd name="T44" fmla="*/ 0 w 38"/>
                    <a:gd name="T45" fmla="*/ 334 h 354"/>
                    <a:gd name="T46" fmla="*/ 0 w 38"/>
                    <a:gd name="T47" fmla="*/ 352 h 354"/>
                    <a:gd name="T48" fmla="*/ 0 w 38"/>
                    <a:gd name="T49" fmla="*/ 352 h 354"/>
                    <a:gd name="T50" fmla="*/ 0 w 38"/>
                    <a:gd name="T51" fmla="*/ 354 h 354"/>
                    <a:gd name="T52" fmla="*/ 0 w 38"/>
                    <a:gd name="T53" fmla="*/ 354 h 354"/>
                    <a:gd name="T54" fmla="*/ 2 w 38"/>
                    <a:gd name="T55" fmla="*/ 352 h 354"/>
                    <a:gd name="T56" fmla="*/ 2 w 38"/>
                    <a:gd name="T57" fmla="*/ 352 h 3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38" h="354">
                      <a:moveTo>
                        <a:pt x="2" y="352"/>
                      </a:moveTo>
                      <a:lnTo>
                        <a:pt x="2" y="352"/>
                      </a:lnTo>
                      <a:lnTo>
                        <a:pt x="4" y="346"/>
                      </a:lnTo>
                      <a:lnTo>
                        <a:pt x="6" y="336"/>
                      </a:lnTo>
                      <a:lnTo>
                        <a:pt x="32" y="44"/>
                      </a:lnTo>
                      <a:lnTo>
                        <a:pt x="32" y="44"/>
                      </a:lnTo>
                      <a:lnTo>
                        <a:pt x="34" y="30"/>
                      </a:lnTo>
                      <a:lnTo>
                        <a:pt x="36" y="20"/>
                      </a:lnTo>
                      <a:lnTo>
                        <a:pt x="36" y="20"/>
                      </a:lnTo>
                      <a:lnTo>
                        <a:pt x="38" y="10"/>
                      </a:lnTo>
                      <a:lnTo>
                        <a:pt x="38" y="2"/>
                      </a:lnTo>
                      <a:lnTo>
                        <a:pt x="38" y="2"/>
                      </a:lnTo>
                      <a:lnTo>
                        <a:pt x="36" y="0"/>
                      </a:lnTo>
                      <a:lnTo>
                        <a:pt x="34" y="0"/>
                      </a:lnTo>
                      <a:lnTo>
                        <a:pt x="32" y="0"/>
                      </a:lnTo>
                      <a:lnTo>
                        <a:pt x="28" y="4"/>
                      </a:lnTo>
                      <a:lnTo>
                        <a:pt x="28" y="4"/>
                      </a:lnTo>
                      <a:lnTo>
                        <a:pt x="24" y="16"/>
                      </a:lnTo>
                      <a:lnTo>
                        <a:pt x="22" y="30"/>
                      </a:lnTo>
                      <a:lnTo>
                        <a:pt x="22" y="30"/>
                      </a:lnTo>
                      <a:lnTo>
                        <a:pt x="20" y="58"/>
                      </a:lnTo>
                      <a:lnTo>
                        <a:pt x="0" y="334"/>
                      </a:lnTo>
                      <a:lnTo>
                        <a:pt x="0" y="334"/>
                      </a:lnTo>
                      <a:lnTo>
                        <a:pt x="0" y="352"/>
                      </a:lnTo>
                      <a:lnTo>
                        <a:pt x="0" y="352"/>
                      </a:lnTo>
                      <a:lnTo>
                        <a:pt x="0" y="354"/>
                      </a:lnTo>
                      <a:lnTo>
                        <a:pt x="0" y="354"/>
                      </a:lnTo>
                      <a:lnTo>
                        <a:pt x="2" y="352"/>
                      </a:lnTo>
                      <a:lnTo>
                        <a:pt x="2" y="35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62" name="Freeform 45"/>
                <p:cNvSpPr>
                  <a:spLocks noEditPoints="1"/>
                </p:cNvSpPr>
                <p:nvPr/>
              </p:nvSpPr>
              <p:spPr bwMode="auto">
                <a:xfrm>
                  <a:off x="1447800" y="3114675"/>
                  <a:ext cx="1836489" cy="2111412"/>
                </a:xfrm>
                <a:custGeom>
                  <a:avLst/>
                  <a:gdLst>
                    <a:gd name="T0" fmla="*/ 1324 w 1336"/>
                    <a:gd name="T1" fmla="*/ 968 h 1536"/>
                    <a:gd name="T2" fmla="*/ 1306 w 1336"/>
                    <a:gd name="T3" fmla="*/ 886 h 1536"/>
                    <a:gd name="T4" fmla="*/ 1268 w 1336"/>
                    <a:gd name="T5" fmla="*/ 846 h 1536"/>
                    <a:gd name="T6" fmla="*/ 1108 w 1336"/>
                    <a:gd name="T7" fmla="*/ 788 h 1536"/>
                    <a:gd name="T8" fmla="*/ 1220 w 1336"/>
                    <a:gd name="T9" fmla="*/ 664 h 1536"/>
                    <a:gd name="T10" fmla="*/ 1246 w 1336"/>
                    <a:gd name="T11" fmla="*/ 442 h 1536"/>
                    <a:gd name="T12" fmla="*/ 1102 w 1336"/>
                    <a:gd name="T13" fmla="*/ 20 h 1536"/>
                    <a:gd name="T14" fmla="*/ 1084 w 1336"/>
                    <a:gd name="T15" fmla="*/ 0 h 1536"/>
                    <a:gd name="T16" fmla="*/ 1000 w 1336"/>
                    <a:gd name="T17" fmla="*/ 18 h 1536"/>
                    <a:gd name="T18" fmla="*/ 740 w 1336"/>
                    <a:gd name="T19" fmla="*/ 628 h 1536"/>
                    <a:gd name="T20" fmla="*/ 728 w 1336"/>
                    <a:gd name="T21" fmla="*/ 864 h 1536"/>
                    <a:gd name="T22" fmla="*/ 708 w 1336"/>
                    <a:gd name="T23" fmla="*/ 844 h 1536"/>
                    <a:gd name="T24" fmla="*/ 688 w 1336"/>
                    <a:gd name="T25" fmla="*/ 826 h 1536"/>
                    <a:gd name="T26" fmla="*/ 674 w 1336"/>
                    <a:gd name="T27" fmla="*/ 828 h 1536"/>
                    <a:gd name="T28" fmla="*/ 662 w 1336"/>
                    <a:gd name="T29" fmla="*/ 828 h 1536"/>
                    <a:gd name="T30" fmla="*/ 650 w 1336"/>
                    <a:gd name="T31" fmla="*/ 840 h 1536"/>
                    <a:gd name="T32" fmla="*/ 650 w 1336"/>
                    <a:gd name="T33" fmla="*/ 846 h 1536"/>
                    <a:gd name="T34" fmla="*/ 642 w 1336"/>
                    <a:gd name="T35" fmla="*/ 870 h 1536"/>
                    <a:gd name="T36" fmla="*/ 650 w 1336"/>
                    <a:gd name="T37" fmla="*/ 904 h 1536"/>
                    <a:gd name="T38" fmla="*/ 158 w 1336"/>
                    <a:gd name="T39" fmla="*/ 670 h 1536"/>
                    <a:gd name="T40" fmla="*/ 44 w 1336"/>
                    <a:gd name="T41" fmla="*/ 1130 h 1536"/>
                    <a:gd name="T42" fmla="*/ 258 w 1336"/>
                    <a:gd name="T43" fmla="*/ 1190 h 1536"/>
                    <a:gd name="T44" fmla="*/ 380 w 1336"/>
                    <a:gd name="T45" fmla="*/ 1180 h 1536"/>
                    <a:gd name="T46" fmla="*/ 340 w 1336"/>
                    <a:gd name="T47" fmla="*/ 1346 h 1536"/>
                    <a:gd name="T48" fmla="*/ 354 w 1336"/>
                    <a:gd name="T49" fmla="*/ 1398 h 1536"/>
                    <a:gd name="T50" fmla="*/ 438 w 1336"/>
                    <a:gd name="T51" fmla="*/ 1488 h 1536"/>
                    <a:gd name="T52" fmla="*/ 464 w 1336"/>
                    <a:gd name="T53" fmla="*/ 1502 h 1536"/>
                    <a:gd name="T54" fmla="*/ 498 w 1336"/>
                    <a:gd name="T55" fmla="*/ 1504 h 1536"/>
                    <a:gd name="T56" fmla="*/ 524 w 1336"/>
                    <a:gd name="T57" fmla="*/ 1520 h 1536"/>
                    <a:gd name="T58" fmla="*/ 562 w 1336"/>
                    <a:gd name="T59" fmla="*/ 1520 h 1536"/>
                    <a:gd name="T60" fmla="*/ 594 w 1336"/>
                    <a:gd name="T61" fmla="*/ 1526 h 1536"/>
                    <a:gd name="T62" fmla="*/ 634 w 1336"/>
                    <a:gd name="T63" fmla="*/ 1530 h 1536"/>
                    <a:gd name="T64" fmla="*/ 712 w 1336"/>
                    <a:gd name="T65" fmla="*/ 1536 h 1536"/>
                    <a:gd name="T66" fmla="*/ 738 w 1336"/>
                    <a:gd name="T67" fmla="*/ 1514 h 1536"/>
                    <a:gd name="T68" fmla="*/ 758 w 1336"/>
                    <a:gd name="T69" fmla="*/ 1500 h 1536"/>
                    <a:gd name="T70" fmla="*/ 792 w 1336"/>
                    <a:gd name="T71" fmla="*/ 1420 h 1536"/>
                    <a:gd name="T72" fmla="*/ 790 w 1336"/>
                    <a:gd name="T73" fmla="*/ 1286 h 1536"/>
                    <a:gd name="T74" fmla="*/ 746 w 1336"/>
                    <a:gd name="T75" fmla="*/ 1062 h 1536"/>
                    <a:gd name="T76" fmla="*/ 812 w 1336"/>
                    <a:gd name="T77" fmla="*/ 1210 h 1536"/>
                    <a:gd name="T78" fmla="*/ 850 w 1336"/>
                    <a:gd name="T79" fmla="*/ 1282 h 1536"/>
                    <a:gd name="T80" fmla="*/ 938 w 1336"/>
                    <a:gd name="T81" fmla="*/ 1348 h 1536"/>
                    <a:gd name="T82" fmla="*/ 932 w 1336"/>
                    <a:gd name="T83" fmla="*/ 1238 h 1536"/>
                    <a:gd name="T84" fmla="*/ 892 w 1336"/>
                    <a:gd name="T85" fmla="*/ 1166 h 1536"/>
                    <a:gd name="T86" fmla="*/ 804 w 1336"/>
                    <a:gd name="T87" fmla="*/ 1030 h 1536"/>
                    <a:gd name="T88" fmla="*/ 884 w 1336"/>
                    <a:gd name="T89" fmla="*/ 1104 h 1536"/>
                    <a:gd name="T90" fmla="*/ 1036 w 1336"/>
                    <a:gd name="T91" fmla="*/ 1238 h 1536"/>
                    <a:gd name="T92" fmla="*/ 1138 w 1336"/>
                    <a:gd name="T93" fmla="*/ 1282 h 1536"/>
                    <a:gd name="T94" fmla="*/ 1174 w 1336"/>
                    <a:gd name="T95" fmla="*/ 1274 h 1536"/>
                    <a:gd name="T96" fmla="*/ 1196 w 1336"/>
                    <a:gd name="T97" fmla="*/ 1272 h 1536"/>
                    <a:gd name="T98" fmla="*/ 1244 w 1336"/>
                    <a:gd name="T99" fmla="*/ 1216 h 1536"/>
                    <a:gd name="T100" fmla="*/ 1268 w 1336"/>
                    <a:gd name="T101" fmla="*/ 1184 h 1536"/>
                    <a:gd name="T102" fmla="*/ 1282 w 1336"/>
                    <a:gd name="T103" fmla="*/ 1144 h 1536"/>
                    <a:gd name="T104" fmla="*/ 1296 w 1336"/>
                    <a:gd name="T105" fmla="*/ 1124 h 1536"/>
                    <a:gd name="T106" fmla="*/ 1314 w 1336"/>
                    <a:gd name="T107" fmla="*/ 1078 h 1536"/>
                    <a:gd name="T108" fmla="*/ 1316 w 1336"/>
                    <a:gd name="T109" fmla="*/ 1054 h 1536"/>
                    <a:gd name="T110" fmla="*/ 1336 w 1336"/>
                    <a:gd name="T111" fmla="*/ 1020 h 1536"/>
                    <a:gd name="T112" fmla="*/ 662 w 1336"/>
                    <a:gd name="T113" fmla="*/ 842 h 15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336" h="1536">
                      <a:moveTo>
                        <a:pt x="1336" y="1020"/>
                      </a:moveTo>
                      <a:lnTo>
                        <a:pt x="1336" y="1012"/>
                      </a:lnTo>
                      <a:lnTo>
                        <a:pt x="1336" y="1012"/>
                      </a:lnTo>
                      <a:lnTo>
                        <a:pt x="1334" y="1006"/>
                      </a:lnTo>
                      <a:lnTo>
                        <a:pt x="1324" y="968"/>
                      </a:lnTo>
                      <a:lnTo>
                        <a:pt x="1326" y="934"/>
                      </a:lnTo>
                      <a:lnTo>
                        <a:pt x="1312" y="908"/>
                      </a:lnTo>
                      <a:lnTo>
                        <a:pt x="1312" y="908"/>
                      </a:lnTo>
                      <a:lnTo>
                        <a:pt x="1308" y="896"/>
                      </a:lnTo>
                      <a:lnTo>
                        <a:pt x="1306" y="886"/>
                      </a:lnTo>
                      <a:lnTo>
                        <a:pt x="1300" y="876"/>
                      </a:lnTo>
                      <a:lnTo>
                        <a:pt x="1300" y="876"/>
                      </a:lnTo>
                      <a:lnTo>
                        <a:pt x="1292" y="868"/>
                      </a:lnTo>
                      <a:lnTo>
                        <a:pt x="1282" y="858"/>
                      </a:lnTo>
                      <a:lnTo>
                        <a:pt x="1268" y="846"/>
                      </a:lnTo>
                      <a:lnTo>
                        <a:pt x="1194" y="804"/>
                      </a:lnTo>
                      <a:lnTo>
                        <a:pt x="1194" y="804"/>
                      </a:lnTo>
                      <a:lnTo>
                        <a:pt x="1124" y="788"/>
                      </a:lnTo>
                      <a:lnTo>
                        <a:pt x="1124" y="788"/>
                      </a:lnTo>
                      <a:lnTo>
                        <a:pt x="1108" y="788"/>
                      </a:lnTo>
                      <a:lnTo>
                        <a:pt x="1082" y="790"/>
                      </a:lnTo>
                      <a:lnTo>
                        <a:pt x="1020" y="800"/>
                      </a:lnTo>
                      <a:lnTo>
                        <a:pt x="1148" y="718"/>
                      </a:lnTo>
                      <a:lnTo>
                        <a:pt x="1184" y="692"/>
                      </a:lnTo>
                      <a:lnTo>
                        <a:pt x="1220" y="664"/>
                      </a:lnTo>
                      <a:lnTo>
                        <a:pt x="1240" y="634"/>
                      </a:lnTo>
                      <a:lnTo>
                        <a:pt x="1254" y="592"/>
                      </a:lnTo>
                      <a:lnTo>
                        <a:pt x="1258" y="536"/>
                      </a:lnTo>
                      <a:lnTo>
                        <a:pt x="1252" y="478"/>
                      </a:lnTo>
                      <a:lnTo>
                        <a:pt x="1246" y="442"/>
                      </a:lnTo>
                      <a:lnTo>
                        <a:pt x="1214" y="344"/>
                      </a:lnTo>
                      <a:lnTo>
                        <a:pt x="1198" y="280"/>
                      </a:lnTo>
                      <a:lnTo>
                        <a:pt x="1150" y="122"/>
                      </a:lnTo>
                      <a:lnTo>
                        <a:pt x="1118" y="46"/>
                      </a:lnTo>
                      <a:lnTo>
                        <a:pt x="1102" y="20"/>
                      </a:lnTo>
                      <a:lnTo>
                        <a:pt x="1102" y="20"/>
                      </a:lnTo>
                      <a:lnTo>
                        <a:pt x="1102" y="18"/>
                      </a:lnTo>
                      <a:lnTo>
                        <a:pt x="1100" y="12"/>
                      </a:lnTo>
                      <a:lnTo>
                        <a:pt x="1094" y="6"/>
                      </a:lnTo>
                      <a:lnTo>
                        <a:pt x="1084" y="0"/>
                      </a:lnTo>
                      <a:lnTo>
                        <a:pt x="1044" y="0"/>
                      </a:lnTo>
                      <a:lnTo>
                        <a:pt x="1044" y="0"/>
                      </a:lnTo>
                      <a:lnTo>
                        <a:pt x="1028" y="6"/>
                      </a:lnTo>
                      <a:lnTo>
                        <a:pt x="1014" y="12"/>
                      </a:lnTo>
                      <a:lnTo>
                        <a:pt x="1000" y="18"/>
                      </a:lnTo>
                      <a:lnTo>
                        <a:pt x="930" y="90"/>
                      </a:lnTo>
                      <a:lnTo>
                        <a:pt x="860" y="190"/>
                      </a:lnTo>
                      <a:lnTo>
                        <a:pt x="806" y="322"/>
                      </a:lnTo>
                      <a:lnTo>
                        <a:pt x="772" y="442"/>
                      </a:lnTo>
                      <a:lnTo>
                        <a:pt x="740" y="628"/>
                      </a:lnTo>
                      <a:lnTo>
                        <a:pt x="732" y="758"/>
                      </a:lnTo>
                      <a:lnTo>
                        <a:pt x="730" y="842"/>
                      </a:lnTo>
                      <a:lnTo>
                        <a:pt x="730" y="870"/>
                      </a:lnTo>
                      <a:lnTo>
                        <a:pt x="730" y="870"/>
                      </a:lnTo>
                      <a:lnTo>
                        <a:pt x="728" y="864"/>
                      </a:lnTo>
                      <a:lnTo>
                        <a:pt x="728" y="864"/>
                      </a:lnTo>
                      <a:lnTo>
                        <a:pt x="720" y="858"/>
                      </a:lnTo>
                      <a:lnTo>
                        <a:pt x="708" y="850"/>
                      </a:lnTo>
                      <a:lnTo>
                        <a:pt x="708" y="850"/>
                      </a:lnTo>
                      <a:lnTo>
                        <a:pt x="708" y="844"/>
                      </a:lnTo>
                      <a:lnTo>
                        <a:pt x="706" y="836"/>
                      </a:lnTo>
                      <a:lnTo>
                        <a:pt x="706" y="836"/>
                      </a:lnTo>
                      <a:lnTo>
                        <a:pt x="702" y="830"/>
                      </a:lnTo>
                      <a:lnTo>
                        <a:pt x="696" y="828"/>
                      </a:lnTo>
                      <a:lnTo>
                        <a:pt x="688" y="826"/>
                      </a:lnTo>
                      <a:lnTo>
                        <a:pt x="680" y="828"/>
                      </a:lnTo>
                      <a:lnTo>
                        <a:pt x="680" y="828"/>
                      </a:lnTo>
                      <a:lnTo>
                        <a:pt x="678" y="830"/>
                      </a:lnTo>
                      <a:lnTo>
                        <a:pt x="678" y="824"/>
                      </a:lnTo>
                      <a:lnTo>
                        <a:pt x="674" y="828"/>
                      </a:lnTo>
                      <a:lnTo>
                        <a:pt x="670" y="830"/>
                      </a:lnTo>
                      <a:lnTo>
                        <a:pt x="670" y="830"/>
                      </a:lnTo>
                      <a:lnTo>
                        <a:pt x="664" y="828"/>
                      </a:lnTo>
                      <a:lnTo>
                        <a:pt x="664" y="828"/>
                      </a:lnTo>
                      <a:lnTo>
                        <a:pt x="662" y="828"/>
                      </a:lnTo>
                      <a:lnTo>
                        <a:pt x="660" y="832"/>
                      </a:lnTo>
                      <a:lnTo>
                        <a:pt x="656" y="834"/>
                      </a:lnTo>
                      <a:lnTo>
                        <a:pt x="658" y="836"/>
                      </a:lnTo>
                      <a:lnTo>
                        <a:pt x="654" y="838"/>
                      </a:lnTo>
                      <a:lnTo>
                        <a:pt x="650" y="840"/>
                      </a:lnTo>
                      <a:lnTo>
                        <a:pt x="656" y="842"/>
                      </a:lnTo>
                      <a:lnTo>
                        <a:pt x="656" y="844"/>
                      </a:lnTo>
                      <a:lnTo>
                        <a:pt x="656" y="844"/>
                      </a:lnTo>
                      <a:lnTo>
                        <a:pt x="650" y="846"/>
                      </a:lnTo>
                      <a:lnTo>
                        <a:pt x="650" y="846"/>
                      </a:lnTo>
                      <a:lnTo>
                        <a:pt x="644" y="850"/>
                      </a:lnTo>
                      <a:lnTo>
                        <a:pt x="640" y="856"/>
                      </a:lnTo>
                      <a:lnTo>
                        <a:pt x="640" y="864"/>
                      </a:lnTo>
                      <a:lnTo>
                        <a:pt x="642" y="870"/>
                      </a:lnTo>
                      <a:lnTo>
                        <a:pt x="642" y="870"/>
                      </a:lnTo>
                      <a:lnTo>
                        <a:pt x="646" y="876"/>
                      </a:lnTo>
                      <a:lnTo>
                        <a:pt x="650" y="878"/>
                      </a:lnTo>
                      <a:lnTo>
                        <a:pt x="650" y="878"/>
                      </a:lnTo>
                      <a:lnTo>
                        <a:pt x="648" y="894"/>
                      </a:lnTo>
                      <a:lnTo>
                        <a:pt x="650" y="904"/>
                      </a:lnTo>
                      <a:lnTo>
                        <a:pt x="634" y="894"/>
                      </a:lnTo>
                      <a:lnTo>
                        <a:pt x="562" y="848"/>
                      </a:lnTo>
                      <a:lnTo>
                        <a:pt x="450" y="784"/>
                      </a:lnTo>
                      <a:lnTo>
                        <a:pt x="276" y="708"/>
                      </a:lnTo>
                      <a:lnTo>
                        <a:pt x="158" y="670"/>
                      </a:lnTo>
                      <a:lnTo>
                        <a:pt x="18" y="644"/>
                      </a:lnTo>
                      <a:lnTo>
                        <a:pt x="0" y="644"/>
                      </a:lnTo>
                      <a:lnTo>
                        <a:pt x="0" y="1084"/>
                      </a:lnTo>
                      <a:lnTo>
                        <a:pt x="16" y="1104"/>
                      </a:lnTo>
                      <a:lnTo>
                        <a:pt x="44" y="1130"/>
                      </a:lnTo>
                      <a:lnTo>
                        <a:pt x="88" y="1166"/>
                      </a:lnTo>
                      <a:lnTo>
                        <a:pt x="138" y="1194"/>
                      </a:lnTo>
                      <a:lnTo>
                        <a:pt x="180" y="1206"/>
                      </a:lnTo>
                      <a:lnTo>
                        <a:pt x="216" y="1206"/>
                      </a:lnTo>
                      <a:lnTo>
                        <a:pt x="258" y="1190"/>
                      </a:lnTo>
                      <a:lnTo>
                        <a:pt x="300" y="1174"/>
                      </a:lnTo>
                      <a:lnTo>
                        <a:pt x="440" y="1114"/>
                      </a:lnTo>
                      <a:lnTo>
                        <a:pt x="440" y="1114"/>
                      </a:lnTo>
                      <a:lnTo>
                        <a:pt x="396" y="1160"/>
                      </a:lnTo>
                      <a:lnTo>
                        <a:pt x="380" y="1180"/>
                      </a:lnTo>
                      <a:lnTo>
                        <a:pt x="372" y="1192"/>
                      </a:lnTo>
                      <a:lnTo>
                        <a:pt x="372" y="1192"/>
                      </a:lnTo>
                      <a:lnTo>
                        <a:pt x="348" y="1260"/>
                      </a:lnTo>
                      <a:lnTo>
                        <a:pt x="340" y="1346"/>
                      </a:lnTo>
                      <a:lnTo>
                        <a:pt x="340" y="1346"/>
                      </a:lnTo>
                      <a:lnTo>
                        <a:pt x="344" y="1364"/>
                      </a:lnTo>
                      <a:lnTo>
                        <a:pt x="346" y="1378"/>
                      </a:lnTo>
                      <a:lnTo>
                        <a:pt x="348" y="1390"/>
                      </a:lnTo>
                      <a:lnTo>
                        <a:pt x="348" y="1390"/>
                      </a:lnTo>
                      <a:lnTo>
                        <a:pt x="354" y="1398"/>
                      </a:lnTo>
                      <a:lnTo>
                        <a:pt x="360" y="1406"/>
                      </a:lnTo>
                      <a:lnTo>
                        <a:pt x="368" y="1416"/>
                      </a:lnTo>
                      <a:lnTo>
                        <a:pt x="382" y="1444"/>
                      </a:lnTo>
                      <a:lnTo>
                        <a:pt x="412" y="1460"/>
                      </a:lnTo>
                      <a:lnTo>
                        <a:pt x="438" y="1488"/>
                      </a:lnTo>
                      <a:lnTo>
                        <a:pt x="438" y="1488"/>
                      </a:lnTo>
                      <a:lnTo>
                        <a:pt x="440" y="1492"/>
                      </a:lnTo>
                      <a:lnTo>
                        <a:pt x="446" y="1496"/>
                      </a:lnTo>
                      <a:lnTo>
                        <a:pt x="458" y="1500"/>
                      </a:lnTo>
                      <a:lnTo>
                        <a:pt x="464" y="1502"/>
                      </a:lnTo>
                      <a:lnTo>
                        <a:pt x="474" y="1500"/>
                      </a:lnTo>
                      <a:lnTo>
                        <a:pt x="474" y="1500"/>
                      </a:lnTo>
                      <a:lnTo>
                        <a:pt x="488" y="1500"/>
                      </a:lnTo>
                      <a:lnTo>
                        <a:pt x="496" y="1502"/>
                      </a:lnTo>
                      <a:lnTo>
                        <a:pt x="498" y="1504"/>
                      </a:lnTo>
                      <a:lnTo>
                        <a:pt x="500" y="1506"/>
                      </a:lnTo>
                      <a:lnTo>
                        <a:pt x="500" y="1506"/>
                      </a:lnTo>
                      <a:lnTo>
                        <a:pt x="510" y="1512"/>
                      </a:lnTo>
                      <a:lnTo>
                        <a:pt x="524" y="1520"/>
                      </a:lnTo>
                      <a:lnTo>
                        <a:pt x="524" y="1520"/>
                      </a:lnTo>
                      <a:lnTo>
                        <a:pt x="542" y="1522"/>
                      </a:lnTo>
                      <a:lnTo>
                        <a:pt x="554" y="1522"/>
                      </a:lnTo>
                      <a:lnTo>
                        <a:pt x="558" y="1522"/>
                      </a:lnTo>
                      <a:lnTo>
                        <a:pt x="562" y="1520"/>
                      </a:lnTo>
                      <a:lnTo>
                        <a:pt x="562" y="1520"/>
                      </a:lnTo>
                      <a:lnTo>
                        <a:pt x="566" y="1518"/>
                      </a:lnTo>
                      <a:lnTo>
                        <a:pt x="570" y="1518"/>
                      </a:lnTo>
                      <a:lnTo>
                        <a:pt x="582" y="1520"/>
                      </a:lnTo>
                      <a:lnTo>
                        <a:pt x="594" y="1526"/>
                      </a:lnTo>
                      <a:lnTo>
                        <a:pt x="594" y="1526"/>
                      </a:lnTo>
                      <a:lnTo>
                        <a:pt x="604" y="1530"/>
                      </a:lnTo>
                      <a:lnTo>
                        <a:pt x="612" y="1532"/>
                      </a:lnTo>
                      <a:lnTo>
                        <a:pt x="622" y="1532"/>
                      </a:lnTo>
                      <a:lnTo>
                        <a:pt x="622" y="1532"/>
                      </a:lnTo>
                      <a:lnTo>
                        <a:pt x="634" y="1530"/>
                      </a:lnTo>
                      <a:lnTo>
                        <a:pt x="648" y="1528"/>
                      </a:lnTo>
                      <a:lnTo>
                        <a:pt x="662" y="1528"/>
                      </a:lnTo>
                      <a:lnTo>
                        <a:pt x="686" y="1532"/>
                      </a:lnTo>
                      <a:lnTo>
                        <a:pt x="712" y="1536"/>
                      </a:lnTo>
                      <a:lnTo>
                        <a:pt x="712" y="1536"/>
                      </a:lnTo>
                      <a:lnTo>
                        <a:pt x="722" y="1532"/>
                      </a:lnTo>
                      <a:lnTo>
                        <a:pt x="732" y="1524"/>
                      </a:lnTo>
                      <a:lnTo>
                        <a:pt x="734" y="1520"/>
                      </a:lnTo>
                      <a:lnTo>
                        <a:pt x="738" y="1514"/>
                      </a:lnTo>
                      <a:lnTo>
                        <a:pt x="738" y="1514"/>
                      </a:lnTo>
                      <a:lnTo>
                        <a:pt x="740" y="1510"/>
                      </a:lnTo>
                      <a:lnTo>
                        <a:pt x="744" y="1506"/>
                      </a:lnTo>
                      <a:lnTo>
                        <a:pt x="750" y="1502"/>
                      </a:lnTo>
                      <a:lnTo>
                        <a:pt x="754" y="1500"/>
                      </a:lnTo>
                      <a:lnTo>
                        <a:pt x="758" y="1500"/>
                      </a:lnTo>
                      <a:lnTo>
                        <a:pt x="766" y="1494"/>
                      </a:lnTo>
                      <a:lnTo>
                        <a:pt x="776" y="1476"/>
                      </a:lnTo>
                      <a:lnTo>
                        <a:pt x="788" y="1438"/>
                      </a:lnTo>
                      <a:lnTo>
                        <a:pt x="788" y="1438"/>
                      </a:lnTo>
                      <a:lnTo>
                        <a:pt x="792" y="1420"/>
                      </a:lnTo>
                      <a:lnTo>
                        <a:pt x="794" y="1398"/>
                      </a:lnTo>
                      <a:lnTo>
                        <a:pt x="796" y="1368"/>
                      </a:lnTo>
                      <a:lnTo>
                        <a:pt x="796" y="1368"/>
                      </a:lnTo>
                      <a:lnTo>
                        <a:pt x="794" y="1330"/>
                      </a:lnTo>
                      <a:lnTo>
                        <a:pt x="790" y="1286"/>
                      </a:lnTo>
                      <a:lnTo>
                        <a:pt x="786" y="1238"/>
                      </a:lnTo>
                      <a:lnTo>
                        <a:pt x="786" y="1238"/>
                      </a:lnTo>
                      <a:lnTo>
                        <a:pt x="770" y="1172"/>
                      </a:lnTo>
                      <a:lnTo>
                        <a:pt x="756" y="1114"/>
                      </a:lnTo>
                      <a:lnTo>
                        <a:pt x="746" y="1062"/>
                      </a:lnTo>
                      <a:lnTo>
                        <a:pt x="760" y="1088"/>
                      </a:lnTo>
                      <a:lnTo>
                        <a:pt x="780" y="1138"/>
                      </a:lnTo>
                      <a:lnTo>
                        <a:pt x="790" y="1152"/>
                      </a:lnTo>
                      <a:lnTo>
                        <a:pt x="794" y="1176"/>
                      </a:lnTo>
                      <a:lnTo>
                        <a:pt x="812" y="1210"/>
                      </a:lnTo>
                      <a:lnTo>
                        <a:pt x="816" y="1218"/>
                      </a:lnTo>
                      <a:lnTo>
                        <a:pt x="840" y="1266"/>
                      </a:lnTo>
                      <a:lnTo>
                        <a:pt x="850" y="1264"/>
                      </a:lnTo>
                      <a:lnTo>
                        <a:pt x="854" y="1272"/>
                      </a:lnTo>
                      <a:lnTo>
                        <a:pt x="850" y="1282"/>
                      </a:lnTo>
                      <a:lnTo>
                        <a:pt x="864" y="1304"/>
                      </a:lnTo>
                      <a:lnTo>
                        <a:pt x="884" y="1340"/>
                      </a:lnTo>
                      <a:lnTo>
                        <a:pt x="914" y="1362"/>
                      </a:lnTo>
                      <a:lnTo>
                        <a:pt x="946" y="1370"/>
                      </a:lnTo>
                      <a:lnTo>
                        <a:pt x="938" y="1348"/>
                      </a:lnTo>
                      <a:lnTo>
                        <a:pt x="952" y="1366"/>
                      </a:lnTo>
                      <a:lnTo>
                        <a:pt x="964" y="1336"/>
                      </a:lnTo>
                      <a:lnTo>
                        <a:pt x="962" y="1298"/>
                      </a:lnTo>
                      <a:lnTo>
                        <a:pt x="942" y="1262"/>
                      </a:lnTo>
                      <a:lnTo>
                        <a:pt x="932" y="1238"/>
                      </a:lnTo>
                      <a:lnTo>
                        <a:pt x="922" y="1236"/>
                      </a:lnTo>
                      <a:lnTo>
                        <a:pt x="918" y="1228"/>
                      </a:lnTo>
                      <a:lnTo>
                        <a:pt x="922" y="1222"/>
                      </a:lnTo>
                      <a:lnTo>
                        <a:pt x="898" y="1174"/>
                      </a:lnTo>
                      <a:lnTo>
                        <a:pt x="892" y="1166"/>
                      </a:lnTo>
                      <a:lnTo>
                        <a:pt x="874" y="1132"/>
                      </a:lnTo>
                      <a:lnTo>
                        <a:pt x="856" y="1116"/>
                      </a:lnTo>
                      <a:lnTo>
                        <a:pt x="850" y="1100"/>
                      </a:lnTo>
                      <a:lnTo>
                        <a:pt x="820" y="1056"/>
                      </a:lnTo>
                      <a:lnTo>
                        <a:pt x="804" y="1030"/>
                      </a:lnTo>
                      <a:lnTo>
                        <a:pt x="804" y="1030"/>
                      </a:lnTo>
                      <a:lnTo>
                        <a:pt x="800" y="1022"/>
                      </a:lnTo>
                      <a:lnTo>
                        <a:pt x="800" y="1022"/>
                      </a:lnTo>
                      <a:lnTo>
                        <a:pt x="840" y="1058"/>
                      </a:lnTo>
                      <a:lnTo>
                        <a:pt x="884" y="1104"/>
                      </a:lnTo>
                      <a:lnTo>
                        <a:pt x="934" y="1158"/>
                      </a:lnTo>
                      <a:lnTo>
                        <a:pt x="934" y="1158"/>
                      </a:lnTo>
                      <a:lnTo>
                        <a:pt x="972" y="1190"/>
                      </a:lnTo>
                      <a:lnTo>
                        <a:pt x="1006" y="1216"/>
                      </a:lnTo>
                      <a:lnTo>
                        <a:pt x="1036" y="1238"/>
                      </a:lnTo>
                      <a:lnTo>
                        <a:pt x="1036" y="1238"/>
                      </a:lnTo>
                      <a:lnTo>
                        <a:pt x="1062" y="1254"/>
                      </a:lnTo>
                      <a:lnTo>
                        <a:pt x="1082" y="1264"/>
                      </a:lnTo>
                      <a:lnTo>
                        <a:pt x="1098" y="1270"/>
                      </a:lnTo>
                      <a:lnTo>
                        <a:pt x="1138" y="1282"/>
                      </a:lnTo>
                      <a:lnTo>
                        <a:pt x="1158" y="1282"/>
                      </a:lnTo>
                      <a:lnTo>
                        <a:pt x="1168" y="1280"/>
                      </a:lnTo>
                      <a:lnTo>
                        <a:pt x="1168" y="1280"/>
                      </a:lnTo>
                      <a:lnTo>
                        <a:pt x="1170" y="1278"/>
                      </a:lnTo>
                      <a:lnTo>
                        <a:pt x="1174" y="1274"/>
                      </a:lnTo>
                      <a:lnTo>
                        <a:pt x="1180" y="1270"/>
                      </a:lnTo>
                      <a:lnTo>
                        <a:pt x="1186" y="1270"/>
                      </a:lnTo>
                      <a:lnTo>
                        <a:pt x="1190" y="1270"/>
                      </a:lnTo>
                      <a:lnTo>
                        <a:pt x="1190" y="1270"/>
                      </a:lnTo>
                      <a:lnTo>
                        <a:pt x="1196" y="1272"/>
                      </a:lnTo>
                      <a:lnTo>
                        <a:pt x="1202" y="1270"/>
                      </a:lnTo>
                      <a:lnTo>
                        <a:pt x="1214" y="1266"/>
                      </a:lnTo>
                      <a:lnTo>
                        <a:pt x="1224" y="1260"/>
                      </a:lnTo>
                      <a:lnTo>
                        <a:pt x="1234" y="1236"/>
                      </a:lnTo>
                      <a:lnTo>
                        <a:pt x="1244" y="1216"/>
                      </a:lnTo>
                      <a:lnTo>
                        <a:pt x="1244" y="1216"/>
                      </a:lnTo>
                      <a:lnTo>
                        <a:pt x="1252" y="1202"/>
                      </a:lnTo>
                      <a:lnTo>
                        <a:pt x="1260" y="1192"/>
                      </a:lnTo>
                      <a:lnTo>
                        <a:pt x="1268" y="1184"/>
                      </a:lnTo>
                      <a:lnTo>
                        <a:pt x="1268" y="1184"/>
                      </a:lnTo>
                      <a:lnTo>
                        <a:pt x="1274" y="1176"/>
                      </a:lnTo>
                      <a:lnTo>
                        <a:pt x="1278" y="1168"/>
                      </a:lnTo>
                      <a:lnTo>
                        <a:pt x="1278" y="1156"/>
                      </a:lnTo>
                      <a:lnTo>
                        <a:pt x="1278" y="1156"/>
                      </a:lnTo>
                      <a:lnTo>
                        <a:pt x="1282" y="1144"/>
                      </a:lnTo>
                      <a:lnTo>
                        <a:pt x="1286" y="1132"/>
                      </a:lnTo>
                      <a:lnTo>
                        <a:pt x="1288" y="1128"/>
                      </a:lnTo>
                      <a:lnTo>
                        <a:pt x="1292" y="1126"/>
                      </a:lnTo>
                      <a:lnTo>
                        <a:pt x="1292" y="1126"/>
                      </a:lnTo>
                      <a:lnTo>
                        <a:pt x="1296" y="1124"/>
                      </a:lnTo>
                      <a:lnTo>
                        <a:pt x="1298" y="1120"/>
                      </a:lnTo>
                      <a:lnTo>
                        <a:pt x="1306" y="1112"/>
                      </a:lnTo>
                      <a:lnTo>
                        <a:pt x="1312" y="1096"/>
                      </a:lnTo>
                      <a:lnTo>
                        <a:pt x="1312" y="1096"/>
                      </a:lnTo>
                      <a:lnTo>
                        <a:pt x="1314" y="1078"/>
                      </a:lnTo>
                      <a:lnTo>
                        <a:pt x="1316" y="1068"/>
                      </a:lnTo>
                      <a:lnTo>
                        <a:pt x="1316" y="1068"/>
                      </a:lnTo>
                      <a:lnTo>
                        <a:pt x="1314" y="1066"/>
                      </a:lnTo>
                      <a:lnTo>
                        <a:pt x="1314" y="1062"/>
                      </a:lnTo>
                      <a:lnTo>
                        <a:pt x="1316" y="1054"/>
                      </a:lnTo>
                      <a:lnTo>
                        <a:pt x="1324" y="1042"/>
                      </a:lnTo>
                      <a:lnTo>
                        <a:pt x="1324" y="1042"/>
                      </a:lnTo>
                      <a:lnTo>
                        <a:pt x="1330" y="1036"/>
                      </a:lnTo>
                      <a:lnTo>
                        <a:pt x="1334" y="1030"/>
                      </a:lnTo>
                      <a:lnTo>
                        <a:pt x="1336" y="1020"/>
                      </a:lnTo>
                      <a:lnTo>
                        <a:pt x="1336" y="1020"/>
                      </a:lnTo>
                      <a:close/>
                      <a:moveTo>
                        <a:pt x="662" y="842"/>
                      </a:moveTo>
                      <a:lnTo>
                        <a:pt x="662" y="842"/>
                      </a:lnTo>
                      <a:lnTo>
                        <a:pt x="662" y="842"/>
                      </a:lnTo>
                      <a:lnTo>
                        <a:pt x="662" y="842"/>
                      </a:lnTo>
                      <a:lnTo>
                        <a:pt x="662" y="842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72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/>
                <a:lstStyle/>
                <a:p>
                  <a:pPr defTabSz="457200">
                    <a:defRPr/>
                  </a:pPr>
                  <a:endParaRPr lang="en-US" sz="1800">
                    <a:latin typeface="+mn-lt"/>
                  </a:endParaRPr>
                </a:p>
              </p:txBody>
            </p:sp>
          </p:grpSp>
          <p:grpSp>
            <p:nvGrpSpPr>
              <p:cNvPr id="28" name="Group 53"/>
              <p:cNvGrpSpPr>
                <a:grpSpLocks noChangeAspect="1"/>
              </p:cNvGrpSpPr>
              <p:nvPr/>
            </p:nvGrpSpPr>
            <p:grpSpPr>
              <a:xfrm>
                <a:off x="69" y="4273552"/>
                <a:ext cx="1192646" cy="1365250"/>
                <a:chOff x="6991351" y="2448533"/>
                <a:chExt cx="1646965" cy="1885342"/>
              </a:xfrm>
              <a:solidFill>
                <a:schemeClr val="bg2">
                  <a:lumMod val="50000"/>
                  <a:lumOff val="50000"/>
                  <a:alpha val="18000"/>
                </a:schemeClr>
              </a:solidFill>
            </p:grpSpPr>
            <p:sp>
              <p:nvSpPr>
                <p:cNvPr id="155" name="Freeform 56"/>
                <p:cNvSpPr>
                  <a:spLocks/>
                </p:cNvSpPr>
                <p:nvPr/>
              </p:nvSpPr>
              <p:spPr bwMode="auto">
                <a:xfrm>
                  <a:off x="7543643" y="2953066"/>
                  <a:ext cx="19050" cy="498475"/>
                </a:xfrm>
                <a:custGeom>
                  <a:avLst/>
                  <a:gdLst>
                    <a:gd name="T0" fmla="*/ 2 w 12"/>
                    <a:gd name="T1" fmla="*/ 314 h 314"/>
                    <a:gd name="T2" fmla="*/ 2 w 12"/>
                    <a:gd name="T3" fmla="*/ 314 h 314"/>
                    <a:gd name="T4" fmla="*/ 4 w 12"/>
                    <a:gd name="T5" fmla="*/ 314 h 314"/>
                    <a:gd name="T6" fmla="*/ 4 w 12"/>
                    <a:gd name="T7" fmla="*/ 314 h 314"/>
                    <a:gd name="T8" fmla="*/ 4 w 12"/>
                    <a:gd name="T9" fmla="*/ 296 h 314"/>
                    <a:gd name="T10" fmla="*/ 12 w 12"/>
                    <a:gd name="T11" fmla="*/ 56 h 314"/>
                    <a:gd name="T12" fmla="*/ 12 w 12"/>
                    <a:gd name="T13" fmla="*/ 56 h 314"/>
                    <a:gd name="T14" fmla="*/ 12 w 12"/>
                    <a:gd name="T15" fmla="*/ 28 h 314"/>
                    <a:gd name="T16" fmla="*/ 12 w 12"/>
                    <a:gd name="T17" fmla="*/ 28 h 314"/>
                    <a:gd name="T18" fmla="*/ 12 w 12"/>
                    <a:gd name="T19" fmla="*/ 16 h 314"/>
                    <a:gd name="T20" fmla="*/ 10 w 12"/>
                    <a:gd name="T21" fmla="*/ 6 h 314"/>
                    <a:gd name="T22" fmla="*/ 10 w 12"/>
                    <a:gd name="T23" fmla="*/ 6 h 314"/>
                    <a:gd name="T24" fmla="*/ 6 w 12"/>
                    <a:gd name="T25" fmla="*/ 0 h 314"/>
                    <a:gd name="T26" fmla="*/ 4 w 12"/>
                    <a:gd name="T27" fmla="*/ 0 h 314"/>
                    <a:gd name="T28" fmla="*/ 2 w 12"/>
                    <a:gd name="T29" fmla="*/ 2 h 314"/>
                    <a:gd name="T30" fmla="*/ 2 w 12"/>
                    <a:gd name="T31" fmla="*/ 2 h 314"/>
                    <a:gd name="T32" fmla="*/ 0 w 12"/>
                    <a:gd name="T33" fmla="*/ 10 h 314"/>
                    <a:gd name="T34" fmla="*/ 0 w 12"/>
                    <a:gd name="T35" fmla="*/ 18 h 314"/>
                    <a:gd name="T36" fmla="*/ 0 w 12"/>
                    <a:gd name="T37" fmla="*/ 18 h 314"/>
                    <a:gd name="T38" fmla="*/ 2 w 12"/>
                    <a:gd name="T39" fmla="*/ 28 h 314"/>
                    <a:gd name="T40" fmla="*/ 2 w 12"/>
                    <a:gd name="T41" fmla="*/ 42 h 314"/>
                    <a:gd name="T42" fmla="*/ 0 w 12"/>
                    <a:gd name="T43" fmla="*/ 298 h 314"/>
                    <a:gd name="T44" fmla="*/ 0 w 12"/>
                    <a:gd name="T45" fmla="*/ 298 h 314"/>
                    <a:gd name="T46" fmla="*/ 0 w 12"/>
                    <a:gd name="T47" fmla="*/ 310 h 314"/>
                    <a:gd name="T48" fmla="*/ 2 w 12"/>
                    <a:gd name="T49" fmla="*/ 314 h 314"/>
                    <a:gd name="T50" fmla="*/ 2 w 12"/>
                    <a:gd name="T51" fmla="*/ 314 h 3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2" h="314">
                      <a:moveTo>
                        <a:pt x="2" y="314"/>
                      </a:moveTo>
                      <a:lnTo>
                        <a:pt x="2" y="314"/>
                      </a:lnTo>
                      <a:lnTo>
                        <a:pt x="4" y="314"/>
                      </a:lnTo>
                      <a:lnTo>
                        <a:pt x="4" y="314"/>
                      </a:lnTo>
                      <a:lnTo>
                        <a:pt x="4" y="296"/>
                      </a:lnTo>
                      <a:lnTo>
                        <a:pt x="12" y="56"/>
                      </a:lnTo>
                      <a:lnTo>
                        <a:pt x="12" y="56"/>
                      </a:lnTo>
                      <a:lnTo>
                        <a:pt x="12" y="28"/>
                      </a:lnTo>
                      <a:lnTo>
                        <a:pt x="12" y="28"/>
                      </a:lnTo>
                      <a:lnTo>
                        <a:pt x="12" y="16"/>
                      </a:lnTo>
                      <a:lnTo>
                        <a:pt x="10" y="6"/>
                      </a:lnTo>
                      <a:lnTo>
                        <a:pt x="10" y="6"/>
                      </a:lnTo>
                      <a:lnTo>
                        <a:pt x="6" y="0"/>
                      </a:ln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2" y="2"/>
                      </a:lnTo>
                      <a:lnTo>
                        <a:pt x="0" y="10"/>
                      </a:lnTo>
                      <a:lnTo>
                        <a:pt x="0" y="18"/>
                      </a:lnTo>
                      <a:lnTo>
                        <a:pt x="0" y="18"/>
                      </a:lnTo>
                      <a:lnTo>
                        <a:pt x="2" y="28"/>
                      </a:lnTo>
                      <a:lnTo>
                        <a:pt x="2" y="42"/>
                      </a:lnTo>
                      <a:lnTo>
                        <a:pt x="0" y="298"/>
                      </a:lnTo>
                      <a:lnTo>
                        <a:pt x="0" y="298"/>
                      </a:lnTo>
                      <a:lnTo>
                        <a:pt x="0" y="310"/>
                      </a:lnTo>
                      <a:lnTo>
                        <a:pt x="2" y="314"/>
                      </a:lnTo>
                      <a:lnTo>
                        <a:pt x="2" y="31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56" name="Freeform 57"/>
                <p:cNvSpPr>
                  <a:spLocks/>
                </p:cNvSpPr>
                <p:nvPr/>
              </p:nvSpPr>
              <p:spPr bwMode="auto">
                <a:xfrm>
                  <a:off x="7597775" y="335597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57" name="Freeform 58"/>
                <p:cNvSpPr>
                  <a:spLocks/>
                </p:cNvSpPr>
                <p:nvPr/>
              </p:nvSpPr>
              <p:spPr bwMode="auto">
                <a:xfrm>
                  <a:off x="7565869" y="3273742"/>
                  <a:ext cx="463550" cy="193675"/>
                </a:xfrm>
                <a:custGeom>
                  <a:avLst/>
                  <a:gdLst>
                    <a:gd name="T0" fmla="*/ 0 w 292"/>
                    <a:gd name="T1" fmla="*/ 122 h 122"/>
                    <a:gd name="T2" fmla="*/ 0 w 292"/>
                    <a:gd name="T3" fmla="*/ 122 h 122"/>
                    <a:gd name="T4" fmla="*/ 18 w 292"/>
                    <a:gd name="T5" fmla="*/ 116 h 122"/>
                    <a:gd name="T6" fmla="*/ 254 w 292"/>
                    <a:gd name="T7" fmla="*/ 20 h 122"/>
                    <a:gd name="T8" fmla="*/ 254 w 292"/>
                    <a:gd name="T9" fmla="*/ 20 h 122"/>
                    <a:gd name="T10" fmla="*/ 268 w 292"/>
                    <a:gd name="T11" fmla="*/ 14 h 122"/>
                    <a:gd name="T12" fmla="*/ 278 w 292"/>
                    <a:gd name="T13" fmla="*/ 12 h 122"/>
                    <a:gd name="T14" fmla="*/ 278 w 292"/>
                    <a:gd name="T15" fmla="*/ 12 h 122"/>
                    <a:gd name="T16" fmla="*/ 284 w 292"/>
                    <a:gd name="T17" fmla="*/ 10 h 122"/>
                    <a:gd name="T18" fmla="*/ 292 w 292"/>
                    <a:gd name="T19" fmla="*/ 6 h 122"/>
                    <a:gd name="T20" fmla="*/ 292 w 292"/>
                    <a:gd name="T21" fmla="*/ 6 h 122"/>
                    <a:gd name="T22" fmla="*/ 292 w 292"/>
                    <a:gd name="T23" fmla="*/ 4 h 122"/>
                    <a:gd name="T24" fmla="*/ 292 w 292"/>
                    <a:gd name="T25" fmla="*/ 2 h 122"/>
                    <a:gd name="T26" fmla="*/ 286 w 292"/>
                    <a:gd name="T27" fmla="*/ 0 h 122"/>
                    <a:gd name="T28" fmla="*/ 286 w 292"/>
                    <a:gd name="T29" fmla="*/ 0 h 122"/>
                    <a:gd name="T30" fmla="*/ 274 w 292"/>
                    <a:gd name="T31" fmla="*/ 2 h 122"/>
                    <a:gd name="T32" fmla="*/ 264 w 292"/>
                    <a:gd name="T33" fmla="*/ 6 h 122"/>
                    <a:gd name="T34" fmla="*/ 264 w 292"/>
                    <a:gd name="T35" fmla="*/ 6 h 122"/>
                    <a:gd name="T36" fmla="*/ 238 w 292"/>
                    <a:gd name="T37" fmla="*/ 16 h 122"/>
                    <a:gd name="T38" fmla="*/ 16 w 292"/>
                    <a:gd name="T39" fmla="*/ 112 h 122"/>
                    <a:gd name="T40" fmla="*/ 16 w 292"/>
                    <a:gd name="T41" fmla="*/ 112 h 122"/>
                    <a:gd name="T42" fmla="*/ 0 w 292"/>
                    <a:gd name="T43" fmla="*/ 120 h 122"/>
                    <a:gd name="T44" fmla="*/ 0 w 292"/>
                    <a:gd name="T45" fmla="*/ 120 h 122"/>
                    <a:gd name="T46" fmla="*/ 0 w 292"/>
                    <a:gd name="T47" fmla="*/ 120 h 122"/>
                    <a:gd name="T48" fmla="*/ 0 w 292"/>
                    <a:gd name="T49" fmla="*/ 120 h 122"/>
                    <a:gd name="T50" fmla="*/ 0 w 292"/>
                    <a:gd name="T51" fmla="*/ 122 h 122"/>
                    <a:gd name="T52" fmla="*/ 0 w 292"/>
                    <a:gd name="T53" fmla="*/ 122 h 1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292" h="122">
                      <a:moveTo>
                        <a:pt x="0" y="122"/>
                      </a:moveTo>
                      <a:lnTo>
                        <a:pt x="0" y="122"/>
                      </a:lnTo>
                      <a:lnTo>
                        <a:pt x="18" y="116"/>
                      </a:lnTo>
                      <a:lnTo>
                        <a:pt x="254" y="20"/>
                      </a:lnTo>
                      <a:lnTo>
                        <a:pt x="254" y="20"/>
                      </a:lnTo>
                      <a:lnTo>
                        <a:pt x="268" y="14"/>
                      </a:lnTo>
                      <a:lnTo>
                        <a:pt x="278" y="12"/>
                      </a:lnTo>
                      <a:lnTo>
                        <a:pt x="278" y="12"/>
                      </a:lnTo>
                      <a:lnTo>
                        <a:pt x="284" y="10"/>
                      </a:lnTo>
                      <a:lnTo>
                        <a:pt x="292" y="6"/>
                      </a:lnTo>
                      <a:lnTo>
                        <a:pt x="292" y="6"/>
                      </a:lnTo>
                      <a:lnTo>
                        <a:pt x="292" y="4"/>
                      </a:lnTo>
                      <a:lnTo>
                        <a:pt x="292" y="2"/>
                      </a:lnTo>
                      <a:lnTo>
                        <a:pt x="286" y="0"/>
                      </a:lnTo>
                      <a:lnTo>
                        <a:pt x="286" y="0"/>
                      </a:lnTo>
                      <a:lnTo>
                        <a:pt x="274" y="2"/>
                      </a:lnTo>
                      <a:lnTo>
                        <a:pt x="264" y="6"/>
                      </a:lnTo>
                      <a:lnTo>
                        <a:pt x="264" y="6"/>
                      </a:lnTo>
                      <a:lnTo>
                        <a:pt x="238" y="16"/>
                      </a:lnTo>
                      <a:lnTo>
                        <a:pt x="16" y="112"/>
                      </a:lnTo>
                      <a:lnTo>
                        <a:pt x="16" y="112"/>
                      </a:lnTo>
                      <a:lnTo>
                        <a:pt x="0" y="120"/>
                      </a:lnTo>
                      <a:lnTo>
                        <a:pt x="0" y="120"/>
                      </a:lnTo>
                      <a:lnTo>
                        <a:pt x="0" y="120"/>
                      </a:lnTo>
                      <a:lnTo>
                        <a:pt x="0" y="120"/>
                      </a:lnTo>
                      <a:lnTo>
                        <a:pt x="0" y="122"/>
                      </a:lnTo>
                      <a:lnTo>
                        <a:pt x="0" y="12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58" name="Freeform 59"/>
                <p:cNvSpPr>
                  <a:spLocks noEditPoints="1"/>
                </p:cNvSpPr>
                <p:nvPr/>
              </p:nvSpPr>
              <p:spPr bwMode="auto">
                <a:xfrm>
                  <a:off x="6991351" y="2448533"/>
                  <a:ext cx="1646965" cy="1885342"/>
                </a:xfrm>
                <a:custGeom>
                  <a:avLst/>
                  <a:gdLst>
                    <a:gd name="T0" fmla="*/ 1212 w 1216"/>
                    <a:gd name="T1" fmla="*/ 748 h 1392"/>
                    <a:gd name="T2" fmla="*/ 1174 w 1216"/>
                    <a:gd name="T3" fmla="*/ 708 h 1392"/>
                    <a:gd name="T4" fmla="*/ 850 w 1216"/>
                    <a:gd name="T5" fmla="*/ 674 h 1392"/>
                    <a:gd name="T6" fmla="*/ 410 w 1216"/>
                    <a:gd name="T7" fmla="*/ 830 h 1392"/>
                    <a:gd name="T8" fmla="*/ 392 w 1216"/>
                    <a:gd name="T9" fmla="*/ 836 h 1392"/>
                    <a:gd name="T10" fmla="*/ 400 w 1216"/>
                    <a:gd name="T11" fmla="*/ 812 h 1392"/>
                    <a:gd name="T12" fmla="*/ 408 w 1216"/>
                    <a:gd name="T13" fmla="*/ 796 h 1392"/>
                    <a:gd name="T14" fmla="*/ 398 w 1216"/>
                    <a:gd name="T15" fmla="*/ 784 h 1392"/>
                    <a:gd name="T16" fmla="*/ 396 w 1216"/>
                    <a:gd name="T17" fmla="*/ 776 h 1392"/>
                    <a:gd name="T18" fmla="*/ 390 w 1216"/>
                    <a:gd name="T19" fmla="*/ 770 h 1392"/>
                    <a:gd name="T20" fmla="*/ 380 w 1216"/>
                    <a:gd name="T21" fmla="*/ 766 h 1392"/>
                    <a:gd name="T22" fmla="*/ 374 w 1216"/>
                    <a:gd name="T23" fmla="*/ 768 h 1392"/>
                    <a:gd name="T24" fmla="*/ 356 w 1216"/>
                    <a:gd name="T25" fmla="*/ 768 h 1392"/>
                    <a:gd name="T26" fmla="*/ 348 w 1216"/>
                    <a:gd name="T27" fmla="*/ 782 h 1392"/>
                    <a:gd name="T28" fmla="*/ 330 w 1216"/>
                    <a:gd name="T29" fmla="*/ 774 h 1392"/>
                    <a:gd name="T30" fmla="*/ 310 w 1216"/>
                    <a:gd name="T31" fmla="*/ 308 h 1392"/>
                    <a:gd name="T32" fmla="*/ 164 w 1216"/>
                    <a:gd name="T33" fmla="*/ 22 h 1392"/>
                    <a:gd name="T34" fmla="*/ 90 w 1216"/>
                    <a:gd name="T35" fmla="*/ 0 h 1392"/>
                    <a:gd name="T36" fmla="*/ 76 w 1216"/>
                    <a:gd name="T37" fmla="*/ 14 h 1392"/>
                    <a:gd name="T38" fmla="*/ 0 w 1216"/>
                    <a:gd name="T39" fmla="*/ 650 h 1392"/>
                    <a:gd name="T40" fmla="*/ 0 w 1216"/>
                    <a:gd name="T41" fmla="*/ 692 h 1392"/>
                    <a:gd name="T42" fmla="*/ 22 w 1216"/>
                    <a:gd name="T43" fmla="*/ 1096 h 1392"/>
                    <a:gd name="T44" fmla="*/ 120 w 1216"/>
                    <a:gd name="T45" fmla="*/ 1036 h 1392"/>
                    <a:gd name="T46" fmla="*/ 228 w 1216"/>
                    <a:gd name="T47" fmla="*/ 952 h 1392"/>
                    <a:gd name="T48" fmla="*/ 154 w 1216"/>
                    <a:gd name="T49" fmla="*/ 1044 h 1392"/>
                    <a:gd name="T50" fmla="*/ 122 w 1216"/>
                    <a:gd name="T51" fmla="*/ 1102 h 1392"/>
                    <a:gd name="T52" fmla="*/ 76 w 1216"/>
                    <a:gd name="T53" fmla="*/ 1188 h 1392"/>
                    <a:gd name="T54" fmla="*/ 118 w 1216"/>
                    <a:gd name="T55" fmla="*/ 1216 h 1392"/>
                    <a:gd name="T56" fmla="*/ 178 w 1216"/>
                    <a:gd name="T57" fmla="*/ 1142 h 1392"/>
                    <a:gd name="T58" fmla="*/ 222 w 1216"/>
                    <a:gd name="T59" fmla="*/ 1090 h 1392"/>
                    <a:gd name="T60" fmla="*/ 278 w 1216"/>
                    <a:gd name="T61" fmla="*/ 988 h 1392"/>
                    <a:gd name="T62" fmla="*/ 296 w 1216"/>
                    <a:gd name="T63" fmla="*/ 960 h 1392"/>
                    <a:gd name="T64" fmla="*/ 244 w 1216"/>
                    <a:gd name="T65" fmla="*/ 1120 h 1392"/>
                    <a:gd name="T66" fmla="*/ 224 w 1216"/>
                    <a:gd name="T67" fmla="*/ 1234 h 1392"/>
                    <a:gd name="T68" fmla="*/ 232 w 1216"/>
                    <a:gd name="T69" fmla="*/ 1330 h 1392"/>
                    <a:gd name="T70" fmla="*/ 248 w 1216"/>
                    <a:gd name="T71" fmla="*/ 1354 h 1392"/>
                    <a:gd name="T72" fmla="*/ 262 w 1216"/>
                    <a:gd name="T73" fmla="*/ 1368 h 1392"/>
                    <a:gd name="T74" fmla="*/ 282 w 1216"/>
                    <a:gd name="T75" fmla="*/ 1390 h 1392"/>
                    <a:gd name="T76" fmla="*/ 338 w 1216"/>
                    <a:gd name="T77" fmla="*/ 1388 h 1392"/>
                    <a:gd name="T78" fmla="*/ 388 w 1216"/>
                    <a:gd name="T79" fmla="*/ 1390 h 1392"/>
                    <a:gd name="T80" fmla="*/ 412 w 1216"/>
                    <a:gd name="T81" fmla="*/ 1386 h 1392"/>
                    <a:gd name="T82" fmla="*/ 428 w 1216"/>
                    <a:gd name="T83" fmla="*/ 1392 h 1392"/>
                    <a:gd name="T84" fmla="*/ 450 w 1216"/>
                    <a:gd name="T85" fmla="*/ 1392 h 1392"/>
                    <a:gd name="T86" fmla="*/ 474 w 1216"/>
                    <a:gd name="T87" fmla="*/ 1380 h 1392"/>
                    <a:gd name="T88" fmla="*/ 496 w 1216"/>
                    <a:gd name="T89" fmla="*/ 1380 h 1392"/>
                    <a:gd name="T90" fmla="*/ 526 w 1216"/>
                    <a:gd name="T91" fmla="*/ 1374 h 1392"/>
                    <a:gd name="T92" fmla="*/ 598 w 1216"/>
                    <a:gd name="T93" fmla="*/ 1314 h 1392"/>
                    <a:gd name="T94" fmla="*/ 616 w 1216"/>
                    <a:gd name="T95" fmla="*/ 1292 h 1392"/>
                    <a:gd name="T96" fmla="*/ 630 w 1216"/>
                    <a:gd name="T97" fmla="*/ 1178 h 1392"/>
                    <a:gd name="T98" fmla="*/ 608 w 1216"/>
                    <a:gd name="T99" fmla="*/ 1104 h 1392"/>
                    <a:gd name="T100" fmla="*/ 714 w 1216"/>
                    <a:gd name="T101" fmla="*/ 1124 h 1392"/>
                    <a:gd name="T102" fmla="*/ 866 w 1216"/>
                    <a:gd name="T103" fmla="*/ 1120 h 1392"/>
                    <a:gd name="T104" fmla="*/ 1044 w 1216"/>
                    <a:gd name="T105" fmla="*/ 966 h 1392"/>
                    <a:gd name="T106" fmla="*/ 1210 w 1216"/>
                    <a:gd name="T107" fmla="*/ 784 h 1392"/>
                    <a:gd name="T108" fmla="*/ 382 w 1216"/>
                    <a:gd name="T109" fmla="*/ 776 h 1392"/>
                    <a:gd name="T110" fmla="*/ 382 w 1216"/>
                    <a:gd name="T111" fmla="*/ 776 h 13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1216" h="1392">
                      <a:moveTo>
                        <a:pt x="1216" y="756"/>
                      </a:moveTo>
                      <a:lnTo>
                        <a:pt x="1216" y="756"/>
                      </a:lnTo>
                      <a:lnTo>
                        <a:pt x="1212" y="748"/>
                      </a:lnTo>
                      <a:lnTo>
                        <a:pt x="1212" y="748"/>
                      </a:lnTo>
                      <a:lnTo>
                        <a:pt x="1206" y="738"/>
                      </a:lnTo>
                      <a:lnTo>
                        <a:pt x="1200" y="730"/>
                      </a:lnTo>
                      <a:lnTo>
                        <a:pt x="1186" y="716"/>
                      </a:lnTo>
                      <a:lnTo>
                        <a:pt x="1174" y="708"/>
                      </a:lnTo>
                      <a:lnTo>
                        <a:pt x="1168" y="704"/>
                      </a:lnTo>
                      <a:lnTo>
                        <a:pt x="1084" y="676"/>
                      </a:lnTo>
                      <a:lnTo>
                        <a:pt x="976" y="664"/>
                      </a:lnTo>
                      <a:lnTo>
                        <a:pt x="850" y="674"/>
                      </a:lnTo>
                      <a:lnTo>
                        <a:pt x="742" y="698"/>
                      </a:lnTo>
                      <a:lnTo>
                        <a:pt x="582" y="748"/>
                      </a:lnTo>
                      <a:lnTo>
                        <a:pt x="476" y="796"/>
                      </a:lnTo>
                      <a:lnTo>
                        <a:pt x="410" y="830"/>
                      </a:lnTo>
                      <a:lnTo>
                        <a:pt x="388" y="842"/>
                      </a:lnTo>
                      <a:lnTo>
                        <a:pt x="388" y="842"/>
                      </a:lnTo>
                      <a:lnTo>
                        <a:pt x="392" y="836"/>
                      </a:lnTo>
                      <a:lnTo>
                        <a:pt x="392" y="836"/>
                      </a:lnTo>
                      <a:lnTo>
                        <a:pt x="394" y="828"/>
                      </a:lnTo>
                      <a:lnTo>
                        <a:pt x="394" y="814"/>
                      </a:lnTo>
                      <a:lnTo>
                        <a:pt x="394" y="814"/>
                      </a:lnTo>
                      <a:lnTo>
                        <a:pt x="400" y="812"/>
                      </a:lnTo>
                      <a:lnTo>
                        <a:pt x="404" y="808"/>
                      </a:lnTo>
                      <a:lnTo>
                        <a:pt x="404" y="808"/>
                      </a:lnTo>
                      <a:lnTo>
                        <a:pt x="408" y="802"/>
                      </a:lnTo>
                      <a:lnTo>
                        <a:pt x="408" y="796"/>
                      </a:lnTo>
                      <a:lnTo>
                        <a:pt x="404" y="790"/>
                      </a:lnTo>
                      <a:lnTo>
                        <a:pt x="400" y="784"/>
                      </a:lnTo>
                      <a:lnTo>
                        <a:pt x="400" y="784"/>
                      </a:lnTo>
                      <a:lnTo>
                        <a:pt x="398" y="784"/>
                      </a:lnTo>
                      <a:lnTo>
                        <a:pt x="402" y="782"/>
                      </a:lnTo>
                      <a:lnTo>
                        <a:pt x="398" y="780"/>
                      </a:lnTo>
                      <a:lnTo>
                        <a:pt x="396" y="778"/>
                      </a:lnTo>
                      <a:lnTo>
                        <a:pt x="396" y="776"/>
                      </a:lnTo>
                      <a:lnTo>
                        <a:pt x="394" y="770"/>
                      </a:lnTo>
                      <a:lnTo>
                        <a:pt x="392" y="772"/>
                      </a:lnTo>
                      <a:lnTo>
                        <a:pt x="392" y="770"/>
                      </a:lnTo>
                      <a:lnTo>
                        <a:pt x="390" y="770"/>
                      </a:lnTo>
                      <a:lnTo>
                        <a:pt x="386" y="766"/>
                      </a:lnTo>
                      <a:lnTo>
                        <a:pt x="384" y="770"/>
                      </a:lnTo>
                      <a:lnTo>
                        <a:pt x="382" y="768"/>
                      </a:lnTo>
                      <a:lnTo>
                        <a:pt x="380" y="766"/>
                      </a:lnTo>
                      <a:lnTo>
                        <a:pt x="378" y="772"/>
                      </a:lnTo>
                      <a:lnTo>
                        <a:pt x="378" y="772"/>
                      </a:lnTo>
                      <a:lnTo>
                        <a:pt x="378" y="772"/>
                      </a:lnTo>
                      <a:lnTo>
                        <a:pt x="374" y="768"/>
                      </a:lnTo>
                      <a:lnTo>
                        <a:pt x="374" y="768"/>
                      </a:lnTo>
                      <a:lnTo>
                        <a:pt x="368" y="764"/>
                      </a:lnTo>
                      <a:lnTo>
                        <a:pt x="362" y="764"/>
                      </a:lnTo>
                      <a:lnTo>
                        <a:pt x="356" y="768"/>
                      </a:lnTo>
                      <a:lnTo>
                        <a:pt x="352" y="772"/>
                      </a:lnTo>
                      <a:lnTo>
                        <a:pt x="352" y="772"/>
                      </a:lnTo>
                      <a:lnTo>
                        <a:pt x="348" y="776"/>
                      </a:lnTo>
                      <a:lnTo>
                        <a:pt x="348" y="782"/>
                      </a:lnTo>
                      <a:lnTo>
                        <a:pt x="348" y="782"/>
                      </a:lnTo>
                      <a:lnTo>
                        <a:pt x="336" y="786"/>
                      </a:lnTo>
                      <a:lnTo>
                        <a:pt x="328" y="792"/>
                      </a:lnTo>
                      <a:lnTo>
                        <a:pt x="330" y="774"/>
                      </a:lnTo>
                      <a:lnTo>
                        <a:pt x="336" y="700"/>
                      </a:lnTo>
                      <a:lnTo>
                        <a:pt x="340" y="586"/>
                      </a:lnTo>
                      <a:lnTo>
                        <a:pt x="328" y="418"/>
                      </a:lnTo>
                      <a:lnTo>
                        <a:pt x="310" y="308"/>
                      </a:lnTo>
                      <a:lnTo>
                        <a:pt x="274" y="186"/>
                      </a:lnTo>
                      <a:lnTo>
                        <a:pt x="222" y="92"/>
                      </a:lnTo>
                      <a:lnTo>
                        <a:pt x="164" y="22"/>
                      </a:lnTo>
                      <a:lnTo>
                        <a:pt x="164" y="22"/>
                      </a:lnTo>
                      <a:lnTo>
                        <a:pt x="152" y="14"/>
                      </a:lnTo>
                      <a:lnTo>
                        <a:pt x="136" y="6"/>
                      </a:lnTo>
                      <a:lnTo>
                        <a:pt x="118" y="0"/>
                      </a:lnTo>
                      <a:lnTo>
                        <a:pt x="90" y="0"/>
                      </a:lnTo>
                      <a:lnTo>
                        <a:pt x="90" y="0"/>
                      </a:lnTo>
                      <a:lnTo>
                        <a:pt x="82" y="4"/>
                      </a:lnTo>
                      <a:lnTo>
                        <a:pt x="78" y="10"/>
                      </a:lnTo>
                      <a:lnTo>
                        <a:pt x="76" y="14"/>
                      </a:lnTo>
                      <a:lnTo>
                        <a:pt x="58" y="38"/>
                      </a:lnTo>
                      <a:lnTo>
                        <a:pt x="24" y="100"/>
                      </a:lnTo>
                      <a:lnTo>
                        <a:pt x="0" y="158"/>
                      </a:lnTo>
                      <a:lnTo>
                        <a:pt x="0" y="650"/>
                      </a:lnTo>
                      <a:lnTo>
                        <a:pt x="76" y="712"/>
                      </a:lnTo>
                      <a:lnTo>
                        <a:pt x="76" y="712"/>
                      </a:lnTo>
                      <a:lnTo>
                        <a:pt x="36" y="700"/>
                      </a:lnTo>
                      <a:lnTo>
                        <a:pt x="0" y="692"/>
                      </a:lnTo>
                      <a:lnTo>
                        <a:pt x="0" y="1108"/>
                      </a:lnTo>
                      <a:lnTo>
                        <a:pt x="0" y="1108"/>
                      </a:lnTo>
                      <a:lnTo>
                        <a:pt x="22" y="1096"/>
                      </a:lnTo>
                      <a:lnTo>
                        <a:pt x="22" y="1096"/>
                      </a:lnTo>
                      <a:lnTo>
                        <a:pt x="52" y="1080"/>
                      </a:lnTo>
                      <a:lnTo>
                        <a:pt x="84" y="1060"/>
                      </a:lnTo>
                      <a:lnTo>
                        <a:pt x="120" y="1036"/>
                      </a:lnTo>
                      <a:lnTo>
                        <a:pt x="120" y="1036"/>
                      </a:lnTo>
                      <a:lnTo>
                        <a:pt x="166" y="996"/>
                      </a:lnTo>
                      <a:lnTo>
                        <a:pt x="206" y="962"/>
                      </a:lnTo>
                      <a:lnTo>
                        <a:pt x="244" y="932"/>
                      </a:lnTo>
                      <a:lnTo>
                        <a:pt x="228" y="952"/>
                      </a:lnTo>
                      <a:lnTo>
                        <a:pt x="198" y="990"/>
                      </a:lnTo>
                      <a:lnTo>
                        <a:pt x="190" y="1004"/>
                      </a:lnTo>
                      <a:lnTo>
                        <a:pt x="172" y="1016"/>
                      </a:lnTo>
                      <a:lnTo>
                        <a:pt x="154" y="1044"/>
                      </a:lnTo>
                      <a:lnTo>
                        <a:pt x="148" y="1052"/>
                      </a:lnTo>
                      <a:lnTo>
                        <a:pt x="122" y="1090"/>
                      </a:lnTo>
                      <a:lnTo>
                        <a:pt x="126" y="1096"/>
                      </a:lnTo>
                      <a:lnTo>
                        <a:pt x="122" y="1102"/>
                      </a:lnTo>
                      <a:lnTo>
                        <a:pt x="112" y="1104"/>
                      </a:lnTo>
                      <a:lnTo>
                        <a:pt x="102" y="1124"/>
                      </a:lnTo>
                      <a:lnTo>
                        <a:pt x="80" y="1154"/>
                      </a:lnTo>
                      <a:lnTo>
                        <a:pt x="76" y="1188"/>
                      </a:lnTo>
                      <a:lnTo>
                        <a:pt x="84" y="1216"/>
                      </a:lnTo>
                      <a:lnTo>
                        <a:pt x="98" y="1200"/>
                      </a:lnTo>
                      <a:lnTo>
                        <a:pt x="88" y="1218"/>
                      </a:lnTo>
                      <a:lnTo>
                        <a:pt x="118" y="1216"/>
                      </a:lnTo>
                      <a:lnTo>
                        <a:pt x="146" y="1198"/>
                      </a:lnTo>
                      <a:lnTo>
                        <a:pt x="166" y="1168"/>
                      </a:lnTo>
                      <a:lnTo>
                        <a:pt x="180" y="1150"/>
                      </a:lnTo>
                      <a:lnTo>
                        <a:pt x="178" y="1142"/>
                      </a:lnTo>
                      <a:lnTo>
                        <a:pt x="182" y="1136"/>
                      </a:lnTo>
                      <a:lnTo>
                        <a:pt x="190" y="1136"/>
                      </a:lnTo>
                      <a:lnTo>
                        <a:pt x="216" y="1098"/>
                      </a:lnTo>
                      <a:lnTo>
                        <a:pt x="222" y="1090"/>
                      </a:lnTo>
                      <a:lnTo>
                        <a:pt x="240" y="1062"/>
                      </a:lnTo>
                      <a:lnTo>
                        <a:pt x="246" y="1042"/>
                      </a:lnTo>
                      <a:lnTo>
                        <a:pt x="256" y="1030"/>
                      </a:lnTo>
                      <a:lnTo>
                        <a:pt x="278" y="988"/>
                      </a:lnTo>
                      <a:lnTo>
                        <a:pt x="292" y="964"/>
                      </a:lnTo>
                      <a:lnTo>
                        <a:pt x="292" y="964"/>
                      </a:lnTo>
                      <a:lnTo>
                        <a:pt x="296" y="960"/>
                      </a:lnTo>
                      <a:lnTo>
                        <a:pt x="296" y="960"/>
                      </a:lnTo>
                      <a:lnTo>
                        <a:pt x="284" y="1004"/>
                      </a:lnTo>
                      <a:lnTo>
                        <a:pt x="266" y="1058"/>
                      </a:lnTo>
                      <a:lnTo>
                        <a:pt x="244" y="1120"/>
                      </a:lnTo>
                      <a:lnTo>
                        <a:pt x="244" y="1120"/>
                      </a:lnTo>
                      <a:lnTo>
                        <a:pt x="236" y="1162"/>
                      </a:lnTo>
                      <a:lnTo>
                        <a:pt x="228" y="1200"/>
                      </a:lnTo>
                      <a:lnTo>
                        <a:pt x="224" y="1234"/>
                      </a:lnTo>
                      <a:lnTo>
                        <a:pt x="224" y="1234"/>
                      </a:lnTo>
                      <a:lnTo>
                        <a:pt x="222" y="1260"/>
                      </a:lnTo>
                      <a:lnTo>
                        <a:pt x="222" y="1278"/>
                      </a:lnTo>
                      <a:lnTo>
                        <a:pt x="224" y="1294"/>
                      </a:lnTo>
                      <a:lnTo>
                        <a:pt x="232" y="1330"/>
                      </a:lnTo>
                      <a:lnTo>
                        <a:pt x="238" y="1346"/>
                      </a:lnTo>
                      <a:lnTo>
                        <a:pt x="246" y="1354"/>
                      </a:lnTo>
                      <a:lnTo>
                        <a:pt x="246" y="1354"/>
                      </a:lnTo>
                      <a:lnTo>
                        <a:pt x="248" y="1354"/>
                      </a:lnTo>
                      <a:lnTo>
                        <a:pt x="252" y="1356"/>
                      </a:lnTo>
                      <a:lnTo>
                        <a:pt x="258" y="1360"/>
                      </a:lnTo>
                      <a:lnTo>
                        <a:pt x="262" y="1368"/>
                      </a:lnTo>
                      <a:lnTo>
                        <a:pt x="262" y="1368"/>
                      </a:lnTo>
                      <a:lnTo>
                        <a:pt x="264" y="1372"/>
                      </a:lnTo>
                      <a:lnTo>
                        <a:pt x="266" y="1378"/>
                      </a:lnTo>
                      <a:lnTo>
                        <a:pt x="274" y="1384"/>
                      </a:lnTo>
                      <a:lnTo>
                        <a:pt x="282" y="1390"/>
                      </a:lnTo>
                      <a:lnTo>
                        <a:pt x="306" y="1388"/>
                      </a:lnTo>
                      <a:lnTo>
                        <a:pt x="326" y="1386"/>
                      </a:lnTo>
                      <a:lnTo>
                        <a:pt x="326" y="1386"/>
                      </a:lnTo>
                      <a:lnTo>
                        <a:pt x="338" y="1388"/>
                      </a:lnTo>
                      <a:lnTo>
                        <a:pt x="358" y="1392"/>
                      </a:lnTo>
                      <a:lnTo>
                        <a:pt x="382" y="1392"/>
                      </a:lnTo>
                      <a:lnTo>
                        <a:pt x="382" y="1392"/>
                      </a:lnTo>
                      <a:lnTo>
                        <a:pt x="388" y="1390"/>
                      </a:lnTo>
                      <a:lnTo>
                        <a:pt x="388" y="1390"/>
                      </a:lnTo>
                      <a:lnTo>
                        <a:pt x="400" y="1386"/>
                      </a:lnTo>
                      <a:lnTo>
                        <a:pt x="408" y="1386"/>
                      </a:lnTo>
                      <a:lnTo>
                        <a:pt x="412" y="1386"/>
                      </a:lnTo>
                      <a:lnTo>
                        <a:pt x="416" y="1388"/>
                      </a:lnTo>
                      <a:lnTo>
                        <a:pt x="416" y="1388"/>
                      </a:lnTo>
                      <a:lnTo>
                        <a:pt x="422" y="1390"/>
                      </a:lnTo>
                      <a:lnTo>
                        <a:pt x="428" y="1392"/>
                      </a:lnTo>
                      <a:lnTo>
                        <a:pt x="446" y="1392"/>
                      </a:lnTo>
                      <a:lnTo>
                        <a:pt x="446" y="1392"/>
                      </a:lnTo>
                      <a:lnTo>
                        <a:pt x="450" y="1392"/>
                      </a:lnTo>
                      <a:lnTo>
                        <a:pt x="450" y="1392"/>
                      </a:lnTo>
                      <a:lnTo>
                        <a:pt x="464" y="1386"/>
                      </a:lnTo>
                      <a:lnTo>
                        <a:pt x="472" y="1382"/>
                      </a:lnTo>
                      <a:lnTo>
                        <a:pt x="472" y="1382"/>
                      </a:lnTo>
                      <a:lnTo>
                        <a:pt x="474" y="1380"/>
                      </a:lnTo>
                      <a:lnTo>
                        <a:pt x="476" y="1378"/>
                      </a:lnTo>
                      <a:lnTo>
                        <a:pt x="484" y="1378"/>
                      </a:lnTo>
                      <a:lnTo>
                        <a:pt x="496" y="1380"/>
                      </a:lnTo>
                      <a:lnTo>
                        <a:pt x="496" y="1380"/>
                      </a:lnTo>
                      <a:lnTo>
                        <a:pt x="504" y="1380"/>
                      </a:lnTo>
                      <a:lnTo>
                        <a:pt x="510" y="1380"/>
                      </a:lnTo>
                      <a:lnTo>
                        <a:pt x="520" y="1378"/>
                      </a:lnTo>
                      <a:lnTo>
                        <a:pt x="526" y="1374"/>
                      </a:lnTo>
                      <a:lnTo>
                        <a:pt x="528" y="1372"/>
                      </a:lnTo>
                      <a:lnTo>
                        <a:pt x="554" y="1350"/>
                      </a:lnTo>
                      <a:lnTo>
                        <a:pt x="582" y="1336"/>
                      </a:lnTo>
                      <a:lnTo>
                        <a:pt x="598" y="1314"/>
                      </a:lnTo>
                      <a:lnTo>
                        <a:pt x="598" y="1314"/>
                      </a:lnTo>
                      <a:lnTo>
                        <a:pt x="606" y="1306"/>
                      </a:lnTo>
                      <a:lnTo>
                        <a:pt x="612" y="1300"/>
                      </a:lnTo>
                      <a:lnTo>
                        <a:pt x="616" y="1292"/>
                      </a:lnTo>
                      <a:lnTo>
                        <a:pt x="616" y="1292"/>
                      </a:lnTo>
                      <a:lnTo>
                        <a:pt x="624" y="1270"/>
                      </a:lnTo>
                      <a:lnTo>
                        <a:pt x="628" y="1254"/>
                      </a:lnTo>
                      <a:lnTo>
                        <a:pt x="630" y="1178"/>
                      </a:lnTo>
                      <a:lnTo>
                        <a:pt x="630" y="1178"/>
                      </a:lnTo>
                      <a:lnTo>
                        <a:pt x="614" y="1116"/>
                      </a:lnTo>
                      <a:lnTo>
                        <a:pt x="614" y="1116"/>
                      </a:lnTo>
                      <a:lnTo>
                        <a:pt x="608" y="1104"/>
                      </a:lnTo>
                      <a:lnTo>
                        <a:pt x="594" y="1086"/>
                      </a:lnTo>
                      <a:lnTo>
                        <a:pt x="562" y="1042"/>
                      </a:lnTo>
                      <a:lnTo>
                        <a:pt x="678" y="1106"/>
                      </a:lnTo>
                      <a:lnTo>
                        <a:pt x="714" y="1124"/>
                      </a:lnTo>
                      <a:lnTo>
                        <a:pt x="750" y="1142"/>
                      </a:lnTo>
                      <a:lnTo>
                        <a:pt x="782" y="1146"/>
                      </a:lnTo>
                      <a:lnTo>
                        <a:pt x="822" y="1140"/>
                      </a:lnTo>
                      <a:lnTo>
                        <a:pt x="866" y="1120"/>
                      </a:lnTo>
                      <a:lnTo>
                        <a:pt x="910" y="1090"/>
                      </a:lnTo>
                      <a:lnTo>
                        <a:pt x="936" y="1070"/>
                      </a:lnTo>
                      <a:lnTo>
                        <a:pt x="1000" y="1006"/>
                      </a:lnTo>
                      <a:lnTo>
                        <a:pt x="1044" y="966"/>
                      </a:lnTo>
                      <a:lnTo>
                        <a:pt x="1148" y="864"/>
                      </a:lnTo>
                      <a:lnTo>
                        <a:pt x="1194" y="808"/>
                      </a:lnTo>
                      <a:lnTo>
                        <a:pt x="1210" y="784"/>
                      </a:lnTo>
                      <a:lnTo>
                        <a:pt x="1210" y="784"/>
                      </a:lnTo>
                      <a:lnTo>
                        <a:pt x="1212" y="782"/>
                      </a:lnTo>
                      <a:lnTo>
                        <a:pt x="1216" y="776"/>
                      </a:lnTo>
                      <a:lnTo>
                        <a:pt x="1216" y="756"/>
                      </a:lnTo>
                      <a:close/>
                      <a:moveTo>
                        <a:pt x="382" y="776"/>
                      </a:moveTo>
                      <a:lnTo>
                        <a:pt x="382" y="776"/>
                      </a:lnTo>
                      <a:lnTo>
                        <a:pt x="382" y="776"/>
                      </a:lnTo>
                      <a:lnTo>
                        <a:pt x="382" y="776"/>
                      </a:lnTo>
                      <a:lnTo>
                        <a:pt x="382" y="776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72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</p:grpSp>
          <p:grpSp>
            <p:nvGrpSpPr>
              <p:cNvPr id="29" name="Group 58"/>
              <p:cNvGrpSpPr>
                <a:grpSpLocks noChangeAspect="1"/>
              </p:cNvGrpSpPr>
              <p:nvPr/>
            </p:nvGrpSpPr>
            <p:grpSpPr>
              <a:xfrm>
                <a:off x="7366653" y="-16"/>
                <a:ext cx="1266631" cy="990597"/>
                <a:chOff x="5410249" y="5114925"/>
                <a:chExt cx="1558925" cy="1219200"/>
              </a:xfrm>
              <a:solidFill>
                <a:schemeClr val="bg2">
                  <a:lumMod val="50000"/>
                  <a:lumOff val="50000"/>
                  <a:alpha val="18000"/>
                </a:schemeClr>
              </a:solidFill>
            </p:grpSpPr>
            <p:sp>
              <p:nvSpPr>
                <p:cNvPr id="151" name="Freeform 63"/>
                <p:cNvSpPr>
                  <a:spLocks/>
                </p:cNvSpPr>
                <p:nvPr/>
              </p:nvSpPr>
              <p:spPr bwMode="auto">
                <a:xfrm>
                  <a:off x="5819775" y="5114925"/>
                  <a:ext cx="228600" cy="231775"/>
                </a:xfrm>
                <a:custGeom>
                  <a:avLst/>
                  <a:gdLst>
                    <a:gd name="T0" fmla="*/ 144 w 144"/>
                    <a:gd name="T1" fmla="*/ 146 h 146"/>
                    <a:gd name="T2" fmla="*/ 144 w 144"/>
                    <a:gd name="T3" fmla="*/ 146 h 146"/>
                    <a:gd name="T4" fmla="*/ 144 w 144"/>
                    <a:gd name="T5" fmla="*/ 146 h 146"/>
                    <a:gd name="T6" fmla="*/ 144 w 144"/>
                    <a:gd name="T7" fmla="*/ 146 h 146"/>
                    <a:gd name="T8" fmla="*/ 132 w 144"/>
                    <a:gd name="T9" fmla="*/ 132 h 146"/>
                    <a:gd name="T10" fmla="*/ 32 w 144"/>
                    <a:gd name="T11" fmla="*/ 22 h 146"/>
                    <a:gd name="T12" fmla="*/ 32 w 144"/>
                    <a:gd name="T13" fmla="*/ 22 h 146"/>
                    <a:gd name="T14" fmla="*/ 18 w 144"/>
                    <a:gd name="T15" fmla="*/ 4 h 146"/>
                    <a:gd name="T16" fmla="*/ 18 w 144"/>
                    <a:gd name="T17" fmla="*/ 4 h 146"/>
                    <a:gd name="T18" fmla="*/ 12 w 144"/>
                    <a:gd name="T19" fmla="*/ 2 h 146"/>
                    <a:gd name="T20" fmla="*/ 8 w 144"/>
                    <a:gd name="T21" fmla="*/ 0 h 146"/>
                    <a:gd name="T22" fmla="*/ 8 w 144"/>
                    <a:gd name="T23" fmla="*/ 0 h 146"/>
                    <a:gd name="T24" fmla="*/ 0 w 144"/>
                    <a:gd name="T25" fmla="*/ 0 h 146"/>
                    <a:gd name="T26" fmla="*/ 0 w 144"/>
                    <a:gd name="T27" fmla="*/ 0 h 146"/>
                    <a:gd name="T28" fmla="*/ 6 w 144"/>
                    <a:gd name="T29" fmla="*/ 4 h 146"/>
                    <a:gd name="T30" fmla="*/ 6 w 144"/>
                    <a:gd name="T31" fmla="*/ 4 h 146"/>
                    <a:gd name="T32" fmla="*/ 22 w 144"/>
                    <a:gd name="T33" fmla="*/ 18 h 146"/>
                    <a:gd name="T34" fmla="*/ 130 w 144"/>
                    <a:gd name="T35" fmla="*/ 136 h 146"/>
                    <a:gd name="T36" fmla="*/ 130 w 144"/>
                    <a:gd name="T37" fmla="*/ 136 h 146"/>
                    <a:gd name="T38" fmla="*/ 144 w 144"/>
                    <a:gd name="T39" fmla="*/ 146 h 146"/>
                    <a:gd name="T40" fmla="*/ 144 w 144"/>
                    <a:gd name="T41" fmla="*/ 146 h 1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44" h="146">
                      <a:moveTo>
                        <a:pt x="144" y="146"/>
                      </a:moveTo>
                      <a:lnTo>
                        <a:pt x="144" y="146"/>
                      </a:lnTo>
                      <a:lnTo>
                        <a:pt x="144" y="146"/>
                      </a:lnTo>
                      <a:lnTo>
                        <a:pt x="144" y="146"/>
                      </a:lnTo>
                      <a:lnTo>
                        <a:pt x="132" y="132"/>
                      </a:lnTo>
                      <a:lnTo>
                        <a:pt x="32" y="22"/>
                      </a:lnTo>
                      <a:lnTo>
                        <a:pt x="32" y="22"/>
                      </a:lnTo>
                      <a:lnTo>
                        <a:pt x="18" y="4"/>
                      </a:lnTo>
                      <a:lnTo>
                        <a:pt x="18" y="4"/>
                      </a:lnTo>
                      <a:lnTo>
                        <a:pt x="12" y="2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6" y="4"/>
                      </a:lnTo>
                      <a:lnTo>
                        <a:pt x="6" y="4"/>
                      </a:lnTo>
                      <a:lnTo>
                        <a:pt x="22" y="18"/>
                      </a:lnTo>
                      <a:lnTo>
                        <a:pt x="130" y="136"/>
                      </a:lnTo>
                      <a:lnTo>
                        <a:pt x="130" y="136"/>
                      </a:lnTo>
                      <a:lnTo>
                        <a:pt x="144" y="146"/>
                      </a:lnTo>
                      <a:lnTo>
                        <a:pt x="144" y="14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52" name="Freeform 64"/>
                <p:cNvSpPr>
                  <a:spLocks/>
                </p:cNvSpPr>
                <p:nvPr/>
              </p:nvSpPr>
              <p:spPr bwMode="auto">
                <a:xfrm>
                  <a:off x="6051550" y="5353050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53" name="Freeform 65"/>
                <p:cNvSpPr>
                  <a:spLocks/>
                </p:cNvSpPr>
                <p:nvPr/>
              </p:nvSpPr>
              <p:spPr bwMode="auto">
                <a:xfrm>
                  <a:off x="6061075" y="5114925"/>
                  <a:ext cx="104775" cy="228600"/>
                </a:xfrm>
                <a:custGeom>
                  <a:avLst/>
                  <a:gdLst>
                    <a:gd name="T0" fmla="*/ 2 w 66"/>
                    <a:gd name="T1" fmla="*/ 144 h 144"/>
                    <a:gd name="T2" fmla="*/ 2 w 66"/>
                    <a:gd name="T3" fmla="*/ 144 h 144"/>
                    <a:gd name="T4" fmla="*/ 10 w 66"/>
                    <a:gd name="T5" fmla="*/ 130 h 144"/>
                    <a:gd name="T6" fmla="*/ 62 w 66"/>
                    <a:gd name="T7" fmla="*/ 14 h 144"/>
                    <a:gd name="T8" fmla="*/ 62 w 66"/>
                    <a:gd name="T9" fmla="*/ 14 h 144"/>
                    <a:gd name="T10" fmla="*/ 66 w 66"/>
                    <a:gd name="T11" fmla="*/ 4 h 144"/>
                    <a:gd name="T12" fmla="*/ 66 w 66"/>
                    <a:gd name="T13" fmla="*/ 2 h 144"/>
                    <a:gd name="T14" fmla="*/ 66 w 66"/>
                    <a:gd name="T15" fmla="*/ 0 h 144"/>
                    <a:gd name="T16" fmla="*/ 66 w 66"/>
                    <a:gd name="T17" fmla="*/ 0 h 144"/>
                    <a:gd name="T18" fmla="*/ 62 w 66"/>
                    <a:gd name="T19" fmla="*/ 4 h 144"/>
                    <a:gd name="T20" fmla="*/ 56 w 66"/>
                    <a:gd name="T21" fmla="*/ 14 h 144"/>
                    <a:gd name="T22" fmla="*/ 6 w 66"/>
                    <a:gd name="T23" fmla="*/ 128 h 144"/>
                    <a:gd name="T24" fmla="*/ 6 w 66"/>
                    <a:gd name="T25" fmla="*/ 128 h 144"/>
                    <a:gd name="T26" fmla="*/ 0 w 66"/>
                    <a:gd name="T27" fmla="*/ 144 h 144"/>
                    <a:gd name="T28" fmla="*/ 0 w 66"/>
                    <a:gd name="T29" fmla="*/ 144 h 144"/>
                    <a:gd name="T30" fmla="*/ 0 w 66"/>
                    <a:gd name="T31" fmla="*/ 144 h 144"/>
                    <a:gd name="T32" fmla="*/ 0 w 66"/>
                    <a:gd name="T33" fmla="*/ 144 h 144"/>
                    <a:gd name="T34" fmla="*/ 2 w 66"/>
                    <a:gd name="T35" fmla="*/ 144 h 144"/>
                    <a:gd name="T36" fmla="*/ 2 w 66"/>
                    <a:gd name="T37" fmla="*/ 144 h 1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66" h="144">
                      <a:moveTo>
                        <a:pt x="2" y="144"/>
                      </a:moveTo>
                      <a:lnTo>
                        <a:pt x="2" y="144"/>
                      </a:lnTo>
                      <a:lnTo>
                        <a:pt x="10" y="130"/>
                      </a:lnTo>
                      <a:lnTo>
                        <a:pt x="62" y="14"/>
                      </a:lnTo>
                      <a:lnTo>
                        <a:pt x="62" y="14"/>
                      </a:lnTo>
                      <a:lnTo>
                        <a:pt x="66" y="4"/>
                      </a:lnTo>
                      <a:lnTo>
                        <a:pt x="66" y="2"/>
                      </a:lnTo>
                      <a:lnTo>
                        <a:pt x="66" y="0"/>
                      </a:lnTo>
                      <a:lnTo>
                        <a:pt x="66" y="0"/>
                      </a:lnTo>
                      <a:lnTo>
                        <a:pt x="62" y="4"/>
                      </a:lnTo>
                      <a:lnTo>
                        <a:pt x="56" y="14"/>
                      </a:lnTo>
                      <a:lnTo>
                        <a:pt x="6" y="128"/>
                      </a:lnTo>
                      <a:lnTo>
                        <a:pt x="6" y="128"/>
                      </a:lnTo>
                      <a:lnTo>
                        <a:pt x="0" y="144"/>
                      </a:lnTo>
                      <a:lnTo>
                        <a:pt x="0" y="144"/>
                      </a:lnTo>
                      <a:lnTo>
                        <a:pt x="0" y="144"/>
                      </a:lnTo>
                      <a:lnTo>
                        <a:pt x="0" y="144"/>
                      </a:lnTo>
                      <a:lnTo>
                        <a:pt x="2" y="144"/>
                      </a:lnTo>
                      <a:lnTo>
                        <a:pt x="2" y="14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54" name="Freeform 66"/>
                <p:cNvSpPr>
                  <a:spLocks noEditPoints="1"/>
                </p:cNvSpPr>
                <p:nvPr/>
              </p:nvSpPr>
              <p:spPr bwMode="auto">
                <a:xfrm>
                  <a:off x="5410249" y="5114925"/>
                  <a:ext cx="1558925" cy="1219200"/>
                </a:xfrm>
                <a:custGeom>
                  <a:avLst/>
                  <a:gdLst>
                    <a:gd name="T0" fmla="*/ 604 w 982"/>
                    <a:gd name="T1" fmla="*/ 146 h 768"/>
                    <a:gd name="T2" fmla="*/ 588 w 982"/>
                    <a:gd name="T3" fmla="*/ 156 h 768"/>
                    <a:gd name="T4" fmla="*/ 572 w 982"/>
                    <a:gd name="T5" fmla="*/ 144 h 768"/>
                    <a:gd name="T6" fmla="*/ 560 w 982"/>
                    <a:gd name="T7" fmla="*/ 146 h 768"/>
                    <a:gd name="T8" fmla="*/ 550 w 982"/>
                    <a:gd name="T9" fmla="*/ 152 h 768"/>
                    <a:gd name="T10" fmla="*/ 542 w 982"/>
                    <a:gd name="T11" fmla="*/ 182 h 768"/>
                    <a:gd name="T12" fmla="*/ 346 w 982"/>
                    <a:gd name="T13" fmla="*/ 0 h 768"/>
                    <a:gd name="T14" fmla="*/ 44 w 982"/>
                    <a:gd name="T15" fmla="*/ 62 h 768"/>
                    <a:gd name="T16" fmla="*/ 76 w 982"/>
                    <a:gd name="T17" fmla="*/ 92 h 768"/>
                    <a:gd name="T18" fmla="*/ 110 w 982"/>
                    <a:gd name="T19" fmla="*/ 124 h 768"/>
                    <a:gd name="T20" fmla="*/ 126 w 982"/>
                    <a:gd name="T21" fmla="*/ 160 h 768"/>
                    <a:gd name="T22" fmla="*/ 146 w 982"/>
                    <a:gd name="T23" fmla="*/ 188 h 768"/>
                    <a:gd name="T24" fmla="*/ 166 w 982"/>
                    <a:gd name="T25" fmla="*/ 220 h 768"/>
                    <a:gd name="T26" fmla="*/ 206 w 982"/>
                    <a:gd name="T27" fmla="*/ 270 h 768"/>
                    <a:gd name="T28" fmla="*/ 322 w 982"/>
                    <a:gd name="T29" fmla="*/ 280 h 768"/>
                    <a:gd name="T30" fmla="*/ 294 w 982"/>
                    <a:gd name="T31" fmla="*/ 348 h 768"/>
                    <a:gd name="T32" fmla="*/ 256 w 982"/>
                    <a:gd name="T33" fmla="*/ 484 h 768"/>
                    <a:gd name="T34" fmla="*/ 282 w 982"/>
                    <a:gd name="T35" fmla="*/ 514 h 768"/>
                    <a:gd name="T36" fmla="*/ 312 w 982"/>
                    <a:gd name="T37" fmla="*/ 550 h 768"/>
                    <a:gd name="T38" fmla="*/ 330 w 982"/>
                    <a:gd name="T39" fmla="*/ 570 h 768"/>
                    <a:gd name="T40" fmla="*/ 350 w 982"/>
                    <a:gd name="T41" fmla="*/ 598 h 768"/>
                    <a:gd name="T42" fmla="*/ 378 w 982"/>
                    <a:gd name="T43" fmla="*/ 616 h 768"/>
                    <a:gd name="T44" fmla="*/ 354 w 982"/>
                    <a:gd name="T45" fmla="*/ 684 h 768"/>
                    <a:gd name="T46" fmla="*/ 338 w 982"/>
                    <a:gd name="T47" fmla="*/ 754 h 768"/>
                    <a:gd name="T48" fmla="*/ 378 w 982"/>
                    <a:gd name="T49" fmla="*/ 758 h 768"/>
                    <a:gd name="T50" fmla="*/ 414 w 982"/>
                    <a:gd name="T51" fmla="*/ 660 h 768"/>
                    <a:gd name="T52" fmla="*/ 456 w 982"/>
                    <a:gd name="T53" fmla="*/ 662 h 768"/>
                    <a:gd name="T54" fmla="*/ 474 w 982"/>
                    <a:gd name="T55" fmla="*/ 652 h 768"/>
                    <a:gd name="T56" fmla="*/ 504 w 982"/>
                    <a:gd name="T57" fmla="*/ 652 h 768"/>
                    <a:gd name="T58" fmla="*/ 530 w 982"/>
                    <a:gd name="T59" fmla="*/ 582 h 768"/>
                    <a:gd name="T60" fmla="*/ 560 w 982"/>
                    <a:gd name="T61" fmla="*/ 332 h 768"/>
                    <a:gd name="T62" fmla="*/ 568 w 982"/>
                    <a:gd name="T63" fmla="*/ 306 h 768"/>
                    <a:gd name="T64" fmla="*/ 586 w 982"/>
                    <a:gd name="T65" fmla="*/ 428 h 768"/>
                    <a:gd name="T66" fmla="*/ 636 w 982"/>
                    <a:gd name="T67" fmla="*/ 484 h 768"/>
                    <a:gd name="T68" fmla="*/ 628 w 982"/>
                    <a:gd name="T69" fmla="*/ 376 h 768"/>
                    <a:gd name="T70" fmla="*/ 612 w 982"/>
                    <a:gd name="T71" fmla="*/ 288 h 768"/>
                    <a:gd name="T72" fmla="*/ 678 w 982"/>
                    <a:gd name="T73" fmla="*/ 454 h 768"/>
                    <a:gd name="T74" fmla="*/ 762 w 982"/>
                    <a:gd name="T75" fmla="*/ 592 h 768"/>
                    <a:gd name="T76" fmla="*/ 790 w 982"/>
                    <a:gd name="T77" fmla="*/ 602 h 768"/>
                    <a:gd name="T78" fmla="*/ 820 w 982"/>
                    <a:gd name="T79" fmla="*/ 598 h 768"/>
                    <a:gd name="T80" fmla="*/ 842 w 982"/>
                    <a:gd name="T81" fmla="*/ 590 h 768"/>
                    <a:gd name="T82" fmla="*/ 886 w 982"/>
                    <a:gd name="T83" fmla="*/ 598 h 768"/>
                    <a:gd name="T84" fmla="*/ 958 w 982"/>
                    <a:gd name="T85" fmla="*/ 668 h 768"/>
                    <a:gd name="T86" fmla="*/ 964 w 982"/>
                    <a:gd name="T87" fmla="*/ 616 h 768"/>
                    <a:gd name="T88" fmla="*/ 920 w 982"/>
                    <a:gd name="T89" fmla="*/ 576 h 768"/>
                    <a:gd name="T90" fmla="*/ 894 w 982"/>
                    <a:gd name="T91" fmla="*/ 516 h 768"/>
                    <a:gd name="T92" fmla="*/ 920 w 982"/>
                    <a:gd name="T93" fmla="*/ 500 h 768"/>
                    <a:gd name="T94" fmla="*/ 920 w 982"/>
                    <a:gd name="T95" fmla="*/ 460 h 768"/>
                    <a:gd name="T96" fmla="*/ 950 w 982"/>
                    <a:gd name="T97" fmla="*/ 436 h 768"/>
                    <a:gd name="T98" fmla="*/ 956 w 982"/>
                    <a:gd name="T99" fmla="*/ 388 h 768"/>
                    <a:gd name="T100" fmla="*/ 934 w 982"/>
                    <a:gd name="T101" fmla="*/ 318 h 768"/>
                    <a:gd name="T102" fmla="*/ 866 w 982"/>
                    <a:gd name="T103" fmla="*/ 238 h 768"/>
                    <a:gd name="T104" fmla="*/ 914 w 982"/>
                    <a:gd name="T105" fmla="*/ 178 h 768"/>
                    <a:gd name="T106" fmla="*/ 958 w 982"/>
                    <a:gd name="T107" fmla="*/ 118 h 768"/>
                    <a:gd name="T108" fmla="*/ 970 w 982"/>
                    <a:gd name="T109" fmla="*/ 78 h 768"/>
                    <a:gd name="T110" fmla="*/ 970 w 982"/>
                    <a:gd name="T111" fmla="*/ 38 h 768"/>
                    <a:gd name="T112" fmla="*/ 978 w 982"/>
                    <a:gd name="T113" fmla="*/ 14 h 768"/>
                    <a:gd name="T114" fmla="*/ 562 w 982"/>
                    <a:gd name="T115" fmla="*/ 150 h 7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982" h="768">
                      <a:moveTo>
                        <a:pt x="676" y="0"/>
                      </a:moveTo>
                      <a:lnTo>
                        <a:pt x="676" y="0"/>
                      </a:lnTo>
                      <a:lnTo>
                        <a:pt x="666" y="14"/>
                      </a:lnTo>
                      <a:lnTo>
                        <a:pt x="666" y="14"/>
                      </a:lnTo>
                      <a:lnTo>
                        <a:pt x="654" y="36"/>
                      </a:lnTo>
                      <a:lnTo>
                        <a:pt x="642" y="58"/>
                      </a:lnTo>
                      <a:lnTo>
                        <a:pt x="620" y="104"/>
                      </a:lnTo>
                      <a:lnTo>
                        <a:pt x="604" y="146"/>
                      </a:lnTo>
                      <a:lnTo>
                        <a:pt x="594" y="174"/>
                      </a:lnTo>
                      <a:lnTo>
                        <a:pt x="594" y="174"/>
                      </a:lnTo>
                      <a:lnTo>
                        <a:pt x="592" y="170"/>
                      </a:lnTo>
                      <a:lnTo>
                        <a:pt x="586" y="164"/>
                      </a:lnTo>
                      <a:lnTo>
                        <a:pt x="586" y="164"/>
                      </a:lnTo>
                      <a:lnTo>
                        <a:pt x="588" y="160"/>
                      </a:lnTo>
                      <a:lnTo>
                        <a:pt x="588" y="156"/>
                      </a:lnTo>
                      <a:lnTo>
                        <a:pt x="588" y="156"/>
                      </a:lnTo>
                      <a:lnTo>
                        <a:pt x="586" y="152"/>
                      </a:lnTo>
                      <a:lnTo>
                        <a:pt x="582" y="148"/>
                      </a:lnTo>
                      <a:lnTo>
                        <a:pt x="580" y="146"/>
                      </a:lnTo>
                      <a:lnTo>
                        <a:pt x="574" y="146"/>
                      </a:lnTo>
                      <a:lnTo>
                        <a:pt x="574" y="146"/>
                      </a:lnTo>
                      <a:lnTo>
                        <a:pt x="574" y="146"/>
                      </a:lnTo>
                      <a:lnTo>
                        <a:pt x="574" y="144"/>
                      </a:lnTo>
                      <a:lnTo>
                        <a:pt x="572" y="144"/>
                      </a:lnTo>
                      <a:lnTo>
                        <a:pt x="568" y="144"/>
                      </a:lnTo>
                      <a:lnTo>
                        <a:pt x="568" y="144"/>
                      </a:lnTo>
                      <a:lnTo>
                        <a:pt x="564" y="142"/>
                      </a:lnTo>
                      <a:lnTo>
                        <a:pt x="564" y="144"/>
                      </a:lnTo>
                      <a:lnTo>
                        <a:pt x="564" y="142"/>
                      </a:lnTo>
                      <a:lnTo>
                        <a:pt x="562" y="144"/>
                      </a:lnTo>
                      <a:lnTo>
                        <a:pt x="560" y="144"/>
                      </a:lnTo>
                      <a:lnTo>
                        <a:pt x="560" y="146"/>
                      </a:lnTo>
                      <a:lnTo>
                        <a:pt x="558" y="146"/>
                      </a:lnTo>
                      <a:lnTo>
                        <a:pt x="556" y="148"/>
                      </a:lnTo>
                      <a:lnTo>
                        <a:pt x="558" y="150"/>
                      </a:lnTo>
                      <a:lnTo>
                        <a:pt x="558" y="150"/>
                      </a:lnTo>
                      <a:lnTo>
                        <a:pt x="558" y="150"/>
                      </a:lnTo>
                      <a:lnTo>
                        <a:pt x="554" y="150"/>
                      </a:lnTo>
                      <a:lnTo>
                        <a:pt x="554" y="150"/>
                      </a:lnTo>
                      <a:lnTo>
                        <a:pt x="550" y="152"/>
                      </a:lnTo>
                      <a:lnTo>
                        <a:pt x="546" y="154"/>
                      </a:lnTo>
                      <a:lnTo>
                        <a:pt x="544" y="158"/>
                      </a:lnTo>
                      <a:lnTo>
                        <a:pt x="544" y="162"/>
                      </a:lnTo>
                      <a:lnTo>
                        <a:pt x="544" y="162"/>
                      </a:lnTo>
                      <a:lnTo>
                        <a:pt x="548" y="168"/>
                      </a:lnTo>
                      <a:lnTo>
                        <a:pt x="548" y="168"/>
                      </a:lnTo>
                      <a:lnTo>
                        <a:pt x="542" y="182"/>
                      </a:lnTo>
                      <a:lnTo>
                        <a:pt x="542" y="182"/>
                      </a:lnTo>
                      <a:lnTo>
                        <a:pt x="522" y="158"/>
                      </a:lnTo>
                      <a:lnTo>
                        <a:pt x="494" y="124"/>
                      </a:lnTo>
                      <a:lnTo>
                        <a:pt x="460" y="88"/>
                      </a:lnTo>
                      <a:lnTo>
                        <a:pt x="442" y="70"/>
                      </a:lnTo>
                      <a:lnTo>
                        <a:pt x="424" y="54"/>
                      </a:lnTo>
                      <a:lnTo>
                        <a:pt x="424" y="54"/>
                      </a:lnTo>
                      <a:lnTo>
                        <a:pt x="384" y="26"/>
                      </a:lnTo>
                      <a:lnTo>
                        <a:pt x="346" y="0"/>
                      </a:lnTo>
                      <a:lnTo>
                        <a:pt x="0" y="0"/>
                      </a:lnTo>
                      <a:lnTo>
                        <a:pt x="0" y="8"/>
                      </a:lnTo>
                      <a:lnTo>
                        <a:pt x="10" y="28"/>
                      </a:lnTo>
                      <a:lnTo>
                        <a:pt x="24" y="48"/>
                      </a:lnTo>
                      <a:lnTo>
                        <a:pt x="24" y="48"/>
                      </a:lnTo>
                      <a:lnTo>
                        <a:pt x="32" y="54"/>
                      </a:lnTo>
                      <a:lnTo>
                        <a:pt x="38" y="60"/>
                      </a:lnTo>
                      <a:lnTo>
                        <a:pt x="44" y="62"/>
                      </a:lnTo>
                      <a:lnTo>
                        <a:pt x="44" y="62"/>
                      </a:lnTo>
                      <a:lnTo>
                        <a:pt x="48" y="66"/>
                      </a:lnTo>
                      <a:lnTo>
                        <a:pt x="52" y="70"/>
                      </a:lnTo>
                      <a:lnTo>
                        <a:pt x="56" y="76"/>
                      </a:lnTo>
                      <a:lnTo>
                        <a:pt x="56" y="76"/>
                      </a:lnTo>
                      <a:lnTo>
                        <a:pt x="62" y="82"/>
                      </a:lnTo>
                      <a:lnTo>
                        <a:pt x="68" y="88"/>
                      </a:lnTo>
                      <a:lnTo>
                        <a:pt x="76" y="92"/>
                      </a:lnTo>
                      <a:lnTo>
                        <a:pt x="76" y="92"/>
                      </a:lnTo>
                      <a:lnTo>
                        <a:pt x="84" y="96"/>
                      </a:lnTo>
                      <a:lnTo>
                        <a:pt x="92" y="102"/>
                      </a:lnTo>
                      <a:lnTo>
                        <a:pt x="98" y="108"/>
                      </a:lnTo>
                      <a:lnTo>
                        <a:pt x="100" y="112"/>
                      </a:lnTo>
                      <a:lnTo>
                        <a:pt x="100" y="112"/>
                      </a:lnTo>
                      <a:lnTo>
                        <a:pt x="104" y="118"/>
                      </a:lnTo>
                      <a:lnTo>
                        <a:pt x="110" y="124"/>
                      </a:lnTo>
                      <a:lnTo>
                        <a:pt x="120" y="132"/>
                      </a:lnTo>
                      <a:lnTo>
                        <a:pt x="120" y="132"/>
                      </a:lnTo>
                      <a:lnTo>
                        <a:pt x="126" y="142"/>
                      </a:lnTo>
                      <a:lnTo>
                        <a:pt x="128" y="152"/>
                      </a:lnTo>
                      <a:lnTo>
                        <a:pt x="128" y="154"/>
                      </a:lnTo>
                      <a:lnTo>
                        <a:pt x="128" y="158"/>
                      </a:lnTo>
                      <a:lnTo>
                        <a:pt x="128" y="158"/>
                      </a:lnTo>
                      <a:lnTo>
                        <a:pt x="126" y="160"/>
                      </a:lnTo>
                      <a:lnTo>
                        <a:pt x="128" y="162"/>
                      </a:lnTo>
                      <a:lnTo>
                        <a:pt x="132" y="166"/>
                      </a:lnTo>
                      <a:lnTo>
                        <a:pt x="138" y="170"/>
                      </a:lnTo>
                      <a:lnTo>
                        <a:pt x="138" y="170"/>
                      </a:lnTo>
                      <a:lnTo>
                        <a:pt x="144" y="176"/>
                      </a:lnTo>
                      <a:lnTo>
                        <a:pt x="146" y="182"/>
                      </a:lnTo>
                      <a:lnTo>
                        <a:pt x="146" y="184"/>
                      </a:lnTo>
                      <a:lnTo>
                        <a:pt x="146" y="188"/>
                      </a:lnTo>
                      <a:lnTo>
                        <a:pt x="146" y="188"/>
                      </a:lnTo>
                      <a:lnTo>
                        <a:pt x="146" y="192"/>
                      </a:lnTo>
                      <a:lnTo>
                        <a:pt x="146" y="196"/>
                      </a:lnTo>
                      <a:lnTo>
                        <a:pt x="150" y="206"/>
                      </a:lnTo>
                      <a:lnTo>
                        <a:pt x="156" y="214"/>
                      </a:lnTo>
                      <a:lnTo>
                        <a:pt x="162" y="218"/>
                      </a:lnTo>
                      <a:lnTo>
                        <a:pt x="162" y="218"/>
                      </a:lnTo>
                      <a:lnTo>
                        <a:pt x="166" y="220"/>
                      </a:lnTo>
                      <a:lnTo>
                        <a:pt x="170" y="226"/>
                      </a:lnTo>
                      <a:lnTo>
                        <a:pt x="172" y="234"/>
                      </a:lnTo>
                      <a:lnTo>
                        <a:pt x="172" y="234"/>
                      </a:lnTo>
                      <a:lnTo>
                        <a:pt x="176" y="240"/>
                      </a:lnTo>
                      <a:lnTo>
                        <a:pt x="182" y="248"/>
                      </a:lnTo>
                      <a:lnTo>
                        <a:pt x="192" y="256"/>
                      </a:lnTo>
                      <a:lnTo>
                        <a:pt x="192" y="256"/>
                      </a:lnTo>
                      <a:lnTo>
                        <a:pt x="206" y="270"/>
                      </a:lnTo>
                      <a:lnTo>
                        <a:pt x="216" y="280"/>
                      </a:lnTo>
                      <a:lnTo>
                        <a:pt x="216" y="280"/>
                      </a:lnTo>
                      <a:lnTo>
                        <a:pt x="222" y="284"/>
                      </a:lnTo>
                      <a:lnTo>
                        <a:pt x="232" y="286"/>
                      </a:lnTo>
                      <a:lnTo>
                        <a:pt x="242" y="290"/>
                      </a:lnTo>
                      <a:lnTo>
                        <a:pt x="270" y="288"/>
                      </a:lnTo>
                      <a:lnTo>
                        <a:pt x="296" y="284"/>
                      </a:lnTo>
                      <a:lnTo>
                        <a:pt x="322" y="280"/>
                      </a:lnTo>
                      <a:lnTo>
                        <a:pt x="358" y="276"/>
                      </a:lnTo>
                      <a:lnTo>
                        <a:pt x="368" y="276"/>
                      </a:lnTo>
                      <a:lnTo>
                        <a:pt x="368" y="276"/>
                      </a:lnTo>
                      <a:lnTo>
                        <a:pt x="320" y="316"/>
                      </a:lnTo>
                      <a:lnTo>
                        <a:pt x="308" y="330"/>
                      </a:lnTo>
                      <a:lnTo>
                        <a:pt x="300" y="340"/>
                      </a:lnTo>
                      <a:lnTo>
                        <a:pt x="296" y="346"/>
                      </a:lnTo>
                      <a:lnTo>
                        <a:pt x="294" y="348"/>
                      </a:lnTo>
                      <a:lnTo>
                        <a:pt x="294" y="350"/>
                      </a:lnTo>
                      <a:lnTo>
                        <a:pt x="266" y="412"/>
                      </a:lnTo>
                      <a:lnTo>
                        <a:pt x="270" y="420"/>
                      </a:lnTo>
                      <a:lnTo>
                        <a:pt x="270" y="428"/>
                      </a:lnTo>
                      <a:lnTo>
                        <a:pt x="264" y="446"/>
                      </a:lnTo>
                      <a:lnTo>
                        <a:pt x="258" y="460"/>
                      </a:lnTo>
                      <a:lnTo>
                        <a:pt x="256" y="484"/>
                      </a:lnTo>
                      <a:lnTo>
                        <a:pt x="256" y="484"/>
                      </a:lnTo>
                      <a:lnTo>
                        <a:pt x="260" y="492"/>
                      </a:lnTo>
                      <a:lnTo>
                        <a:pt x="264" y="498"/>
                      </a:lnTo>
                      <a:lnTo>
                        <a:pt x="268" y="500"/>
                      </a:lnTo>
                      <a:lnTo>
                        <a:pt x="272" y="502"/>
                      </a:lnTo>
                      <a:lnTo>
                        <a:pt x="272" y="502"/>
                      </a:lnTo>
                      <a:lnTo>
                        <a:pt x="276" y="504"/>
                      </a:lnTo>
                      <a:lnTo>
                        <a:pt x="278" y="506"/>
                      </a:lnTo>
                      <a:lnTo>
                        <a:pt x="282" y="514"/>
                      </a:lnTo>
                      <a:lnTo>
                        <a:pt x="282" y="524"/>
                      </a:lnTo>
                      <a:lnTo>
                        <a:pt x="286" y="540"/>
                      </a:lnTo>
                      <a:lnTo>
                        <a:pt x="286" y="540"/>
                      </a:lnTo>
                      <a:lnTo>
                        <a:pt x="288" y="542"/>
                      </a:lnTo>
                      <a:lnTo>
                        <a:pt x="292" y="546"/>
                      </a:lnTo>
                      <a:lnTo>
                        <a:pt x="300" y="550"/>
                      </a:lnTo>
                      <a:lnTo>
                        <a:pt x="306" y="550"/>
                      </a:lnTo>
                      <a:lnTo>
                        <a:pt x="312" y="550"/>
                      </a:lnTo>
                      <a:lnTo>
                        <a:pt x="312" y="550"/>
                      </a:lnTo>
                      <a:lnTo>
                        <a:pt x="318" y="550"/>
                      </a:lnTo>
                      <a:lnTo>
                        <a:pt x="322" y="552"/>
                      </a:lnTo>
                      <a:lnTo>
                        <a:pt x="326" y="554"/>
                      </a:lnTo>
                      <a:lnTo>
                        <a:pt x="328" y="558"/>
                      </a:lnTo>
                      <a:lnTo>
                        <a:pt x="330" y="566"/>
                      </a:lnTo>
                      <a:lnTo>
                        <a:pt x="330" y="570"/>
                      </a:lnTo>
                      <a:lnTo>
                        <a:pt x="330" y="570"/>
                      </a:lnTo>
                      <a:lnTo>
                        <a:pt x="332" y="580"/>
                      </a:lnTo>
                      <a:lnTo>
                        <a:pt x="334" y="588"/>
                      </a:lnTo>
                      <a:lnTo>
                        <a:pt x="336" y="594"/>
                      </a:lnTo>
                      <a:lnTo>
                        <a:pt x="336" y="594"/>
                      </a:lnTo>
                      <a:lnTo>
                        <a:pt x="340" y="598"/>
                      </a:lnTo>
                      <a:lnTo>
                        <a:pt x="344" y="598"/>
                      </a:lnTo>
                      <a:lnTo>
                        <a:pt x="350" y="598"/>
                      </a:lnTo>
                      <a:lnTo>
                        <a:pt x="350" y="598"/>
                      </a:lnTo>
                      <a:lnTo>
                        <a:pt x="358" y="598"/>
                      </a:lnTo>
                      <a:lnTo>
                        <a:pt x="364" y="598"/>
                      </a:lnTo>
                      <a:lnTo>
                        <a:pt x="370" y="600"/>
                      </a:lnTo>
                      <a:lnTo>
                        <a:pt x="372" y="604"/>
                      </a:lnTo>
                      <a:lnTo>
                        <a:pt x="372" y="604"/>
                      </a:lnTo>
                      <a:lnTo>
                        <a:pt x="374" y="608"/>
                      </a:lnTo>
                      <a:lnTo>
                        <a:pt x="378" y="612"/>
                      </a:lnTo>
                      <a:lnTo>
                        <a:pt x="378" y="616"/>
                      </a:lnTo>
                      <a:lnTo>
                        <a:pt x="380" y="622"/>
                      </a:lnTo>
                      <a:lnTo>
                        <a:pt x="378" y="628"/>
                      </a:lnTo>
                      <a:lnTo>
                        <a:pt x="376" y="636"/>
                      </a:lnTo>
                      <a:lnTo>
                        <a:pt x="376" y="636"/>
                      </a:lnTo>
                      <a:lnTo>
                        <a:pt x="364" y="668"/>
                      </a:lnTo>
                      <a:lnTo>
                        <a:pt x="360" y="680"/>
                      </a:lnTo>
                      <a:lnTo>
                        <a:pt x="354" y="684"/>
                      </a:lnTo>
                      <a:lnTo>
                        <a:pt x="354" y="684"/>
                      </a:lnTo>
                      <a:lnTo>
                        <a:pt x="348" y="692"/>
                      </a:lnTo>
                      <a:lnTo>
                        <a:pt x="344" y="702"/>
                      </a:lnTo>
                      <a:lnTo>
                        <a:pt x="338" y="716"/>
                      </a:lnTo>
                      <a:lnTo>
                        <a:pt x="338" y="716"/>
                      </a:lnTo>
                      <a:lnTo>
                        <a:pt x="336" y="720"/>
                      </a:lnTo>
                      <a:lnTo>
                        <a:pt x="334" y="734"/>
                      </a:lnTo>
                      <a:lnTo>
                        <a:pt x="336" y="748"/>
                      </a:lnTo>
                      <a:lnTo>
                        <a:pt x="338" y="754"/>
                      </a:lnTo>
                      <a:lnTo>
                        <a:pt x="342" y="760"/>
                      </a:lnTo>
                      <a:lnTo>
                        <a:pt x="342" y="760"/>
                      </a:lnTo>
                      <a:lnTo>
                        <a:pt x="348" y="764"/>
                      </a:lnTo>
                      <a:lnTo>
                        <a:pt x="356" y="768"/>
                      </a:lnTo>
                      <a:lnTo>
                        <a:pt x="364" y="768"/>
                      </a:lnTo>
                      <a:lnTo>
                        <a:pt x="364" y="768"/>
                      </a:lnTo>
                      <a:lnTo>
                        <a:pt x="372" y="764"/>
                      </a:lnTo>
                      <a:lnTo>
                        <a:pt x="378" y="758"/>
                      </a:lnTo>
                      <a:lnTo>
                        <a:pt x="386" y="746"/>
                      </a:lnTo>
                      <a:lnTo>
                        <a:pt x="390" y="730"/>
                      </a:lnTo>
                      <a:lnTo>
                        <a:pt x="390" y="730"/>
                      </a:lnTo>
                      <a:lnTo>
                        <a:pt x="398" y="700"/>
                      </a:lnTo>
                      <a:lnTo>
                        <a:pt x="406" y="678"/>
                      </a:lnTo>
                      <a:lnTo>
                        <a:pt x="412" y="662"/>
                      </a:lnTo>
                      <a:lnTo>
                        <a:pt x="412" y="662"/>
                      </a:lnTo>
                      <a:lnTo>
                        <a:pt x="414" y="660"/>
                      </a:lnTo>
                      <a:lnTo>
                        <a:pt x="418" y="658"/>
                      </a:lnTo>
                      <a:lnTo>
                        <a:pt x="428" y="654"/>
                      </a:lnTo>
                      <a:lnTo>
                        <a:pt x="434" y="654"/>
                      </a:lnTo>
                      <a:lnTo>
                        <a:pt x="444" y="656"/>
                      </a:lnTo>
                      <a:lnTo>
                        <a:pt x="444" y="656"/>
                      </a:lnTo>
                      <a:lnTo>
                        <a:pt x="454" y="660"/>
                      </a:lnTo>
                      <a:lnTo>
                        <a:pt x="456" y="660"/>
                      </a:lnTo>
                      <a:lnTo>
                        <a:pt x="456" y="662"/>
                      </a:lnTo>
                      <a:lnTo>
                        <a:pt x="454" y="662"/>
                      </a:lnTo>
                      <a:lnTo>
                        <a:pt x="456" y="662"/>
                      </a:lnTo>
                      <a:lnTo>
                        <a:pt x="456" y="662"/>
                      </a:lnTo>
                      <a:lnTo>
                        <a:pt x="462" y="660"/>
                      </a:lnTo>
                      <a:lnTo>
                        <a:pt x="466" y="658"/>
                      </a:lnTo>
                      <a:lnTo>
                        <a:pt x="470" y="654"/>
                      </a:lnTo>
                      <a:lnTo>
                        <a:pt x="470" y="654"/>
                      </a:lnTo>
                      <a:lnTo>
                        <a:pt x="474" y="652"/>
                      </a:lnTo>
                      <a:lnTo>
                        <a:pt x="478" y="648"/>
                      </a:lnTo>
                      <a:lnTo>
                        <a:pt x="482" y="648"/>
                      </a:lnTo>
                      <a:lnTo>
                        <a:pt x="482" y="648"/>
                      </a:lnTo>
                      <a:lnTo>
                        <a:pt x="492" y="648"/>
                      </a:lnTo>
                      <a:lnTo>
                        <a:pt x="498" y="650"/>
                      </a:lnTo>
                      <a:lnTo>
                        <a:pt x="498" y="650"/>
                      </a:lnTo>
                      <a:lnTo>
                        <a:pt x="500" y="650"/>
                      </a:lnTo>
                      <a:lnTo>
                        <a:pt x="504" y="652"/>
                      </a:lnTo>
                      <a:lnTo>
                        <a:pt x="510" y="650"/>
                      </a:lnTo>
                      <a:lnTo>
                        <a:pt x="514" y="648"/>
                      </a:lnTo>
                      <a:lnTo>
                        <a:pt x="516" y="644"/>
                      </a:lnTo>
                      <a:lnTo>
                        <a:pt x="516" y="644"/>
                      </a:lnTo>
                      <a:lnTo>
                        <a:pt x="520" y="632"/>
                      </a:lnTo>
                      <a:lnTo>
                        <a:pt x="522" y="620"/>
                      </a:lnTo>
                      <a:lnTo>
                        <a:pt x="522" y="606"/>
                      </a:lnTo>
                      <a:lnTo>
                        <a:pt x="530" y="582"/>
                      </a:lnTo>
                      <a:lnTo>
                        <a:pt x="530" y="572"/>
                      </a:lnTo>
                      <a:lnTo>
                        <a:pt x="544" y="570"/>
                      </a:lnTo>
                      <a:lnTo>
                        <a:pt x="550" y="534"/>
                      </a:lnTo>
                      <a:lnTo>
                        <a:pt x="556" y="474"/>
                      </a:lnTo>
                      <a:lnTo>
                        <a:pt x="558" y="398"/>
                      </a:lnTo>
                      <a:lnTo>
                        <a:pt x="558" y="340"/>
                      </a:lnTo>
                      <a:lnTo>
                        <a:pt x="558" y="340"/>
                      </a:lnTo>
                      <a:lnTo>
                        <a:pt x="560" y="332"/>
                      </a:lnTo>
                      <a:lnTo>
                        <a:pt x="562" y="322"/>
                      </a:lnTo>
                      <a:lnTo>
                        <a:pt x="562" y="308"/>
                      </a:lnTo>
                      <a:lnTo>
                        <a:pt x="562" y="308"/>
                      </a:lnTo>
                      <a:lnTo>
                        <a:pt x="560" y="300"/>
                      </a:lnTo>
                      <a:lnTo>
                        <a:pt x="562" y="296"/>
                      </a:lnTo>
                      <a:lnTo>
                        <a:pt x="564" y="294"/>
                      </a:lnTo>
                      <a:lnTo>
                        <a:pt x="568" y="294"/>
                      </a:lnTo>
                      <a:lnTo>
                        <a:pt x="568" y="306"/>
                      </a:lnTo>
                      <a:lnTo>
                        <a:pt x="570" y="338"/>
                      </a:lnTo>
                      <a:lnTo>
                        <a:pt x="574" y="348"/>
                      </a:lnTo>
                      <a:lnTo>
                        <a:pt x="570" y="362"/>
                      </a:lnTo>
                      <a:lnTo>
                        <a:pt x="574" y="384"/>
                      </a:lnTo>
                      <a:lnTo>
                        <a:pt x="576" y="390"/>
                      </a:lnTo>
                      <a:lnTo>
                        <a:pt x="580" y="422"/>
                      </a:lnTo>
                      <a:lnTo>
                        <a:pt x="586" y="422"/>
                      </a:lnTo>
                      <a:lnTo>
                        <a:pt x="586" y="428"/>
                      </a:lnTo>
                      <a:lnTo>
                        <a:pt x="582" y="432"/>
                      </a:lnTo>
                      <a:lnTo>
                        <a:pt x="586" y="448"/>
                      </a:lnTo>
                      <a:lnTo>
                        <a:pt x="590" y="472"/>
                      </a:lnTo>
                      <a:lnTo>
                        <a:pt x="602" y="490"/>
                      </a:lnTo>
                      <a:lnTo>
                        <a:pt x="620" y="500"/>
                      </a:lnTo>
                      <a:lnTo>
                        <a:pt x="620" y="486"/>
                      </a:lnTo>
                      <a:lnTo>
                        <a:pt x="624" y="498"/>
                      </a:lnTo>
                      <a:lnTo>
                        <a:pt x="636" y="484"/>
                      </a:lnTo>
                      <a:lnTo>
                        <a:pt x="642" y="462"/>
                      </a:lnTo>
                      <a:lnTo>
                        <a:pt x="638" y="438"/>
                      </a:lnTo>
                      <a:lnTo>
                        <a:pt x="636" y="424"/>
                      </a:lnTo>
                      <a:lnTo>
                        <a:pt x="632" y="420"/>
                      </a:lnTo>
                      <a:lnTo>
                        <a:pt x="630" y="416"/>
                      </a:lnTo>
                      <a:lnTo>
                        <a:pt x="636" y="412"/>
                      </a:lnTo>
                      <a:lnTo>
                        <a:pt x="630" y="382"/>
                      </a:lnTo>
                      <a:lnTo>
                        <a:pt x="628" y="376"/>
                      </a:lnTo>
                      <a:lnTo>
                        <a:pt x="626" y="354"/>
                      </a:lnTo>
                      <a:lnTo>
                        <a:pt x="618" y="340"/>
                      </a:lnTo>
                      <a:lnTo>
                        <a:pt x="618" y="330"/>
                      </a:lnTo>
                      <a:lnTo>
                        <a:pt x="610" y="300"/>
                      </a:lnTo>
                      <a:lnTo>
                        <a:pt x="606" y="288"/>
                      </a:lnTo>
                      <a:lnTo>
                        <a:pt x="606" y="288"/>
                      </a:lnTo>
                      <a:lnTo>
                        <a:pt x="610" y="286"/>
                      </a:lnTo>
                      <a:lnTo>
                        <a:pt x="612" y="288"/>
                      </a:lnTo>
                      <a:lnTo>
                        <a:pt x="616" y="292"/>
                      </a:lnTo>
                      <a:lnTo>
                        <a:pt x="618" y="298"/>
                      </a:lnTo>
                      <a:lnTo>
                        <a:pt x="618" y="298"/>
                      </a:lnTo>
                      <a:lnTo>
                        <a:pt x="622" y="312"/>
                      </a:lnTo>
                      <a:lnTo>
                        <a:pt x="626" y="322"/>
                      </a:lnTo>
                      <a:lnTo>
                        <a:pt x="632" y="328"/>
                      </a:lnTo>
                      <a:lnTo>
                        <a:pt x="652" y="384"/>
                      </a:lnTo>
                      <a:lnTo>
                        <a:pt x="678" y="454"/>
                      </a:lnTo>
                      <a:lnTo>
                        <a:pt x="702" y="508"/>
                      </a:lnTo>
                      <a:lnTo>
                        <a:pt x="720" y="540"/>
                      </a:lnTo>
                      <a:lnTo>
                        <a:pt x="732" y="540"/>
                      </a:lnTo>
                      <a:lnTo>
                        <a:pt x="736" y="548"/>
                      </a:lnTo>
                      <a:lnTo>
                        <a:pt x="752" y="568"/>
                      </a:lnTo>
                      <a:lnTo>
                        <a:pt x="752" y="568"/>
                      </a:lnTo>
                      <a:lnTo>
                        <a:pt x="756" y="582"/>
                      </a:lnTo>
                      <a:lnTo>
                        <a:pt x="762" y="592"/>
                      </a:lnTo>
                      <a:lnTo>
                        <a:pt x="768" y="602"/>
                      </a:lnTo>
                      <a:lnTo>
                        <a:pt x="768" y="602"/>
                      </a:lnTo>
                      <a:lnTo>
                        <a:pt x="774" y="604"/>
                      </a:lnTo>
                      <a:lnTo>
                        <a:pt x="776" y="606"/>
                      </a:lnTo>
                      <a:lnTo>
                        <a:pt x="784" y="604"/>
                      </a:lnTo>
                      <a:lnTo>
                        <a:pt x="788" y="602"/>
                      </a:lnTo>
                      <a:lnTo>
                        <a:pt x="790" y="602"/>
                      </a:lnTo>
                      <a:lnTo>
                        <a:pt x="790" y="602"/>
                      </a:lnTo>
                      <a:lnTo>
                        <a:pt x="794" y="598"/>
                      </a:lnTo>
                      <a:lnTo>
                        <a:pt x="804" y="594"/>
                      </a:lnTo>
                      <a:lnTo>
                        <a:pt x="804" y="594"/>
                      </a:lnTo>
                      <a:lnTo>
                        <a:pt x="808" y="594"/>
                      </a:lnTo>
                      <a:lnTo>
                        <a:pt x="812" y="594"/>
                      </a:lnTo>
                      <a:lnTo>
                        <a:pt x="816" y="596"/>
                      </a:lnTo>
                      <a:lnTo>
                        <a:pt x="816" y="596"/>
                      </a:lnTo>
                      <a:lnTo>
                        <a:pt x="820" y="598"/>
                      </a:lnTo>
                      <a:lnTo>
                        <a:pt x="826" y="600"/>
                      </a:lnTo>
                      <a:lnTo>
                        <a:pt x="832" y="600"/>
                      </a:lnTo>
                      <a:lnTo>
                        <a:pt x="832" y="600"/>
                      </a:lnTo>
                      <a:lnTo>
                        <a:pt x="836" y="600"/>
                      </a:lnTo>
                      <a:lnTo>
                        <a:pt x="834" y="598"/>
                      </a:lnTo>
                      <a:lnTo>
                        <a:pt x="832" y="598"/>
                      </a:lnTo>
                      <a:lnTo>
                        <a:pt x="834" y="596"/>
                      </a:lnTo>
                      <a:lnTo>
                        <a:pt x="842" y="590"/>
                      </a:lnTo>
                      <a:lnTo>
                        <a:pt x="842" y="590"/>
                      </a:lnTo>
                      <a:lnTo>
                        <a:pt x="850" y="586"/>
                      </a:lnTo>
                      <a:lnTo>
                        <a:pt x="856" y="582"/>
                      </a:lnTo>
                      <a:lnTo>
                        <a:pt x="866" y="582"/>
                      </a:lnTo>
                      <a:lnTo>
                        <a:pt x="872" y="584"/>
                      </a:lnTo>
                      <a:lnTo>
                        <a:pt x="874" y="586"/>
                      </a:lnTo>
                      <a:lnTo>
                        <a:pt x="874" y="586"/>
                      </a:lnTo>
                      <a:lnTo>
                        <a:pt x="886" y="598"/>
                      </a:lnTo>
                      <a:lnTo>
                        <a:pt x="898" y="616"/>
                      </a:lnTo>
                      <a:lnTo>
                        <a:pt x="916" y="642"/>
                      </a:lnTo>
                      <a:lnTo>
                        <a:pt x="916" y="642"/>
                      </a:lnTo>
                      <a:lnTo>
                        <a:pt x="926" y="656"/>
                      </a:lnTo>
                      <a:lnTo>
                        <a:pt x="934" y="664"/>
                      </a:lnTo>
                      <a:lnTo>
                        <a:pt x="944" y="668"/>
                      </a:lnTo>
                      <a:lnTo>
                        <a:pt x="952" y="670"/>
                      </a:lnTo>
                      <a:lnTo>
                        <a:pt x="958" y="668"/>
                      </a:lnTo>
                      <a:lnTo>
                        <a:pt x="964" y="666"/>
                      </a:lnTo>
                      <a:lnTo>
                        <a:pt x="968" y="660"/>
                      </a:lnTo>
                      <a:lnTo>
                        <a:pt x="972" y="654"/>
                      </a:lnTo>
                      <a:lnTo>
                        <a:pt x="972" y="654"/>
                      </a:lnTo>
                      <a:lnTo>
                        <a:pt x="974" y="648"/>
                      </a:lnTo>
                      <a:lnTo>
                        <a:pt x="974" y="642"/>
                      </a:lnTo>
                      <a:lnTo>
                        <a:pt x="970" y="628"/>
                      </a:lnTo>
                      <a:lnTo>
                        <a:pt x="964" y="616"/>
                      </a:lnTo>
                      <a:lnTo>
                        <a:pt x="962" y="612"/>
                      </a:lnTo>
                      <a:lnTo>
                        <a:pt x="962" y="612"/>
                      </a:lnTo>
                      <a:lnTo>
                        <a:pt x="952" y="600"/>
                      </a:lnTo>
                      <a:lnTo>
                        <a:pt x="944" y="592"/>
                      </a:lnTo>
                      <a:lnTo>
                        <a:pt x="936" y="588"/>
                      </a:lnTo>
                      <a:lnTo>
                        <a:pt x="936" y="588"/>
                      </a:lnTo>
                      <a:lnTo>
                        <a:pt x="928" y="584"/>
                      </a:lnTo>
                      <a:lnTo>
                        <a:pt x="920" y="576"/>
                      </a:lnTo>
                      <a:lnTo>
                        <a:pt x="900" y="550"/>
                      </a:lnTo>
                      <a:lnTo>
                        <a:pt x="900" y="550"/>
                      </a:lnTo>
                      <a:lnTo>
                        <a:pt x="894" y="542"/>
                      </a:lnTo>
                      <a:lnTo>
                        <a:pt x="892" y="536"/>
                      </a:lnTo>
                      <a:lnTo>
                        <a:pt x="890" y="530"/>
                      </a:lnTo>
                      <a:lnTo>
                        <a:pt x="890" y="526"/>
                      </a:lnTo>
                      <a:lnTo>
                        <a:pt x="892" y="520"/>
                      </a:lnTo>
                      <a:lnTo>
                        <a:pt x="894" y="516"/>
                      </a:lnTo>
                      <a:lnTo>
                        <a:pt x="894" y="516"/>
                      </a:lnTo>
                      <a:lnTo>
                        <a:pt x="894" y="514"/>
                      </a:lnTo>
                      <a:lnTo>
                        <a:pt x="898" y="510"/>
                      </a:lnTo>
                      <a:lnTo>
                        <a:pt x="904" y="508"/>
                      </a:lnTo>
                      <a:lnTo>
                        <a:pt x="912" y="506"/>
                      </a:lnTo>
                      <a:lnTo>
                        <a:pt x="912" y="506"/>
                      </a:lnTo>
                      <a:lnTo>
                        <a:pt x="918" y="504"/>
                      </a:lnTo>
                      <a:lnTo>
                        <a:pt x="920" y="500"/>
                      </a:lnTo>
                      <a:lnTo>
                        <a:pt x="924" y="496"/>
                      </a:lnTo>
                      <a:lnTo>
                        <a:pt x="924" y="496"/>
                      </a:lnTo>
                      <a:lnTo>
                        <a:pt x="924" y="490"/>
                      </a:lnTo>
                      <a:lnTo>
                        <a:pt x="924" y="482"/>
                      </a:lnTo>
                      <a:lnTo>
                        <a:pt x="920" y="472"/>
                      </a:lnTo>
                      <a:lnTo>
                        <a:pt x="920" y="472"/>
                      </a:lnTo>
                      <a:lnTo>
                        <a:pt x="920" y="468"/>
                      </a:lnTo>
                      <a:lnTo>
                        <a:pt x="920" y="460"/>
                      </a:lnTo>
                      <a:lnTo>
                        <a:pt x="920" y="456"/>
                      </a:lnTo>
                      <a:lnTo>
                        <a:pt x="924" y="452"/>
                      </a:lnTo>
                      <a:lnTo>
                        <a:pt x="926" y="448"/>
                      </a:lnTo>
                      <a:lnTo>
                        <a:pt x="932" y="446"/>
                      </a:lnTo>
                      <a:lnTo>
                        <a:pt x="932" y="446"/>
                      </a:lnTo>
                      <a:lnTo>
                        <a:pt x="938" y="446"/>
                      </a:lnTo>
                      <a:lnTo>
                        <a:pt x="942" y="442"/>
                      </a:lnTo>
                      <a:lnTo>
                        <a:pt x="950" y="436"/>
                      </a:lnTo>
                      <a:lnTo>
                        <a:pt x="952" y="432"/>
                      </a:lnTo>
                      <a:lnTo>
                        <a:pt x="952" y="428"/>
                      </a:lnTo>
                      <a:lnTo>
                        <a:pt x="952" y="412"/>
                      </a:lnTo>
                      <a:lnTo>
                        <a:pt x="952" y="412"/>
                      </a:lnTo>
                      <a:lnTo>
                        <a:pt x="948" y="402"/>
                      </a:lnTo>
                      <a:lnTo>
                        <a:pt x="950" y="394"/>
                      </a:lnTo>
                      <a:lnTo>
                        <a:pt x="952" y="392"/>
                      </a:lnTo>
                      <a:lnTo>
                        <a:pt x="956" y="388"/>
                      </a:lnTo>
                      <a:lnTo>
                        <a:pt x="956" y="388"/>
                      </a:lnTo>
                      <a:lnTo>
                        <a:pt x="958" y="386"/>
                      </a:lnTo>
                      <a:lnTo>
                        <a:pt x="962" y="382"/>
                      </a:lnTo>
                      <a:lnTo>
                        <a:pt x="964" y="374"/>
                      </a:lnTo>
                      <a:lnTo>
                        <a:pt x="962" y="366"/>
                      </a:lnTo>
                      <a:lnTo>
                        <a:pt x="954" y="344"/>
                      </a:lnTo>
                      <a:lnTo>
                        <a:pt x="944" y="332"/>
                      </a:lnTo>
                      <a:lnTo>
                        <a:pt x="934" y="318"/>
                      </a:lnTo>
                      <a:lnTo>
                        <a:pt x="930" y="310"/>
                      </a:lnTo>
                      <a:lnTo>
                        <a:pt x="930" y="302"/>
                      </a:lnTo>
                      <a:lnTo>
                        <a:pt x="884" y="252"/>
                      </a:lnTo>
                      <a:lnTo>
                        <a:pt x="884" y="252"/>
                      </a:lnTo>
                      <a:lnTo>
                        <a:pt x="884" y="250"/>
                      </a:lnTo>
                      <a:lnTo>
                        <a:pt x="882" y="248"/>
                      </a:lnTo>
                      <a:lnTo>
                        <a:pt x="876" y="244"/>
                      </a:lnTo>
                      <a:lnTo>
                        <a:pt x="866" y="238"/>
                      </a:lnTo>
                      <a:lnTo>
                        <a:pt x="850" y="228"/>
                      </a:lnTo>
                      <a:lnTo>
                        <a:pt x="792" y="204"/>
                      </a:lnTo>
                      <a:lnTo>
                        <a:pt x="800" y="202"/>
                      </a:lnTo>
                      <a:lnTo>
                        <a:pt x="834" y="194"/>
                      </a:lnTo>
                      <a:lnTo>
                        <a:pt x="860" y="190"/>
                      </a:lnTo>
                      <a:lnTo>
                        <a:pt x="888" y="186"/>
                      </a:lnTo>
                      <a:lnTo>
                        <a:pt x="914" y="178"/>
                      </a:lnTo>
                      <a:lnTo>
                        <a:pt x="914" y="178"/>
                      </a:lnTo>
                      <a:lnTo>
                        <a:pt x="924" y="172"/>
                      </a:lnTo>
                      <a:lnTo>
                        <a:pt x="932" y="166"/>
                      </a:lnTo>
                      <a:lnTo>
                        <a:pt x="936" y="160"/>
                      </a:lnTo>
                      <a:lnTo>
                        <a:pt x="936" y="160"/>
                      </a:lnTo>
                      <a:lnTo>
                        <a:pt x="942" y="148"/>
                      </a:lnTo>
                      <a:lnTo>
                        <a:pt x="952" y="130"/>
                      </a:lnTo>
                      <a:lnTo>
                        <a:pt x="952" y="130"/>
                      </a:lnTo>
                      <a:lnTo>
                        <a:pt x="958" y="118"/>
                      </a:lnTo>
                      <a:lnTo>
                        <a:pt x="960" y="110"/>
                      </a:lnTo>
                      <a:lnTo>
                        <a:pt x="962" y="104"/>
                      </a:lnTo>
                      <a:lnTo>
                        <a:pt x="962" y="104"/>
                      </a:lnTo>
                      <a:lnTo>
                        <a:pt x="962" y="94"/>
                      </a:lnTo>
                      <a:lnTo>
                        <a:pt x="964" y="88"/>
                      </a:lnTo>
                      <a:lnTo>
                        <a:pt x="966" y="84"/>
                      </a:lnTo>
                      <a:lnTo>
                        <a:pt x="966" y="84"/>
                      </a:lnTo>
                      <a:lnTo>
                        <a:pt x="970" y="78"/>
                      </a:lnTo>
                      <a:lnTo>
                        <a:pt x="974" y="68"/>
                      </a:lnTo>
                      <a:lnTo>
                        <a:pt x="974" y="58"/>
                      </a:lnTo>
                      <a:lnTo>
                        <a:pt x="974" y="54"/>
                      </a:lnTo>
                      <a:lnTo>
                        <a:pt x="972" y="50"/>
                      </a:lnTo>
                      <a:lnTo>
                        <a:pt x="972" y="50"/>
                      </a:lnTo>
                      <a:lnTo>
                        <a:pt x="970" y="48"/>
                      </a:lnTo>
                      <a:lnTo>
                        <a:pt x="970" y="44"/>
                      </a:lnTo>
                      <a:lnTo>
                        <a:pt x="970" y="38"/>
                      </a:lnTo>
                      <a:lnTo>
                        <a:pt x="974" y="30"/>
                      </a:lnTo>
                      <a:lnTo>
                        <a:pt x="974" y="30"/>
                      </a:lnTo>
                      <a:lnTo>
                        <a:pt x="978" y="24"/>
                      </a:lnTo>
                      <a:lnTo>
                        <a:pt x="980" y="20"/>
                      </a:lnTo>
                      <a:lnTo>
                        <a:pt x="982" y="18"/>
                      </a:lnTo>
                      <a:lnTo>
                        <a:pt x="980" y="16"/>
                      </a:lnTo>
                      <a:lnTo>
                        <a:pt x="980" y="16"/>
                      </a:lnTo>
                      <a:lnTo>
                        <a:pt x="978" y="14"/>
                      </a:lnTo>
                      <a:lnTo>
                        <a:pt x="978" y="10"/>
                      </a:lnTo>
                      <a:lnTo>
                        <a:pt x="976" y="0"/>
                      </a:lnTo>
                      <a:lnTo>
                        <a:pt x="676" y="0"/>
                      </a:lnTo>
                      <a:close/>
                      <a:moveTo>
                        <a:pt x="562" y="150"/>
                      </a:moveTo>
                      <a:lnTo>
                        <a:pt x="562" y="150"/>
                      </a:lnTo>
                      <a:lnTo>
                        <a:pt x="562" y="150"/>
                      </a:lnTo>
                      <a:lnTo>
                        <a:pt x="562" y="150"/>
                      </a:lnTo>
                      <a:lnTo>
                        <a:pt x="562" y="150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72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/>
                <a:lstStyle/>
                <a:p>
                  <a:pPr defTabSz="457200">
                    <a:defRPr/>
                  </a:pPr>
                  <a:endParaRPr lang="en-US" sz="1800">
                    <a:latin typeface="+mn-lt"/>
                  </a:endParaRPr>
                </a:p>
              </p:txBody>
            </p:sp>
          </p:grpSp>
          <p:grpSp>
            <p:nvGrpSpPr>
              <p:cNvPr id="30" name="Group 63"/>
              <p:cNvGrpSpPr>
                <a:grpSpLocks noChangeAspect="1"/>
              </p:cNvGrpSpPr>
              <p:nvPr/>
            </p:nvGrpSpPr>
            <p:grpSpPr>
              <a:xfrm>
                <a:off x="8324137" y="990588"/>
                <a:ext cx="819855" cy="1066798"/>
                <a:chOff x="7315200" y="5334000"/>
                <a:chExt cx="1054100" cy="1371600"/>
              </a:xfrm>
              <a:solidFill>
                <a:schemeClr val="bg2">
                  <a:lumMod val="50000"/>
                  <a:lumOff val="50000"/>
                  <a:alpha val="18000"/>
                </a:schemeClr>
              </a:solidFill>
            </p:grpSpPr>
            <p:sp>
              <p:nvSpPr>
                <p:cNvPr id="147" name="Freeform 70"/>
                <p:cNvSpPr>
                  <a:spLocks/>
                </p:cNvSpPr>
                <p:nvPr/>
              </p:nvSpPr>
              <p:spPr bwMode="auto">
                <a:xfrm>
                  <a:off x="7810500" y="5715000"/>
                  <a:ext cx="241300" cy="158750"/>
                </a:xfrm>
                <a:custGeom>
                  <a:avLst/>
                  <a:gdLst>
                    <a:gd name="T0" fmla="*/ 152 w 152"/>
                    <a:gd name="T1" fmla="*/ 100 h 100"/>
                    <a:gd name="T2" fmla="*/ 152 w 152"/>
                    <a:gd name="T3" fmla="*/ 100 h 100"/>
                    <a:gd name="T4" fmla="*/ 152 w 152"/>
                    <a:gd name="T5" fmla="*/ 100 h 100"/>
                    <a:gd name="T6" fmla="*/ 152 w 152"/>
                    <a:gd name="T7" fmla="*/ 100 h 100"/>
                    <a:gd name="T8" fmla="*/ 138 w 152"/>
                    <a:gd name="T9" fmla="*/ 90 h 100"/>
                    <a:gd name="T10" fmla="*/ 34 w 152"/>
                    <a:gd name="T11" fmla="*/ 18 h 100"/>
                    <a:gd name="T12" fmla="*/ 34 w 152"/>
                    <a:gd name="T13" fmla="*/ 18 h 100"/>
                    <a:gd name="T14" fmla="*/ 16 w 152"/>
                    <a:gd name="T15" fmla="*/ 6 h 100"/>
                    <a:gd name="T16" fmla="*/ 16 w 152"/>
                    <a:gd name="T17" fmla="*/ 6 h 100"/>
                    <a:gd name="T18" fmla="*/ 10 w 152"/>
                    <a:gd name="T19" fmla="*/ 2 h 100"/>
                    <a:gd name="T20" fmla="*/ 4 w 152"/>
                    <a:gd name="T21" fmla="*/ 0 h 100"/>
                    <a:gd name="T22" fmla="*/ 4 w 152"/>
                    <a:gd name="T23" fmla="*/ 0 h 100"/>
                    <a:gd name="T24" fmla="*/ 0 w 152"/>
                    <a:gd name="T25" fmla="*/ 0 h 100"/>
                    <a:gd name="T26" fmla="*/ 0 w 152"/>
                    <a:gd name="T27" fmla="*/ 2 h 100"/>
                    <a:gd name="T28" fmla="*/ 0 w 152"/>
                    <a:gd name="T29" fmla="*/ 2 h 100"/>
                    <a:gd name="T30" fmla="*/ 4 w 152"/>
                    <a:gd name="T31" fmla="*/ 6 h 100"/>
                    <a:gd name="T32" fmla="*/ 8 w 152"/>
                    <a:gd name="T33" fmla="*/ 8 h 100"/>
                    <a:gd name="T34" fmla="*/ 8 w 152"/>
                    <a:gd name="T35" fmla="*/ 8 h 100"/>
                    <a:gd name="T36" fmla="*/ 24 w 152"/>
                    <a:gd name="T37" fmla="*/ 18 h 100"/>
                    <a:gd name="T38" fmla="*/ 138 w 152"/>
                    <a:gd name="T39" fmla="*/ 92 h 100"/>
                    <a:gd name="T40" fmla="*/ 138 w 152"/>
                    <a:gd name="T41" fmla="*/ 92 h 100"/>
                    <a:gd name="T42" fmla="*/ 152 w 152"/>
                    <a:gd name="T43" fmla="*/ 100 h 100"/>
                    <a:gd name="T44" fmla="*/ 152 w 152"/>
                    <a:gd name="T45" fmla="*/ 10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152" h="100">
                      <a:moveTo>
                        <a:pt x="152" y="100"/>
                      </a:moveTo>
                      <a:lnTo>
                        <a:pt x="152" y="100"/>
                      </a:lnTo>
                      <a:lnTo>
                        <a:pt x="152" y="100"/>
                      </a:lnTo>
                      <a:lnTo>
                        <a:pt x="152" y="100"/>
                      </a:lnTo>
                      <a:lnTo>
                        <a:pt x="138" y="90"/>
                      </a:lnTo>
                      <a:lnTo>
                        <a:pt x="34" y="18"/>
                      </a:lnTo>
                      <a:lnTo>
                        <a:pt x="34" y="18"/>
                      </a:lnTo>
                      <a:lnTo>
                        <a:pt x="16" y="6"/>
                      </a:lnTo>
                      <a:lnTo>
                        <a:pt x="16" y="6"/>
                      </a:lnTo>
                      <a:lnTo>
                        <a:pt x="10" y="2"/>
                      </a:ln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4" y="6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24" y="18"/>
                      </a:lnTo>
                      <a:lnTo>
                        <a:pt x="138" y="92"/>
                      </a:lnTo>
                      <a:lnTo>
                        <a:pt x="138" y="92"/>
                      </a:lnTo>
                      <a:lnTo>
                        <a:pt x="152" y="100"/>
                      </a:lnTo>
                      <a:lnTo>
                        <a:pt x="152" y="10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48" name="Freeform 71"/>
                <p:cNvSpPr>
                  <a:spLocks/>
                </p:cNvSpPr>
                <p:nvPr/>
              </p:nvSpPr>
              <p:spPr bwMode="auto">
                <a:xfrm>
                  <a:off x="8054975" y="5880100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49" name="Freeform 72"/>
                <p:cNvSpPr>
                  <a:spLocks/>
                </p:cNvSpPr>
                <p:nvPr/>
              </p:nvSpPr>
              <p:spPr bwMode="auto">
                <a:xfrm>
                  <a:off x="8064500" y="5584825"/>
                  <a:ext cx="53975" cy="285750"/>
                </a:xfrm>
                <a:custGeom>
                  <a:avLst/>
                  <a:gdLst>
                    <a:gd name="T0" fmla="*/ 0 w 34"/>
                    <a:gd name="T1" fmla="*/ 178 h 180"/>
                    <a:gd name="T2" fmla="*/ 0 w 34"/>
                    <a:gd name="T3" fmla="*/ 178 h 180"/>
                    <a:gd name="T4" fmla="*/ 4 w 34"/>
                    <a:gd name="T5" fmla="*/ 162 h 180"/>
                    <a:gd name="T6" fmla="*/ 28 w 34"/>
                    <a:gd name="T7" fmla="*/ 30 h 180"/>
                    <a:gd name="T8" fmla="*/ 28 w 34"/>
                    <a:gd name="T9" fmla="*/ 30 h 180"/>
                    <a:gd name="T10" fmla="*/ 34 w 34"/>
                    <a:gd name="T11" fmla="*/ 10 h 180"/>
                    <a:gd name="T12" fmla="*/ 34 w 34"/>
                    <a:gd name="T13" fmla="*/ 10 h 180"/>
                    <a:gd name="T14" fmla="*/ 34 w 34"/>
                    <a:gd name="T15" fmla="*/ 6 h 180"/>
                    <a:gd name="T16" fmla="*/ 34 w 34"/>
                    <a:gd name="T17" fmla="*/ 2 h 180"/>
                    <a:gd name="T18" fmla="*/ 34 w 34"/>
                    <a:gd name="T19" fmla="*/ 2 h 180"/>
                    <a:gd name="T20" fmla="*/ 32 w 34"/>
                    <a:gd name="T21" fmla="*/ 0 h 180"/>
                    <a:gd name="T22" fmla="*/ 30 w 34"/>
                    <a:gd name="T23" fmla="*/ 2 h 180"/>
                    <a:gd name="T24" fmla="*/ 30 w 34"/>
                    <a:gd name="T25" fmla="*/ 2 h 180"/>
                    <a:gd name="T26" fmla="*/ 28 w 34"/>
                    <a:gd name="T27" fmla="*/ 8 h 180"/>
                    <a:gd name="T28" fmla="*/ 26 w 34"/>
                    <a:gd name="T29" fmla="*/ 14 h 180"/>
                    <a:gd name="T30" fmla="*/ 26 w 34"/>
                    <a:gd name="T31" fmla="*/ 14 h 180"/>
                    <a:gd name="T32" fmla="*/ 22 w 34"/>
                    <a:gd name="T33" fmla="*/ 38 h 180"/>
                    <a:gd name="T34" fmla="*/ 2 w 34"/>
                    <a:gd name="T35" fmla="*/ 162 h 180"/>
                    <a:gd name="T36" fmla="*/ 2 w 34"/>
                    <a:gd name="T37" fmla="*/ 162 h 180"/>
                    <a:gd name="T38" fmla="*/ 0 w 34"/>
                    <a:gd name="T39" fmla="*/ 178 h 180"/>
                    <a:gd name="T40" fmla="*/ 0 w 34"/>
                    <a:gd name="T41" fmla="*/ 178 h 180"/>
                    <a:gd name="T42" fmla="*/ 0 w 34"/>
                    <a:gd name="T43" fmla="*/ 180 h 180"/>
                    <a:gd name="T44" fmla="*/ 0 w 34"/>
                    <a:gd name="T45" fmla="*/ 180 h 180"/>
                    <a:gd name="T46" fmla="*/ 0 w 34"/>
                    <a:gd name="T47" fmla="*/ 178 h 180"/>
                    <a:gd name="T48" fmla="*/ 0 w 34"/>
                    <a:gd name="T49" fmla="*/ 178 h 1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34" h="180">
                      <a:moveTo>
                        <a:pt x="0" y="178"/>
                      </a:moveTo>
                      <a:lnTo>
                        <a:pt x="0" y="178"/>
                      </a:lnTo>
                      <a:lnTo>
                        <a:pt x="4" y="162"/>
                      </a:lnTo>
                      <a:lnTo>
                        <a:pt x="28" y="30"/>
                      </a:lnTo>
                      <a:lnTo>
                        <a:pt x="28" y="30"/>
                      </a:lnTo>
                      <a:lnTo>
                        <a:pt x="34" y="10"/>
                      </a:lnTo>
                      <a:lnTo>
                        <a:pt x="34" y="10"/>
                      </a:lnTo>
                      <a:lnTo>
                        <a:pt x="34" y="6"/>
                      </a:lnTo>
                      <a:lnTo>
                        <a:pt x="34" y="2"/>
                      </a:lnTo>
                      <a:lnTo>
                        <a:pt x="34" y="2"/>
                      </a:lnTo>
                      <a:lnTo>
                        <a:pt x="32" y="0"/>
                      </a:lnTo>
                      <a:lnTo>
                        <a:pt x="30" y="2"/>
                      </a:lnTo>
                      <a:lnTo>
                        <a:pt x="30" y="2"/>
                      </a:lnTo>
                      <a:lnTo>
                        <a:pt x="28" y="8"/>
                      </a:lnTo>
                      <a:lnTo>
                        <a:pt x="26" y="14"/>
                      </a:lnTo>
                      <a:lnTo>
                        <a:pt x="26" y="14"/>
                      </a:lnTo>
                      <a:lnTo>
                        <a:pt x="22" y="38"/>
                      </a:lnTo>
                      <a:lnTo>
                        <a:pt x="2" y="162"/>
                      </a:lnTo>
                      <a:lnTo>
                        <a:pt x="2" y="162"/>
                      </a:lnTo>
                      <a:lnTo>
                        <a:pt x="0" y="178"/>
                      </a:lnTo>
                      <a:lnTo>
                        <a:pt x="0" y="178"/>
                      </a:lnTo>
                      <a:lnTo>
                        <a:pt x="0" y="180"/>
                      </a:lnTo>
                      <a:lnTo>
                        <a:pt x="0" y="180"/>
                      </a:lnTo>
                      <a:lnTo>
                        <a:pt x="0" y="178"/>
                      </a:lnTo>
                      <a:lnTo>
                        <a:pt x="0" y="1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50" name="Freeform 73"/>
                <p:cNvSpPr>
                  <a:spLocks noEditPoints="1"/>
                </p:cNvSpPr>
                <p:nvPr/>
              </p:nvSpPr>
              <p:spPr bwMode="auto">
                <a:xfrm>
                  <a:off x="7315200" y="5334000"/>
                  <a:ext cx="1054100" cy="1371600"/>
                </a:xfrm>
                <a:custGeom>
                  <a:avLst/>
                  <a:gdLst>
                    <a:gd name="T0" fmla="*/ 582 w 664"/>
                    <a:gd name="T1" fmla="*/ 488 h 864"/>
                    <a:gd name="T2" fmla="*/ 664 w 664"/>
                    <a:gd name="T3" fmla="*/ 356 h 864"/>
                    <a:gd name="T4" fmla="*/ 664 w 664"/>
                    <a:gd name="T5" fmla="*/ 0 h 864"/>
                    <a:gd name="T6" fmla="*/ 608 w 664"/>
                    <a:gd name="T7" fmla="*/ 50 h 864"/>
                    <a:gd name="T8" fmla="*/ 548 w 664"/>
                    <a:gd name="T9" fmla="*/ 146 h 864"/>
                    <a:gd name="T10" fmla="*/ 508 w 664"/>
                    <a:gd name="T11" fmla="*/ 294 h 864"/>
                    <a:gd name="T12" fmla="*/ 498 w 664"/>
                    <a:gd name="T13" fmla="*/ 358 h 864"/>
                    <a:gd name="T14" fmla="*/ 490 w 664"/>
                    <a:gd name="T15" fmla="*/ 342 h 864"/>
                    <a:gd name="T16" fmla="*/ 476 w 664"/>
                    <a:gd name="T17" fmla="*/ 338 h 864"/>
                    <a:gd name="T18" fmla="*/ 472 w 664"/>
                    <a:gd name="T19" fmla="*/ 338 h 864"/>
                    <a:gd name="T20" fmla="*/ 464 w 664"/>
                    <a:gd name="T21" fmla="*/ 338 h 864"/>
                    <a:gd name="T22" fmla="*/ 464 w 664"/>
                    <a:gd name="T23" fmla="*/ 344 h 864"/>
                    <a:gd name="T24" fmla="*/ 454 w 664"/>
                    <a:gd name="T25" fmla="*/ 350 h 864"/>
                    <a:gd name="T26" fmla="*/ 458 w 664"/>
                    <a:gd name="T27" fmla="*/ 362 h 864"/>
                    <a:gd name="T28" fmla="*/ 456 w 664"/>
                    <a:gd name="T29" fmla="*/ 376 h 864"/>
                    <a:gd name="T30" fmla="*/ 336 w 664"/>
                    <a:gd name="T31" fmla="*/ 294 h 864"/>
                    <a:gd name="T32" fmla="*/ 204 w 664"/>
                    <a:gd name="T33" fmla="*/ 246 h 864"/>
                    <a:gd name="T34" fmla="*/ 116 w 664"/>
                    <a:gd name="T35" fmla="*/ 242 h 864"/>
                    <a:gd name="T36" fmla="*/ 8 w 664"/>
                    <a:gd name="T37" fmla="*/ 282 h 864"/>
                    <a:gd name="T38" fmla="*/ 28 w 664"/>
                    <a:gd name="T39" fmla="*/ 358 h 864"/>
                    <a:gd name="T40" fmla="*/ 46 w 664"/>
                    <a:gd name="T41" fmla="*/ 368 h 864"/>
                    <a:gd name="T42" fmla="*/ 64 w 664"/>
                    <a:gd name="T43" fmla="*/ 380 h 864"/>
                    <a:gd name="T44" fmla="*/ 92 w 664"/>
                    <a:gd name="T45" fmla="*/ 390 h 864"/>
                    <a:gd name="T46" fmla="*/ 112 w 664"/>
                    <a:gd name="T47" fmla="*/ 406 h 864"/>
                    <a:gd name="T48" fmla="*/ 130 w 664"/>
                    <a:gd name="T49" fmla="*/ 430 h 864"/>
                    <a:gd name="T50" fmla="*/ 142 w 664"/>
                    <a:gd name="T51" fmla="*/ 438 h 864"/>
                    <a:gd name="T52" fmla="*/ 152 w 664"/>
                    <a:gd name="T53" fmla="*/ 456 h 864"/>
                    <a:gd name="T54" fmla="*/ 170 w 664"/>
                    <a:gd name="T55" fmla="*/ 474 h 864"/>
                    <a:gd name="T56" fmla="*/ 186 w 664"/>
                    <a:gd name="T57" fmla="*/ 490 h 864"/>
                    <a:gd name="T58" fmla="*/ 224 w 664"/>
                    <a:gd name="T59" fmla="*/ 516 h 864"/>
                    <a:gd name="T60" fmla="*/ 268 w 664"/>
                    <a:gd name="T61" fmla="*/ 512 h 864"/>
                    <a:gd name="T62" fmla="*/ 350 w 664"/>
                    <a:gd name="T63" fmla="*/ 482 h 864"/>
                    <a:gd name="T64" fmla="*/ 302 w 664"/>
                    <a:gd name="T65" fmla="*/ 566 h 864"/>
                    <a:gd name="T66" fmla="*/ 302 w 664"/>
                    <a:gd name="T67" fmla="*/ 586 h 864"/>
                    <a:gd name="T68" fmla="*/ 344 w 664"/>
                    <a:gd name="T69" fmla="*/ 630 h 864"/>
                    <a:gd name="T70" fmla="*/ 384 w 664"/>
                    <a:gd name="T71" fmla="*/ 646 h 864"/>
                    <a:gd name="T72" fmla="*/ 404 w 664"/>
                    <a:gd name="T73" fmla="*/ 662 h 864"/>
                    <a:gd name="T74" fmla="*/ 434 w 664"/>
                    <a:gd name="T75" fmla="*/ 676 h 864"/>
                    <a:gd name="T76" fmla="*/ 460 w 664"/>
                    <a:gd name="T77" fmla="*/ 704 h 864"/>
                    <a:gd name="T78" fmla="*/ 472 w 664"/>
                    <a:gd name="T79" fmla="*/ 740 h 864"/>
                    <a:gd name="T80" fmla="*/ 460 w 664"/>
                    <a:gd name="T81" fmla="*/ 788 h 864"/>
                    <a:gd name="T82" fmla="*/ 452 w 664"/>
                    <a:gd name="T83" fmla="*/ 824 h 864"/>
                    <a:gd name="T84" fmla="*/ 466 w 664"/>
                    <a:gd name="T85" fmla="*/ 864 h 864"/>
                    <a:gd name="T86" fmla="*/ 476 w 664"/>
                    <a:gd name="T87" fmla="*/ 860 h 864"/>
                    <a:gd name="T88" fmla="*/ 492 w 664"/>
                    <a:gd name="T89" fmla="*/ 792 h 864"/>
                    <a:gd name="T90" fmla="*/ 506 w 664"/>
                    <a:gd name="T91" fmla="*/ 770 h 864"/>
                    <a:gd name="T92" fmla="*/ 520 w 664"/>
                    <a:gd name="T93" fmla="*/ 726 h 864"/>
                    <a:gd name="T94" fmla="*/ 504 w 664"/>
                    <a:gd name="T95" fmla="*/ 578 h 864"/>
                    <a:gd name="T96" fmla="*/ 494 w 664"/>
                    <a:gd name="T97" fmla="*/ 502 h 864"/>
                    <a:gd name="T98" fmla="*/ 518 w 664"/>
                    <a:gd name="T99" fmla="*/ 508 h 864"/>
                    <a:gd name="T100" fmla="*/ 542 w 664"/>
                    <a:gd name="T101" fmla="*/ 568 h 864"/>
                    <a:gd name="T102" fmla="*/ 570 w 664"/>
                    <a:gd name="T103" fmla="*/ 620 h 864"/>
                    <a:gd name="T104" fmla="*/ 598 w 664"/>
                    <a:gd name="T105" fmla="*/ 590 h 864"/>
                    <a:gd name="T106" fmla="*/ 582 w 664"/>
                    <a:gd name="T107" fmla="*/ 548 h 864"/>
                    <a:gd name="T108" fmla="*/ 550 w 664"/>
                    <a:gd name="T109" fmla="*/ 484 h 864"/>
                    <a:gd name="T110" fmla="*/ 566 w 664"/>
                    <a:gd name="T111" fmla="*/ 472 h 864"/>
                    <a:gd name="T112" fmla="*/ 466 w 664"/>
                    <a:gd name="T113" fmla="*/ 344 h 8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664" h="864">
                      <a:moveTo>
                        <a:pt x="566" y="472"/>
                      </a:moveTo>
                      <a:lnTo>
                        <a:pt x="566" y="472"/>
                      </a:lnTo>
                      <a:lnTo>
                        <a:pt x="568" y="472"/>
                      </a:lnTo>
                      <a:lnTo>
                        <a:pt x="572" y="476"/>
                      </a:lnTo>
                      <a:lnTo>
                        <a:pt x="582" y="488"/>
                      </a:lnTo>
                      <a:lnTo>
                        <a:pt x="612" y="532"/>
                      </a:lnTo>
                      <a:lnTo>
                        <a:pt x="660" y="604"/>
                      </a:lnTo>
                      <a:lnTo>
                        <a:pt x="660" y="604"/>
                      </a:lnTo>
                      <a:lnTo>
                        <a:pt x="664" y="608"/>
                      </a:lnTo>
                      <a:lnTo>
                        <a:pt x="664" y="356"/>
                      </a:lnTo>
                      <a:lnTo>
                        <a:pt x="664" y="356"/>
                      </a:lnTo>
                      <a:lnTo>
                        <a:pt x="650" y="354"/>
                      </a:lnTo>
                      <a:lnTo>
                        <a:pt x="650" y="354"/>
                      </a:lnTo>
                      <a:lnTo>
                        <a:pt x="664" y="346"/>
                      </a:lnTo>
                      <a:lnTo>
                        <a:pt x="664" y="0"/>
                      </a:lnTo>
                      <a:lnTo>
                        <a:pt x="664" y="0"/>
                      </a:lnTo>
                      <a:lnTo>
                        <a:pt x="638" y="20"/>
                      </a:lnTo>
                      <a:lnTo>
                        <a:pt x="624" y="34"/>
                      </a:lnTo>
                      <a:lnTo>
                        <a:pt x="608" y="50"/>
                      </a:lnTo>
                      <a:lnTo>
                        <a:pt x="608" y="50"/>
                      </a:lnTo>
                      <a:lnTo>
                        <a:pt x="594" y="68"/>
                      </a:lnTo>
                      <a:lnTo>
                        <a:pt x="580" y="86"/>
                      </a:lnTo>
                      <a:lnTo>
                        <a:pt x="568" y="104"/>
                      </a:lnTo>
                      <a:lnTo>
                        <a:pt x="558" y="124"/>
                      </a:lnTo>
                      <a:lnTo>
                        <a:pt x="548" y="146"/>
                      </a:lnTo>
                      <a:lnTo>
                        <a:pt x="540" y="166"/>
                      </a:lnTo>
                      <a:lnTo>
                        <a:pt x="524" y="214"/>
                      </a:lnTo>
                      <a:lnTo>
                        <a:pt x="524" y="214"/>
                      </a:lnTo>
                      <a:lnTo>
                        <a:pt x="514" y="254"/>
                      </a:lnTo>
                      <a:lnTo>
                        <a:pt x="508" y="294"/>
                      </a:lnTo>
                      <a:lnTo>
                        <a:pt x="504" y="330"/>
                      </a:lnTo>
                      <a:lnTo>
                        <a:pt x="502" y="356"/>
                      </a:lnTo>
                      <a:lnTo>
                        <a:pt x="502" y="356"/>
                      </a:lnTo>
                      <a:lnTo>
                        <a:pt x="498" y="358"/>
                      </a:lnTo>
                      <a:lnTo>
                        <a:pt x="498" y="358"/>
                      </a:lnTo>
                      <a:lnTo>
                        <a:pt x="490" y="350"/>
                      </a:lnTo>
                      <a:lnTo>
                        <a:pt x="490" y="350"/>
                      </a:lnTo>
                      <a:lnTo>
                        <a:pt x="490" y="346"/>
                      </a:lnTo>
                      <a:lnTo>
                        <a:pt x="490" y="342"/>
                      </a:lnTo>
                      <a:lnTo>
                        <a:pt x="490" y="342"/>
                      </a:lnTo>
                      <a:lnTo>
                        <a:pt x="488" y="340"/>
                      </a:lnTo>
                      <a:lnTo>
                        <a:pt x="484" y="338"/>
                      </a:lnTo>
                      <a:lnTo>
                        <a:pt x="480" y="336"/>
                      </a:lnTo>
                      <a:lnTo>
                        <a:pt x="476" y="338"/>
                      </a:lnTo>
                      <a:lnTo>
                        <a:pt x="476" y="338"/>
                      </a:lnTo>
                      <a:lnTo>
                        <a:pt x="476" y="338"/>
                      </a:lnTo>
                      <a:lnTo>
                        <a:pt x="476" y="336"/>
                      </a:lnTo>
                      <a:lnTo>
                        <a:pt x="474" y="336"/>
                      </a:lnTo>
                      <a:lnTo>
                        <a:pt x="472" y="338"/>
                      </a:lnTo>
                      <a:lnTo>
                        <a:pt x="472" y="338"/>
                      </a:lnTo>
                      <a:lnTo>
                        <a:pt x="468" y="336"/>
                      </a:lnTo>
                      <a:lnTo>
                        <a:pt x="468" y="336"/>
                      </a:lnTo>
                      <a:lnTo>
                        <a:pt x="468" y="336"/>
                      </a:lnTo>
                      <a:lnTo>
                        <a:pt x="466" y="338"/>
                      </a:lnTo>
                      <a:lnTo>
                        <a:pt x="464" y="338"/>
                      </a:lnTo>
                      <a:lnTo>
                        <a:pt x="464" y="340"/>
                      </a:lnTo>
                      <a:lnTo>
                        <a:pt x="462" y="340"/>
                      </a:lnTo>
                      <a:lnTo>
                        <a:pt x="462" y="342"/>
                      </a:lnTo>
                      <a:lnTo>
                        <a:pt x="464" y="344"/>
                      </a:lnTo>
                      <a:lnTo>
                        <a:pt x="464" y="344"/>
                      </a:lnTo>
                      <a:lnTo>
                        <a:pt x="464" y="344"/>
                      </a:lnTo>
                      <a:lnTo>
                        <a:pt x="460" y="344"/>
                      </a:lnTo>
                      <a:lnTo>
                        <a:pt x="460" y="344"/>
                      </a:lnTo>
                      <a:lnTo>
                        <a:pt x="456" y="346"/>
                      </a:lnTo>
                      <a:lnTo>
                        <a:pt x="454" y="350"/>
                      </a:lnTo>
                      <a:lnTo>
                        <a:pt x="454" y="354"/>
                      </a:lnTo>
                      <a:lnTo>
                        <a:pt x="456" y="358"/>
                      </a:lnTo>
                      <a:lnTo>
                        <a:pt x="456" y="358"/>
                      </a:lnTo>
                      <a:lnTo>
                        <a:pt x="458" y="362"/>
                      </a:lnTo>
                      <a:lnTo>
                        <a:pt x="458" y="362"/>
                      </a:lnTo>
                      <a:lnTo>
                        <a:pt x="458" y="370"/>
                      </a:lnTo>
                      <a:lnTo>
                        <a:pt x="458" y="374"/>
                      </a:lnTo>
                      <a:lnTo>
                        <a:pt x="458" y="374"/>
                      </a:lnTo>
                      <a:lnTo>
                        <a:pt x="456" y="376"/>
                      </a:lnTo>
                      <a:lnTo>
                        <a:pt x="456" y="376"/>
                      </a:lnTo>
                      <a:lnTo>
                        <a:pt x="434" y="360"/>
                      </a:lnTo>
                      <a:lnTo>
                        <a:pt x="406" y="338"/>
                      </a:lnTo>
                      <a:lnTo>
                        <a:pt x="372" y="314"/>
                      </a:lnTo>
                      <a:lnTo>
                        <a:pt x="336" y="294"/>
                      </a:lnTo>
                      <a:lnTo>
                        <a:pt x="336" y="294"/>
                      </a:lnTo>
                      <a:lnTo>
                        <a:pt x="292" y="272"/>
                      </a:lnTo>
                      <a:lnTo>
                        <a:pt x="270" y="264"/>
                      </a:lnTo>
                      <a:lnTo>
                        <a:pt x="248" y="256"/>
                      </a:lnTo>
                      <a:lnTo>
                        <a:pt x="226" y="250"/>
                      </a:lnTo>
                      <a:lnTo>
                        <a:pt x="204" y="246"/>
                      </a:lnTo>
                      <a:lnTo>
                        <a:pt x="182" y="244"/>
                      </a:lnTo>
                      <a:lnTo>
                        <a:pt x="160" y="242"/>
                      </a:lnTo>
                      <a:lnTo>
                        <a:pt x="160" y="242"/>
                      </a:lnTo>
                      <a:lnTo>
                        <a:pt x="138" y="242"/>
                      </a:lnTo>
                      <a:lnTo>
                        <a:pt x="116" y="242"/>
                      </a:lnTo>
                      <a:lnTo>
                        <a:pt x="84" y="248"/>
                      </a:lnTo>
                      <a:lnTo>
                        <a:pt x="62" y="252"/>
                      </a:lnTo>
                      <a:lnTo>
                        <a:pt x="56" y="256"/>
                      </a:lnTo>
                      <a:lnTo>
                        <a:pt x="30" y="266"/>
                      </a:lnTo>
                      <a:lnTo>
                        <a:pt x="8" y="282"/>
                      </a:lnTo>
                      <a:lnTo>
                        <a:pt x="0" y="296"/>
                      </a:lnTo>
                      <a:lnTo>
                        <a:pt x="0" y="324"/>
                      </a:lnTo>
                      <a:lnTo>
                        <a:pt x="2" y="330"/>
                      </a:lnTo>
                      <a:lnTo>
                        <a:pt x="14" y="344"/>
                      </a:lnTo>
                      <a:lnTo>
                        <a:pt x="28" y="358"/>
                      </a:lnTo>
                      <a:lnTo>
                        <a:pt x="28" y="358"/>
                      </a:lnTo>
                      <a:lnTo>
                        <a:pt x="36" y="364"/>
                      </a:lnTo>
                      <a:lnTo>
                        <a:pt x="42" y="366"/>
                      </a:lnTo>
                      <a:lnTo>
                        <a:pt x="46" y="368"/>
                      </a:lnTo>
                      <a:lnTo>
                        <a:pt x="46" y="368"/>
                      </a:lnTo>
                      <a:lnTo>
                        <a:pt x="52" y="368"/>
                      </a:lnTo>
                      <a:lnTo>
                        <a:pt x="56" y="372"/>
                      </a:lnTo>
                      <a:lnTo>
                        <a:pt x="60" y="376"/>
                      </a:lnTo>
                      <a:lnTo>
                        <a:pt x="60" y="376"/>
                      </a:lnTo>
                      <a:lnTo>
                        <a:pt x="64" y="380"/>
                      </a:lnTo>
                      <a:lnTo>
                        <a:pt x="70" y="384"/>
                      </a:lnTo>
                      <a:lnTo>
                        <a:pt x="78" y="386"/>
                      </a:lnTo>
                      <a:lnTo>
                        <a:pt x="78" y="386"/>
                      </a:lnTo>
                      <a:lnTo>
                        <a:pt x="84" y="386"/>
                      </a:lnTo>
                      <a:lnTo>
                        <a:pt x="92" y="390"/>
                      </a:lnTo>
                      <a:lnTo>
                        <a:pt x="98" y="394"/>
                      </a:lnTo>
                      <a:lnTo>
                        <a:pt x="100" y="398"/>
                      </a:lnTo>
                      <a:lnTo>
                        <a:pt x="100" y="398"/>
                      </a:lnTo>
                      <a:lnTo>
                        <a:pt x="104" y="402"/>
                      </a:lnTo>
                      <a:lnTo>
                        <a:pt x="112" y="406"/>
                      </a:lnTo>
                      <a:lnTo>
                        <a:pt x="120" y="410"/>
                      </a:lnTo>
                      <a:lnTo>
                        <a:pt x="120" y="410"/>
                      </a:lnTo>
                      <a:lnTo>
                        <a:pt x="126" y="418"/>
                      </a:lnTo>
                      <a:lnTo>
                        <a:pt x="130" y="426"/>
                      </a:lnTo>
                      <a:lnTo>
                        <a:pt x="130" y="430"/>
                      </a:lnTo>
                      <a:lnTo>
                        <a:pt x="130" y="430"/>
                      </a:lnTo>
                      <a:lnTo>
                        <a:pt x="132" y="434"/>
                      </a:lnTo>
                      <a:lnTo>
                        <a:pt x="136" y="436"/>
                      </a:lnTo>
                      <a:lnTo>
                        <a:pt x="142" y="438"/>
                      </a:lnTo>
                      <a:lnTo>
                        <a:pt x="142" y="438"/>
                      </a:lnTo>
                      <a:lnTo>
                        <a:pt x="146" y="442"/>
                      </a:lnTo>
                      <a:lnTo>
                        <a:pt x="150" y="446"/>
                      </a:lnTo>
                      <a:lnTo>
                        <a:pt x="152" y="452"/>
                      </a:lnTo>
                      <a:lnTo>
                        <a:pt x="152" y="452"/>
                      </a:lnTo>
                      <a:lnTo>
                        <a:pt x="152" y="456"/>
                      </a:lnTo>
                      <a:lnTo>
                        <a:pt x="154" y="458"/>
                      </a:lnTo>
                      <a:lnTo>
                        <a:pt x="158" y="466"/>
                      </a:lnTo>
                      <a:lnTo>
                        <a:pt x="166" y="472"/>
                      </a:lnTo>
                      <a:lnTo>
                        <a:pt x="170" y="474"/>
                      </a:lnTo>
                      <a:lnTo>
                        <a:pt x="170" y="474"/>
                      </a:lnTo>
                      <a:lnTo>
                        <a:pt x="174" y="476"/>
                      </a:lnTo>
                      <a:lnTo>
                        <a:pt x="178" y="480"/>
                      </a:lnTo>
                      <a:lnTo>
                        <a:pt x="182" y="486"/>
                      </a:lnTo>
                      <a:lnTo>
                        <a:pt x="182" y="486"/>
                      </a:lnTo>
                      <a:lnTo>
                        <a:pt x="186" y="490"/>
                      </a:lnTo>
                      <a:lnTo>
                        <a:pt x="192" y="494"/>
                      </a:lnTo>
                      <a:lnTo>
                        <a:pt x="200" y="500"/>
                      </a:lnTo>
                      <a:lnTo>
                        <a:pt x="200" y="500"/>
                      </a:lnTo>
                      <a:lnTo>
                        <a:pt x="216" y="510"/>
                      </a:lnTo>
                      <a:lnTo>
                        <a:pt x="224" y="516"/>
                      </a:lnTo>
                      <a:lnTo>
                        <a:pt x="224" y="516"/>
                      </a:lnTo>
                      <a:lnTo>
                        <a:pt x="230" y="518"/>
                      </a:lnTo>
                      <a:lnTo>
                        <a:pt x="238" y="518"/>
                      </a:lnTo>
                      <a:lnTo>
                        <a:pt x="246" y="518"/>
                      </a:lnTo>
                      <a:lnTo>
                        <a:pt x="268" y="512"/>
                      </a:lnTo>
                      <a:lnTo>
                        <a:pt x="288" y="504"/>
                      </a:lnTo>
                      <a:lnTo>
                        <a:pt x="306" y="496"/>
                      </a:lnTo>
                      <a:lnTo>
                        <a:pt x="332" y="486"/>
                      </a:lnTo>
                      <a:lnTo>
                        <a:pt x="350" y="482"/>
                      </a:lnTo>
                      <a:lnTo>
                        <a:pt x="350" y="482"/>
                      </a:lnTo>
                      <a:lnTo>
                        <a:pt x="350" y="482"/>
                      </a:lnTo>
                      <a:lnTo>
                        <a:pt x="334" y="504"/>
                      </a:lnTo>
                      <a:lnTo>
                        <a:pt x="320" y="526"/>
                      </a:lnTo>
                      <a:lnTo>
                        <a:pt x="320" y="526"/>
                      </a:lnTo>
                      <a:lnTo>
                        <a:pt x="302" y="566"/>
                      </a:lnTo>
                      <a:lnTo>
                        <a:pt x="298" y="576"/>
                      </a:lnTo>
                      <a:lnTo>
                        <a:pt x="298" y="582"/>
                      </a:lnTo>
                      <a:lnTo>
                        <a:pt x="298" y="586"/>
                      </a:lnTo>
                      <a:lnTo>
                        <a:pt x="300" y="586"/>
                      </a:lnTo>
                      <a:lnTo>
                        <a:pt x="302" y="586"/>
                      </a:lnTo>
                      <a:lnTo>
                        <a:pt x="310" y="598"/>
                      </a:lnTo>
                      <a:lnTo>
                        <a:pt x="310" y="598"/>
                      </a:lnTo>
                      <a:lnTo>
                        <a:pt x="318" y="604"/>
                      </a:lnTo>
                      <a:lnTo>
                        <a:pt x="334" y="622"/>
                      </a:lnTo>
                      <a:lnTo>
                        <a:pt x="344" y="630"/>
                      </a:lnTo>
                      <a:lnTo>
                        <a:pt x="356" y="638"/>
                      </a:lnTo>
                      <a:lnTo>
                        <a:pt x="366" y="644"/>
                      </a:lnTo>
                      <a:lnTo>
                        <a:pt x="376" y="646"/>
                      </a:lnTo>
                      <a:lnTo>
                        <a:pt x="376" y="646"/>
                      </a:lnTo>
                      <a:lnTo>
                        <a:pt x="384" y="646"/>
                      </a:lnTo>
                      <a:lnTo>
                        <a:pt x="390" y="648"/>
                      </a:lnTo>
                      <a:lnTo>
                        <a:pt x="396" y="650"/>
                      </a:lnTo>
                      <a:lnTo>
                        <a:pt x="398" y="654"/>
                      </a:lnTo>
                      <a:lnTo>
                        <a:pt x="402" y="660"/>
                      </a:lnTo>
                      <a:lnTo>
                        <a:pt x="404" y="662"/>
                      </a:lnTo>
                      <a:lnTo>
                        <a:pt x="404" y="662"/>
                      </a:lnTo>
                      <a:lnTo>
                        <a:pt x="414" y="670"/>
                      </a:lnTo>
                      <a:lnTo>
                        <a:pt x="424" y="676"/>
                      </a:lnTo>
                      <a:lnTo>
                        <a:pt x="428" y="678"/>
                      </a:lnTo>
                      <a:lnTo>
                        <a:pt x="434" y="676"/>
                      </a:lnTo>
                      <a:lnTo>
                        <a:pt x="434" y="676"/>
                      </a:lnTo>
                      <a:lnTo>
                        <a:pt x="438" y="678"/>
                      </a:lnTo>
                      <a:lnTo>
                        <a:pt x="444" y="680"/>
                      </a:lnTo>
                      <a:lnTo>
                        <a:pt x="454" y="692"/>
                      </a:lnTo>
                      <a:lnTo>
                        <a:pt x="460" y="704"/>
                      </a:lnTo>
                      <a:lnTo>
                        <a:pt x="464" y="710"/>
                      </a:lnTo>
                      <a:lnTo>
                        <a:pt x="464" y="710"/>
                      </a:lnTo>
                      <a:lnTo>
                        <a:pt x="466" y="716"/>
                      </a:lnTo>
                      <a:lnTo>
                        <a:pt x="470" y="730"/>
                      </a:lnTo>
                      <a:lnTo>
                        <a:pt x="472" y="740"/>
                      </a:lnTo>
                      <a:lnTo>
                        <a:pt x="472" y="750"/>
                      </a:lnTo>
                      <a:lnTo>
                        <a:pt x="470" y="760"/>
                      </a:lnTo>
                      <a:lnTo>
                        <a:pt x="468" y="770"/>
                      </a:lnTo>
                      <a:lnTo>
                        <a:pt x="468" y="770"/>
                      </a:lnTo>
                      <a:lnTo>
                        <a:pt x="460" y="788"/>
                      </a:lnTo>
                      <a:lnTo>
                        <a:pt x="456" y="800"/>
                      </a:lnTo>
                      <a:lnTo>
                        <a:pt x="454" y="810"/>
                      </a:lnTo>
                      <a:lnTo>
                        <a:pt x="454" y="810"/>
                      </a:lnTo>
                      <a:lnTo>
                        <a:pt x="452" y="816"/>
                      </a:lnTo>
                      <a:lnTo>
                        <a:pt x="452" y="824"/>
                      </a:lnTo>
                      <a:lnTo>
                        <a:pt x="454" y="832"/>
                      </a:lnTo>
                      <a:lnTo>
                        <a:pt x="454" y="832"/>
                      </a:lnTo>
                      <a:lnTo>
                        <a:pt x="458" y="852"/>
                      </a:lnTo>
                      <a:lnTo>
                        <a:pt x="462" y="858"/>
                      </a:lnTo>
                      <a:lnTo>
                        <a:pt x="466" y="864"/>
                      </a:lnTo>
                      <a:lnTo>
                        <a:pt x="466" y="864"/>
                      </a:lnTo>
                      <a:lnTo>
                        <a:pt x="468" y="864"/>
                      </a:lnTo>
                      <a:lnTo>
                        <a:pt x="472" y="864"/>
                      </a:lnTo>
                      <a:lnTo>
                        <a:pt x="472" y="864"/>
                      </a:lnTo>
                      <a:lnTo>
                        <a:pt x="476" y="860"/>
                      </a:lnTo>
                      <a:lnTo>
                        <a:pt x="480" y="858"/>
                      </a:lnTo>
                      <a:lnTo>
                        <a:pt x="496" y="810"/>
                      </a:lnTo>
                      <a:lnTo>
                        <a:pt x="490" y="798"/>
                      </a:lnTo>
                      <a:lnTo>
                        <a:pt x="490" y="798"/>
                      </a:lnTo>
                      <a:lnTo>
                        <a:pt x="492" y="792"/>
                      </a:lnTo>
                      <a:lnTo>
                        <a:pt x="494" y="786"/>
                      </a:lnTo>
                      <a:lnTo>
                        <a:pt x="498" y="784"/>
                      </a:lnTo>
                      <a:lnTo>
                        <a:pt x="498" y="784"/>
                      </a:lnTo>
                      <a:lnTo>
                        <a:pt x="502" y="778"/>
                      </a:lnTo>
                      <a:lnTo>
                        <a:pt x="506" y="770"/>
                      </a:lnTo>
                      <a:lnTo>
                        <a:pt x="508" y="758"/>
                      </a:lnTo>
                      <a:lnTo>
                        <a:pt x="508" y="758"/>
                      </a:lnTo>
                      <a:lnTo>
                        <a:pt x="512" y="748"/>
                      </a:lnTo>
                      <a:lnTo>
                        <a:pt x="520" y="726"/>
                      </a:lnTo>
                      <a:lnTo>
                        <a:pt x="520" y="726"/>
                      </a:lnTo>
                      <a:lnTo>
                        <a:pt x="524" y="694"/>
                      </a:lnTo>
                      <a:lnTo>
                        <a:pt x="526" y="676"/>
                      </a:lnTo>
                      <a:lnTo>
                        <a:pt x="524" y="662"/>
                      </a:lnTo>
                      <a:lnTo>
                        <a:pt x="524" y="662"/>
                      </a:lnTo>
                      <a:lnTo>
                        <a:pt x="504" y="578"/>
                      </a:lnTo>
                      <a:lnTo>
                        <a:pt x="494" y="526"/>
                      </a:lnTo>
                      <a:lnTo>
                        <a:pt x="492" y="510"/>
                      </a:lnTo>
                      <a:lnTo>
                        <a:pt x="492" y="504"/>
                      </a:lnTo>
                      <a:lnTo>
                        <a:pt x="494" y="502"/>
                      </a:lnTo>
                      <a:lnTo>
                        <a:pt x="494" y="502"/>
                      </a:lnTo>
                      <a:lnTo>
                        <a:pt x="498" y="498"/>
                      </a:lnTo>
                      <a:lnTo>
                        <a:pt x="500" y="492"/>
                      </a:lnTo>
                      <a:lnTo>
                        <a:pt x="504" y="474"/>
                      </a:lnTo>
                      <a:lnTo>
                        <a:pt x="512" y="500"/>
                      </a:lnTo>
                      <a:lnTo>
                        <a:pt x="518" y="508"/>
                      </a:lnTo>
                      <a:lnTo>
                        <a:pt x="518" y="520"/>
                      </a:lnTo>
                      <a:lnTo>
                        <a:pt x="526" y="538"/>
                      </a:lnTo>
                      <a:lnTo>
                        <a:pt x="528" y="542"/>
                      </a:lnTo>
                      <a:lnTo>
                        <a:pt x="538" y="568"/>
                      </a:lnTo>
                      <a:lnTo>
                        <a:pt x="542" y="568"/>
                      </a:lnTo>
                      <a:lnTo>
                        <a:pt x="544" y="572"/>
                      </a:lnTo>
                      <a:lnTo>
                        <a:pt x="542" y="576"/>
                      </a:lnTo>
                      <a:lnTo>
                        <a:pt x="548" y="588"/>
                      </a:lnTo>
                      <a:lnTo>
                        <a:pt x="556" y="608"/>
                      </a:lnTo>
                      <a:lnTo>
                        <a:pt x="570" y="620"/>
                      </a:lnTo>
                      <a:lnTo>
                        <a:pt x="588" y="626"/>
                      </a:lnTo>
                      <a:lnTo>
                        <a:pt x="584" y="614"/>
                      </a:lnTo>
                      <a:lnTo>
                        <a:pt x="590" y="624"/>
                      </a:lnTo>
                      <a:lnTo>
                        <a:pt x="598" y="608"/>
                      </a:lnTo>
                      <a:lnTo>
                        <a:pt x="598" y="590"/>
                      </a:lnTo>
                      <a:lnTo>
                        <a:pt x="590" y="570"/>
                      </a:lnTo>
                      <a:lnTo>
                        <a:pt x="586" y="558"/>
                      </a:lnTo>
                      <a:lnTo>
                        <a:pt x="580" y="556"/>
                      </a:lnTo>
                      <a:lnTo>
                        <a:pt x="580" y="552"/>
                      </a:lnTo>
                      <a:lnTo>
                        <a:pt x="582" y="548"/>
                      </a:lnTo>
                      <a:lnTo>
                        <a:pt x="572" y="524"/>
                      </a:lnTo>
                      <a:lnTo>
                        <a:pt x="570" y="520"/>
                      </a:lnTo>
                      <a:lnTo>
                        <a:pt x="562" y="502"/>
                      </a:lnTo>
                      <a:lnTo>
                        <a:pt x="554" y="492"/>
                      </a:lnTo>
                      <a:lnTo>
                        <a:pt x="550" y="484"/>
                      </a:lnTo>
                      <a:lnTo>
                        <a:pt x="538" y="460"/>
                      </a:lnTo>
                      <a:lnTo>
                        <a:pt x="538" y="460"/>
                      </a:lnTo>
                      <a:lnTo>
                        <a:pt x="554" y="470"/>
                      </a:lnTo>
                      <a:lnTo>
                        <a:pt x="560" y="472"/>
                      </a:lnTo>
                      <a:lnTo>
                        <a:pt x="566" y="472"/>
                      </a:lnTo>
                      <a:lnTo>
                        <a:pt x="566" y="472"/>
                      </a:lnTo>
                      <a:close/>
                      <a:moveTo>
                        <a:pt x="466" y="344"/>
                      </a:moveTo>
                      <a:lnTo>
                        <a:pt x="466" y="344"/>
                      </a:lnTo>
                      <a:lnTo>
                        <a:pt x="466" y="344"/>
                      </a:lnTo>
                      <a:lnTo>
                        <a:pt x="466" y="344"/>
                      </a:lnTo>
                      <a:lnTo>
                        <a:pt x="466" y="344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72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/>
                <a:lstStyle/>
                <a:p>
                  <a:pPr defTabSz="457200">
                    <a:defRPr/>
                  </a:pPr>
                  <a:endParaRPr lang="en-US" sz="1800">
                    <a:latin typeface="+mn-lt"/>
                  </a:endParaRPr>
                </a:p>
              </p:txBody>
            </p:sp>
          </p:grpSp>
        </p:grpSp>
      </p:grpSp>
      <p:sp>
        <p:nvSpPr>
          <p:cNvPr id="17411" name="Title Placeholder 1"/>
          <p:cNvSpPr>
            <a:spLocks noGrp="1"/>
          </p:cNvSpPr>
          <p:nvPr>
            <p:ph type="title"/>
          </p:nvPr>
        </p:nvSpPr>
        <p:spPr bwMode="auto">
          <a:xfrm>
            <a:off x="1093789" y="676278"/>
            <a:ext cx="7718425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7412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093789" y="1806575"/>
            <a:ext cx="7718425" cy="4052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973756" y="5951541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79527" y="5951541"/>
            <a:ext cx="5694231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0845" y="5951541"/>
            <a:ext cx="65868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>
              <a:defRPr/>
            </a:pPr>
            <a:fld id="{2F7801B8-0220-4972-9F0E-B022B279342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  <p:sldLayoutId id="2147483718" r:id="rId12"/>
    <p:sldLayoutId id="2147483719" r:id="rId13"/>
    <p:sldLayoutId id="2147483720" r:id="rId14"/>
  </p:sldLayoutIdLst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3200" kern="1200">
          <a:solidFill>
            <a:srgbClr val="404040"/>
          </a:solidFill>
          <a:latin typeface="+mj-lt"/>
          <a:ea typeface="Trebuchet MS" pitchFamily="34" charset="0"/>
          <a:cs typeface="Trebuchet MS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404040"/>
          </a:solidFill>
          <a:latin typeface="Verdana" pitchFamily="34" charset="0"/>
          <a:ea typeface="Trebuchet MS" pitchFamily="34" charset="0"/>
          <a:cs typeface="Trebuchet MS" pitchFamily="34" charset="0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404040"/>
          </a:solidFill>
          <a:latin typeface="Verdana" pitchFamily="34" charset="0"/>
          <a:ea typeface="Trebuchet MS" pitchFamily="34" charset="0"/>
          <a:cs typeface="Trebuchet MS" pitchFamily="34" charset="0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404040"/>
          </a:solidFill>
          <a:latin typeface="Verdana" pitchFamily="34" charset="0"/>
          <a:ea typeface="Trebuchet MS" pitchFamily="34" charset="0"/>
          <a:cs typeface="Trebuchet MS" pitchFamily="34" charset="0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404040"/>
          </a:solidFill>
          <a:latin typeface="Verdana" pitchFamily="34" charset="0"/>
          <a:ea typeface="Trebuchet MS" pitchFamily="34" charset="0"/>
          <a:cs typeface="Trebuchet MS" pitchFamily="34" charset="0"/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ts val="600"/>
        </a:spcAft>
        <a:buClr>
          <a:srgbClr val="404040"/>
        </a:buClr>
        <a:buFont typeface="Wingdings 2" pitchFamily="18" charset="2"/>
        <a:buChar char=""/>
        <a:defRPr sz="3200" kern="1200">
          <a:solidFill>
            <a:srgbClr val="404040"/>
          </a:solidFill>
          <a:latin typeface="+mn-lt"/>
          <a:ea typeface="+mn-ea"/>
          <a:cs typeface="+mn-cs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ts val="600"/>
        </a:spcAft>
        <a:buClr>
          <a:srgbClr val="404040"/>
        </a:buClr>
        <a:buFont typeface="Wingdings 2" pitchFamily="18" charset="2"/>
        <a:buChar char=""/>
        <a:defRPr sz="1600" kern="1200">
          <a:solidFill>
            <a:srgbClr val="404040"/>
          </a:solidFill>
          <a:latin typeface="+mn-lt"/>
          <a:ea typeface="+mn-ea"/>
          <a:cs typeface="+mn-cs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ts val="600"/>
        </a:spcAft>
        <a:buClr>
          <a:srgbClr val="404040"/>
        </a:buClr>
        <a:buFont typeface="Wingdings 2" pitchFamily="18" charset="2"/>
        <a:buChar char=""/>
        <a:defRPr sz="1400" kern="1200">
          <a:solidFill>
            <a:srgbClr val="404040"/>
          </a:solidFill>
          <a:latin typeface="+mn-lt"/>
          <a:ea typeface="+mn-ea"/>
          <a:cs typeface="+mn-cs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ts val="600"/>
        </a:spcAft>
        <a:buClr>
          <a:srgbClr val="404040"/>
        </a:buClr>
        <a:buFont typeface="Wingdings 2" pitchFamily="18" charset="2"/>
        <a:buChar char=""/>
        <a:defRPr sz="1200" kern="1200">
          <a:solidFill>
            <a:srgbClr val="404040"/>
          </a:solidFill>
          <a:latin typeface="+mn-lt"/>
          <a:ea typeface="+mn-ea"/>
          <a:cs typeface="+mn-cs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ts val="600"/>
        </a:spcAft>
        <a:buClr>
          <a:srgbClr val="404040"/>
        </a:buClr>
        <a:buFont typeface="Wingdings 2" pitchFamily="18" charset="2"/>
        <a:buChar char=""/>
        <a:defRPr sz="1200" kern="1200">
          <a:solidFill>
            <a:srgbClr val="404040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34"/>
          <p:cNvGrpSpPr>
            <a:grpSpLocks/>
          </p:cNvGrpSpPr>
          <p:nvPr/>
        </p:nvGrpSpPr>
        <p:grpSpPr bwMode="auto">
          <a:xfrm>
            <a:off x="0" y="0"/>
            <a:ext cx="10022946" cy="6858000"/>
            <a:chOff x="-9" y="-16"/>
            <a:chExt cx="9252346" cy="6858038"/>
          </a:xfrm>
        </p:grpSpPr>
        <p:grpSp>
          <p:nvGrpSpPr>
            <p:cNvPr id="3" name="Group 638"/>
            <p:cNvGrpSpPr>
              <a:grpSpLocks/>
            </p:cNvGrpSpPr>
            <p:nvPr/>
          </p:nvGrpSpPr>
          <p:grpSpPr bwMode="auto">
            <a:xfrm>
              <a:off x="8528" y="419213"/>
              <a:ext cx="9073251" cy="5913938"/>
              <a:chOff x="8528" y="419213"/>
              <a:chExt cx="9073251" cy="5913938"/>
            </a:xfrm>
          </p:grpSpPr>
          <p:grpSp>
            <p:nvGrpSpPr>
              <p:cNvPr id="7" name="Group 121"/>
              <p:cNvGrpSpPr>
                <a:grpSpLocks noChangeAspect="1"/>
              </p:cNvGrpSpPr>
              <p:nvPr/>
            </p:nvGrpSpPr>
            <p:grpSpPr>
              <a:xfrm rot="2429339">
                <a:off x="8528" y="447135"/>
                <a:ext cx="1128260" cy="875915"/>
                <a:chOff x="-162267" y="4120976"/>
                <a:chExt cx="3435350" cy="2667000"/>
              </a:xfrm>
              <a:solidFill>
                <a:schemeClr val="bg2">
                  <a:lumMod val="60000"/>
                  <a:lumOff val="40000"/>
                  <a:alpha val="1000"/>
                </a:schemeClr>
              </a:solidFill>
            </p:grpSpPr>
            <p:sp>
              <p:nvSpPr>
                <p:cNvPr id="250" name="Freeform 72"/>
                <p:cNvSpPr>
                  <a:spLocks/>
                </p:cNvSpPr>
                <p:nvPr/>
              </p:nvSpPr>
              <p:spPr bwMode="auto">
                <a:xfrm>
                  <a:off x="1644650" y="4162425"/>
                  <a:ext cx="441325" cy="657225"/>
                </a:xfrm>
                <a:custGeom>
                  <a:avLst/>
                  <a:gdLst/>
                  <a:ahLst/>
                  <a:cxnLst>
                    <a:cxn ang="0">
                      <a:pos x="276" y="414"/>
                    </a:cxn>
                    <a:cxn ang="0">
                      <a:pos x="276" y="414"/>
                    </a:cxn>
                    <a:cxn ang="0">
                      <a:pos x="278" y="414"/>
                    </a:cxn>
                    <a:cxn ang="0">
                      <a:pos x="278" y="412"/>
                    </a:cxn>
                    <a:cxn ang="0">
                      <a:pos x="278" y="412"/>
                    </a:cxn>
                    <a:cxn ang="0">
                      <a:pos x="270" y="396"/>
                    </a:cxn>
                    <a:cxn ang="0">
                      <a:pos x="54" y="60"/>
                    </a:cxn>
                    <a:cxn ang="0">
                      <a:pos x="54" y="60"/>
                    </a:cxn>
                    <a:cxn ang="0">
                      <a:pos x="38" y="32"/>
                    </a:cxn>
                    <a:cxn ang="0">
                      <a:pos x="36" y="28"/>
                    </a:cxn>
                    <a:cxn ang="0">
                      <a:pos x="36" y="28"/>
                    </a:cxn>
                    <a:cxn ang="0">
                      <a:pos x="26" y="14"/>
                    </a:cxn>
                    <a:cxn ang="0">
                      <a:pos x="14" y="4"/>
                    </a:cxn>
                    <a:cxn ang="0">
                      <a:pos x="10" y="2"/>
                    </a:cxn>
                    <a:cxn ang="0">
                      <a:pos x="10" y="2"/>
                    </a:cxn>
                    <a:cxn ang="0">
                      <a:pos x="6" y="0"/>
                    </a:cxn>
                    <a:cxn ang="0">
                      <a:pos x="2" y="0"/>
                    </a:cxn>
                    <a:cxn ang="0">
                      <a:pos x="0" y="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4" y="18"/>
                    </a:cxn>
                    <a:cxn ang="0">
                      <a:pos x="12" y="28"/>
                    </a:cxn>
                    <a:cxn ang="0">
                      <a:pos x="12" y="28"/>
                    </a:cxn>
                    <a:cxn ang="0">
                      <a:pos x="22" y="36"/>
                    </a:cxn>
                    <a:cxn ang="0">
                      <a:pos x="30" y="48"/>
                    </a:cxn>
                    <a:cxn ang="0">
                      <a:pos x="264" y="402"/>
                    </a:cxn>
                    <a:cxn ang="0">
                      <a:pos x="264" y="402"/>
                    </a:cxn>
                    <a:cxn ang="0">
                      <a:pos x="270" y="410"/>
                    </a:cxn>
                    <a:cxn ang="0">
                      <a:pos x="276" y="414"/>
                    </a:cxn>
                    <a:cxn ang="0">
                      <a:pos x="276" y="414"/>
                    </a:cxn>
                  </a:cxnLst>
                  <a:rect l="0" t="0" r="r" b="b"/>
                  <a:pathLst>
                    <a:path w="278" h="414">
                      <a:moveTo>
                        <a:pt x="276" y="414"/>
                      </a:moveTo>
                      <a:lnTo>
                        <a:pt x="276" y="414"/>
                      </a:lnTo>
                      <a:lnTo>
                        <a:pt x="278" y="414"/>
                      </a:lnTo>
                      <a:lnTo>
                        <a:pt x="278" y="412"/>
                      </a:lnTo>
                      <a:lnTo>
                        <a:pt x="278" y="412"/>
                      </a:lnTo>
                      <a:lnTo>
                        <a:pt x="270" y="396"/>
                      </a:lnTo>
                      <a:lnTo>
                        <a:pt x="54" y="60"/>
                      </a:lnTo>
                      <a:lnTo>
                        <a:pt x="54" y="60"/>
                      </a:lnTo>
                      <a:lnTo>
                        <a:pt x="38" y="32"/>
                      </a:lnTo>
                      <a:lnTo>
                        <a:pt x="36" y="28"/>
                      </a:lnTo>
                      <a:lnTo>
                        <a:pt x="36" y="28"/>
                      </a:lnTo>
                      <a:lnTo>
                        <a:pt x="26" y="14"/>
                      </a:lnTo>
                      <a:lnTo>
                        <a:pt x="14" y="4"/>
                      </a:lnTo>
                      <a:lnTo>
                        <a:pt x="10" y="2"/>
                      </a:lnTo>
                      <a:lnTo>
                        <a:pt x="10" y="2"/>
                      </a:lnTo>
                      <a:lnTo>
                        <a:pt x="6" y="0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4" y="18"/>
                      </a:lnTo>
                      <a:lnTo>
                        <a:pt x="12" y="28"/>
                      </a:lnTo>
                      <a:lnTo>
                        <a:pt x="12" y="28"/>
                      </a:lnTo>
                      <a:lnTo>
                        <a:pt x="22" y="36"/>
                      </a:lnTo>
                      <a:lnTo>
                        <a:pt x="30" y="48"/>
                      </a:lnTo>
                      <a:lnTo>
                        <a:pt x="264" y="402"/>
                      </a:lnTo>
                      <a:lnTo>
                        <a:pt x="264" y="402"/>
                      </a:lnTo>
                      <a:lnTo>
                        <a:pt x="270" y="410"/>
                      </a:lnTo>
                      <a:lnTo>
                        <a:pt x="276" y="414"/>
                      </a:lnTo>
                      <a:lnTo>
                        <a:pt x="276" y="41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51" name="Freeform 73"/>
                <p:cNvSpPr>
                  <a:spLocks/>
                </p:cNvSpPr>
                <p:nvPr/>
              </p:nvSpPr>
              <p:spPr bwMode="auto">
                <a:xfrm>
                  <a:off x="2089150" y="4835525"/>
                  <a:ext cx="1588" cy="3175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2"/>
                    </a:cxn>
                    <a:cxn ang="0">
                      <a:pos x="0" y="2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h="2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52" name="Freeform 74"/>
                <p:cNvSpPr>
                  <a:spLocks/>
                </p:cNvSpPr>
                <p:nvPr/>
              </p:nvSpPr>
              <p:spPr bwMode="auto">
                <a:xfrm>
                  <a:off x="2117725" y="4162425"/>
                  <a:ext cx="444500" cy="657225"/>
                </a:xfrm>
                <a:custGeom>
                  <a:avLst/>
                  <a:gdLst/>
                  <a:ahLst/>
                  <a:cxnLst>
                    <a:cxn ang="0">
                      <a:pos x="4" y="414"/>
                    </a:cxn>
                    <a:cxn ang="0">
                      <a:pos x="4" y="414"/>
                    </a:cxn>
                    <a:cxn ang="0">
                      <a:pos x="8" y="410"/>
                    </a:cxn>
                    <a:cxn ang="0">
                      <a:pos x="16" y="402"/>
                    </a:cxn>
                    <a:cxn ang="0">
                      <a:pos x="248" y="48"/>
                    </a:cxn>
                    <a:cxn ang="0">
                      <a:pos x="248" y="48"/>
                    </a:cxn>
                    <a:cxn ang="0">
                      <a:pos x="258" y="36"/>
                    </a:cxn>
                    <a:cxn ang="0">
                      <a:pos x="266" y="28"/>
                    </a:cxn>
                    <a:cxn ang="0">
                      <a:pos x="266" y="28"/>
                    </a:cxn>
                    <a:cxn ang="0">
                      <a:pos x="274" y="18"/>
                    </a:cxn>
                    <a:cxn ang="0">
                      <a:pos x="280" y="6"/>
                    </a:cxn>
                    <a:cxn ang="0">
                      <a:pos x="280" y="6"/>
                    </a:cxn>
                    <a:cxn ang="0">
                      <a:pos x="280" y="2"/>
                    </a:cxn>
                    <a:cxn ang="0">
                      <a:pos x="278" y="0"/>
                    </a:cxn>
                    <a:cxn ang="0">
                      <a:pos x="274" y="0"/>
                    </a:cxn>
                    <a:cxn ang="0">
                      <a:pos x="268" y="2"/>
                    </a:cxn>
                    <a:cxn ang="0">
                      <a:pos x="266" y="4"/>
                    </a:cxn>
                    <a:cxn ang="0">
                      <a:pos x="266" y="4"/>
                    </a:cxn>
                    <a:cxn ang="0">
                      <a:pos x="254" y="14"/>
                    </a:cxn>
                    <a:cxn ang="0">
                      <a:pos x="244" y="28"/>
                    </a:cxn>
                    <a:cxn ang="0">
                      <a:pos x="240" y="32"/>
                    </a:cxn>
                    <a:cxn ang="0">
                      <a:pos x="240" y="32"/>
                    </a:cxn>
                    <a:cxn ang="0">
                      <a:pos x="224" y="60"/>
                    </a:cxn>
                    <a:cxn ang="0">
                      <a:pos x="10" y="396"/>
                    </a:cxn>
                    <a:cxn ang="0">
                      <a:pos x="10" y="396"/>
                    </a:cxn>
                    <a:cxn ang="0">
                      <a:pos x="0" y="412"/>
                    </a:cxn>
                    <a:cxn ang="0">
                      <a:pos x="0" y="412"/>
                    </a:cxn>
                    <a:cxn ang="0">
                      <a:pos x="0" y="414"/>
                    </a:cxn>
                    <a:cxn ang="0">
                      <a:pos x="0" y="414"/>
                    </a:cxn>
                    <a:cxn ang="0">
                      <a:pos x="4" y="414"/>
                    </a:cxn>
                    <a:cxn ang="0">
                      <a:pos x="4" y="414"/>
                    </a:cxn>
                  </a:cxnLst>
                  <a:rect l="0" t="0" r="r" b="b"/>
                  <a:pathLst>
                    <a:path w="280" h="414">
                      <a:moveTo>
                        <a:pt x="4" y="414"/>
                      </a:moveTo>
                      <a:lnTo>
                        <a:pt x="4" y="414"/>
                      </a:lnTo>
                      <a:lnTo>
                        <a:pt x="8" y="410"/>
                      </a:lnTo>
                      <a:lnTo>
                        <a:pt x="16" y="402"/>
                      </a:lnTo>
                      <a:lnTo>
                        <a:pt x="248" y="48"/>
                      </a:lnTo>
                      <a:lnTo>
                        <a:pt x="248" y="48"/>
                      </a:lnTo>
                      <a:lnTo>
                        <a:pt x="258" y="36"/>
                      </a:lnTo>
                      <a:lnTo>
                        <a:pt x="266" y="28"/>
                      </a:lnTo>
                      <a:lnTo>
                        <a:pt x="266" y="28"/>
                      </a:lnTo>
                      <a:lnTo>
                        <a:pt x="274" y="18"/>
                      </a:lnTo>
                      <a:lnTo>
                        <a:pt x="280" y="6"/>
                      </a:lnTo>
                      <a:lnTo>
                        <a:pt x="280" y="6"/>
                      </a:lnTo>
                      <a:lnTo>
                        <a:pt x="280" y="2"/>
                      </a:lnTo>
                      <a:lnTo>
                        <a:pt x="278" y="0"/>
                      </a:lnTo>
                      <a:lnTo>
                        <a:pt x="274" y="0"/>
                      </a:lnTo>
                      <a:lnTo>
                        <a:pt x="268" y="2"/>
                      </a:lnTo>
                      <a:lnTo>
                        <a:pt x="266" y="4"/>
                      </a:lnTo>
                      <a:lnTo>
                        <a:pt x="266" y="4"/>
                      </a:lnTo>
                      <a:lnTo>
                        <a:pt x="254" y="14"/>
                      </a:lnTo>
                      <a:lnTo>
                        <a:pt x="244" y="28"/>
                      </a:lnTo>
                      <a:lnTo>
                        <a:pt x="240" y="32"/>
                      </a:lnTo>
                      <a:lnTo>
                        <a:pt x="240" y="32"/>
                      </a:lnTo>
                      <a:lnTo>
                        <a:pt x="224" y="60"/>
                      </a:lnTo>
                      <a:lnTo>
                        <a:pt x="10" y="396"/>
                      </a:lnTo>
                      <a:lnTo>
                        <a:pt x="10" y="396"/>
                      </a:lnTo>
                      <a:lnTo>
                        <a:pt x="0" y="412"/>
                      </a:lnTo>
                      <a:lnTo>
                        <a:pt x="0" y="412"/>
                      </a:lnTo>
                      <a:lnTo>
                        <a:pt x="0" y="414"/>
                      </a:lnTo>
                      <a:lnTo>
                        <a:pt x="0" y="414"/>
                      </a:lnTo>
                      <a:lnTo>
                        <a:pt x="4" y="414"/>
                      </a:lnTo>
                      <a:lnTo>
                        <a:pt x="4" y="41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53" name="Freeform 75"/>
                <p:cNvSpPr>
                  <a:spLocks noEditPoints="1"/>
                </p:cNvSpPr>
                <p:nvPr/>
              </p:nvSpPr>
              <p:spPr bwMode="auto">
                <a:xfrm>
                  <a:off x="-162267" y="4120976"/>
                  <a:ext cx="3435350" cy="2667000"/>
                </a:xfrm>
                <a:custGeom>
                  <a:avLst/>
                  <a:gdLst/>
                  <a:ahLst/>
                  <a:cxnLst>
                    <a:cxn ang="0">
                      <a:pos x="2160" y="44"/>
                    </a:cxn>
                    <a:cxn ang="0">
                      <a:pos x="2102" y="6"/>
                    </a:cxn>
                    <a:cxn ang="0">
                      <a:pos x="1752" y="118"/>
                    </a:cxn>
                    <a:cxn ang="0">
                      <a:pos x="1142" y="870"/>
                    </a:cxn>
                    <a:cxn ang="0">
                      <a:pos x="1126" y="832"/>
                    </a:cxn>
                    <a:cxn ang="0">
                      <a:pos x="1126" y="794"/>
                    </a:cxn>
                    <a:cxn ang="0">
                      <a:pos x="1100" y="780"/>
                    </a:cxn>
                    <a:cxn ang="0">
                      <a:pos x="1080" y="778"/>
                    </a:cxn>
                    <a:cxn ang="0">
                      <a:pos x="1068" y="788"/>
                    </a:cxn>
                    <a:cxn ang="0">
                      <a:pos x="1034" y="802"/>
                    </a:cxn>
                    <a:cxn ang="0">
                      <a:pos x="1024" y="846"/>
                    </a:cxn>
                    <a:cxn ang="0">
                      <a:pos x="690" y="370"/>
                    </a:cxn>
                    <a:cxn ang="0">
                      <a:pos x="118" y="0"/>
                    </a:cxn>
                    <a:cxn ang="0">
                      <a:pos x="32" y="18"/>
                    </a:cxn>
                    <a:cxn ang="0">
                      <a:pos x="2" y="64"/>
                    </a:cxn>
                    <a:cxn ang="0">
                      <a:pos x="108" y="686"/>
                    </a:cxn>
                    <a:cxn ang="0">
                      <a:pos x="348" y="952"/>
                    </a:cxn>
                    <a:cxn ang="0">
                      <a:pos x="504" y="1020"/>
                    </a:cxn>
                    <a:cxn ang="0">
                      <a:pos x="346" y="1198"/>
                    </a:cxn>
                    <a:cxn ang="0">
                      <a:pos x="330" y="1284"/>
                    </a:cxn>
                    <a:cxn ang="0">
                      <a:pos x="372" y="1442"/>
                    </a:cxn>
                    <a:cxn ang="0">
                      <a:pos x="406" y="1476"/>
                    </a:cxn>
                    <a:cxn ang="0">
                      <a:pos x="436" y="1500"/>
                    </a:cxn>
                    <a:cxn ang="0">
                      <a:pos x="478" y="1550"/>
                    </a:cxn>
                    <a:cxn ang="0">
                      <a:pos x="516" y="1562"/>
                    </a:cxn>
                    <a:cxn ang="0">
                      <a:pos x="558" y="1608"/>
                    </a:cxn>
                    <a:cxn ang="0">
                      <a:pos x="622" y="1636"/>
                    </a:cxn>
                    <a:cxn ang="0">
                      <a:pos x="708" y="1676"/>
                    </a:cxn>
                    <a:cxn ang="0">
                      <a:pos x="742" y="1660"/>
                    </a:cxn>
                    <a:cxn ang="0">
                      <a:pos x="836" y="1606"/>
                    </a:cxn>
                    <a:cxn ang="0">
                      <a:pos x="892" y="1528"/>
                    </a:cxn>
                    <a:cxn ang="0">
                      <a:pos x="1012" y="1188"/>
                    </a:cxn>
                    <a:cxn ang="0">
                      <a:pos x="1016" y="1342"/>
                    </a:cxn>
                    <a:cxn ang="0">
                      <a:pos x="1018" y="1494"/>
                    </a:cxn>
                    <a:cxn ang="0">
                      <a:pos x="1120" y="1598"/>
                    </a:cxn>
                    <a:cxn ang="0">
                      <a:pos x="1146" y="1430"/>
                    </a:cxn>
                    <a:cxn ang="0">
                      <a:pos x="1128" y="1158"/>
                    </a:cxn>
                    <a:cxn ang="0">
                      <a:pos x="1150" y="1176"/>
                    </a:cxn>
                    <a:cxn ang="0">
                      <a:pos x="1274" y="1528"/>
                    </a:cxn>
                    <a:cxn ang="0">
                      <a:pos x="1370" y="1646"/>
                    </a:cxn>
                    <a:cxn ang="0">
                      <a:pos x="1424" y="1660"/>
                    </a:cxn>
                    <a:cxn ang="0">
                      <a:pos x="1458" y="1676"/>
                    </a:cxn>
                    <a:cxn ang="0">
                      <a:pos x="1544" y="1636"/>
                    </a:cxn>
                    <a:cxn ang="0">
                      <a:pos x="1608" y="1608"/>
                    </a:cxn>
                    <a:cxn ang="0">
                      <a:pos x="1650" y="1562"/>
                    </a:cxn>
                    <a:cxn ang="0">
                      <a:pos x="1688" y="1550"/>
                    </a:cxn>
                    <a:cxn ang="0">
                      <a:pos x="1730" y="1500"/>
                    </a:cxn>
                    <a:cxn ang="0">
                      <a:pos x="1760" y="1476"/>
                    </a:cxn>
                    <a:cxn ang="0">
                      <a:pos x="1794" y="1442"/>
                    </a:cxn>
                    <a:cxn ang="0">
                      <a:pos x="1836" y="1284"/>
                    </a:cxn>
                    <a:cxn ang="0">
                      <a:pos x="1820" y="1198"/>
                    </a:cxn>
                    <a:cxn ang="0">
                      <a:pos x="1662" y="1020"/>
                    </a:cxn>
                    <a:cxn ang="0">
                      <a:pos x="1882" y="942"/>
                    </a:cxn>
                    <a:cxn ang="0">
                      <a:pos x="2086" y="544"/>
                    </a:cxn>
                    <a:cxn ang="0">
                      <a:pos x="1076" y="792"/>
                    </a:cxn>
                  </a:cxnLst>
                  <a:rect l="0" t="0" r="r" b="b"/>
                  <a:pathLst>
                    <a:path w="2164" h="1680">
                      <a:moveTo>
                        <a:pt x="2162" y="70"/>
                      </a:moveTo>
                      <a:lnTo>
                        <a:pt x="2162" y="70"/>
                      </a:lnTo>
                      <a:lnTo>
                        <a:pt x="2164" y="64"/>
                      </a:lnTo>
                      <a:lnTo>
                        <a:pt x="2164" y="60"/>
                      </a:lnTo>
                      <a:lnTo>
                        <a:pt x="2164" y="52"/>
                      </a:lnTo>
                      <a:lnTo>
                        <a:pt x="2160" y="44"/>
                      </a:lnTo>
                      <a:lnTo>
                        <a:pt x="2156" y="36"/>
                      </a:lnTo>
                      <a:lnTo>
                        <a:pt x="2146" y="28"/>
                      </a:lnTo>
                      <a:lnTo>
                        <a:pt x="2134" y="18"/>
                      </a:lnTo>
                      <a:lnTo>
                        <a:pt x="2134" y="18"/>
                      </a:lnTo>
                      <a:lnTo>
                        <a:pt x="2118" y="12"/>
                      </a:lnTo>
                      <a:lnTo>
                        <a:pt x="2102" y="6"/>
                      </a:lnTo>
                      <a:lnTo>
                        <a:pt x="2086" y="4"/>
                      </a:lnTo>
                      <a:lnTo>
                        <a:pt x="2072" y="2"/>
                      </a:lnTo>
                      <a:lnTo>
                        <a:pt x="2048" y="0"/>
                      </a:lnTo>
                      <a:lnTo>
                        <a:pt x="2038" y="0"/>
                      </a:lnTo>
                      <a:lnTo>
                        <a:pt x="1904" y="40"/>
                      </a:lnTo>
                      <a:lnTo>
                        <a:pt x="1752" y="118"/>
                      </a:lnTo>
                      <a:lnTo>
                        <a:pt x="1598" y="244"/>
                      </a:lnTo>
                      <a:lnTo>
                        <a:pt x="1476" y="370"/>
                      </a:lnTo>
                      <a:lnTo>
                        <a:pt x="1312" y="580"/>
                      </a:lnTo>
                      <a:lnTo>
                        <a:pt x="1216" y="732"/>
                      </a:lnTo>
                      <a:lnTo>
                        <a:pt x="1160" y="836"/>
                      </a:lnTo>
                      <a:lnTo>
                        <a:pt x="1142" y="870"/>
                      </a:lnTo>
                      <a:lnTo>
                        <a:pt x="1142" y="870"/>
                      </a:lnTo>
                      <a:lnTo>
                        <a:pt x="1142" y="860"/>
                      </a:lnTo>
                      <a:lnTo>
                        <a:pt x="1142" y="860"/>
                      </a:lnTo>
                      <a:lnTo>
                        <a:pt x="1142" y="856"/>
                      </a:lnTo>
                      <a:lnTo>
                        <a:pt x="1138" y="848"/>
                      </a:lnTo>
                      <a:lnTo>
                        <a:pt x="1126" y="832"/>
                      </a:lnTo>
                      <a:lnTo>
                        <a:pt x="1126" y="832"/>
                      </a:lnTo>
                      <a:lnTo>
                        <a:pt x="1132" y="822"/>
                      </a:lnTo>
                      <a:lnTo>
                        <a:pt x="1134" y="812"/>
                      </a:lnTo>
                      <a:lnTo>
                        <a:pt x="1134" y="812"/>
                      </a:lnTo>
                      <a:lnTo>
                        <a:pt x="1132" y="802"/>
                      </a:lnTo>
                      <a:lnTo>
                        <a:pt x="1126" y="794"/>
                      </a:lnTo>
                      <a:lnTo>
                        <a:pt x="1118" y="788"/>
                      </a:lnTo>
                      <a:lnTo>
                        <a:pt x="1108" y="786"/>
                      </a:lnTo>
                      <a:lnTo>
                        <a:pt x="1108" y="786"/>
                      </a:lnTo>
                      <a:lnTo>
                        <a:pt x="1104" y="786"/>
                      </a:lnTo>
                      <a:lnTo>
                        <a:pt x="1108" y="780"/>
                      </a:lnTo>
                      <a:lnTo>
                        <a:pt x="1100" y="780"/>
                      </a:lnTo>
                      <a:lnTo>
                        <a:pt x="1094" y="780"/>
                      </a:lnTo>
                      <a:lnTo>
                        <a:pt x="1094" y="780"/>
                      </a:lnTo>
                      <a:lnTo>
                        <a:pt x="1086" y="774"/>
                      </a:lnTo>
                      <a:lnTo>
                        <a:pt x="1086" y="776"/>
                      </a:lnTo>
                      <a:lnTo>
                        <a:pt x="1084" y="774"/>
                      </a:lnTo>
                      <a:lnTo>
                        <a:pt x="1080" y="778"/>
                      </a:lnTo>
                      <a:lnTo>
                        <a:pt x="1074" y="776"/>
                      </a:lnTo>
                      <a:lnTo>
                        <a:pt x="1074" y="780"/>
                      </a:lnTo>
                      <a:lnTo>
                        <a:pt x="1068" y="780"/>
                      </a:lnTo>
                      <a:lnTo>
                        <a:pt x="1064" y="780"/>
                      </a:lnTo>
                      <a:lnTo>
                        <a:pt x="1068" y="788"/>
                      </a:lnTo>
                      <a:lnTo>
                        <a:pt x="1068" y="788"/>
                      </a:lnTo>
                      <a:lnTo>
                        <a:pt x="1068" y="788"/>
                      </a:lnTo>
                      <a:lnTo>
                        <a:pt x="1058" y="786"/>
                      </a:lnTo>
                      <a:lnTo>
                        <a:pt x="1058" y="786"/>
                      </a:lnTo>
                      <a:lnTo>
                        <a:pt x="1048" y="788"/>
                      </a:lnTo>
                      <a:lnTo>
                        <a:pt x="1040" y="794"/>
                      </a:lnTo>
                      <a:lnTo>
                        <a:pt x="1034" y="802"/>
                      </a:lnTo>
                      <a:lnTo>
                        <a:pt x="1032" y="812"/>
                      </a:lnTo>
                      <a:lnTo>
                        <a:pt x="1032" y="812"/>
                      </a:lnTo>
                      <a:lnTo>
                        <a:pt x="1034" y="820"/>
                      </a:lnTo>
                      <a:lnTo>
                        <a:pt x="1036" y="828"/>
                      </a:lnTo>
                      <a:lnTo>
                        <a:pt x="1036" y="828"/>
                      </a:lnTo>
                      <a:lnTo>
                        <a:pt x="1024" y="846"/>
                      </a:lnTo>
                      <a:lnTo>
                        <a:pt x="1020" y="854"/>
                      </a:lnTo>
                      <a:lnTo>
                        <a:pt x="1018" y="860"/>
                      </a:lnTo>
                      <a:lnTo>
                        <a:pt x="1006" y="836"/>
                      </a:lnTo>
                      <a:lnTo>
                        <a:pt x="950" y="732"/>
                      </a:lnTo>
                      <a:lnTo>
                        <a:pt x="854" y="580"/>
                      </a:lnTo>
                      <a:lnTo>
                        <a:pt x="690" y="370"/>
                      </a:lnTo>
                      <a:lnTo>
                        <a:pt x="568" y="244"/>
                      </a:lnTo>
                      <a:lnTo>
                        <a:pt x="412" y="118"/>
                      </a:lnTo>
                      <a:lnTo>
                        <a:pt x="262" y="40"/>
                      </a:lnTo>
                      <a:lnTo>
                        <a:pt x="128" y="0"/>
                      </a:lnTo>
                      <a:lnTo>
                        <a:pt x="128" y="0"/>
                      </a:lnTo>
                      <a:lnTo>
                        <a:pt x="118" y="0"/>
                      </a:lnTo>
                      <a:lnTo>
                        <a:pt x="94" y="2"/>
                      </a:lnTo>
                      <a:lnTo>
                        <a:pt x="80" y="4"/>
                      </a:lnTo>
                      <a:lnTo>
                        <a:pt x="64" y="6"/>
                      </a:lnTo>
                      <a:lnTo>
                        <a:pt x="48" y="12"/>
                      </a:lnTo>
                      <a:lnTo>
                        <a:pt x="32" y="18"/>
                      </a:lnTo>
                      <a:lnTo>
                        <a:pt x="32" y="18"/>
                      </a:lnTo>
                      <a:lnTo>
                        <a:pt x="20" y="28"/>
                      </a:lnTo>
                      <a:lnTo>
                        <a:pt x="10" y="36"/>
                      </a:lnTo>
                      <a:lnTo>
                        <a:pt x="6" y="44"/>
                      </a:lnTo>
                      <a:lnTo>
                        <a:pt x="2" y="52"/>
                      </a:lnTo>
                      <a:lnTo>
                        <a:pt x="2" y="60"/>
                      </a:lnTo>
                      <a:lnTo>
                        <a:pt x="2" y="64"/>
                      </a:lnTo>
                      <a:lnTo>
                        <a:pt x="4" y="70"/>
                      </a:lnTo>
                      <a:lnTo>
                        <a:pt x="0" y="114"/>
                      </a:lnTo>
                      <a:lnTo>
                        <a:pt x="12" y="226"/>
                      </a:lnTo>
                      <a:lnTo>
                        <a:pt x="58" y="452"/>
                      </a:lnTo>
                      <a:lnTo>
                        <a:pt x="80" y="544"/>
                      </a:lnTo>
                      <a:lnTo>
                        <a:pt x="108" y="686"/>
                      </a:lnTo>
                      <a:lnTo>
                        <a:pt x="122" y="734"/>
                      </a:lnTo>
                      <a:lnTo>
                        <a:pt x="154" y="810"/>
                      </a:lnTo>
                      <a:lnTo>
                        <a:pt x="196" y="876"/>
                      </a:lnTo>
                      <a:lnTo>
                        <a:pt x="240" y="918"/>
                      </a:lnTo>
                      <a:lnTo>
                        <a:pt x="284" y="942"/>
                      </a:lnTo>
                      <a:lnTo>
                        <a:pt x="348" y="952"/>
                      </a:lnTo>
                      <a:lnTo>
                        <a:pt x="410" y="960"/>
                      </a:lnTo>
                      <a:lnTo>
                        <a:pt x="622" y="978"/>
                      </a:lnTo>
                      <a:lnTo>
                        <a:pt x="622" y="978"/>
                      </a:lnTo>
                      <a:lnTo>
                        <a:pt x="580" y="992"/>
                      </a:lnTo>
                      <a:lnTo>
                        <a:pt x="538" y="1006"/>
                      </a:lnTo>
                      <a:lnTo>
                        <a:pt x="504" y="1020"/>
                      </a:lnTo>
                      <a:lnTo>
                        <a:pt x="486" y="1028"/>
                      </a:lnTo>
                      <a:lnTo>
                        <a:pt x="486" y="1028"/>
                      </a:lnTo>
                      <a:lnTo>
                        <a:pt x="444" y="1066"/>
                      </a:lnTo>
                      <a:lnTo>
                        <a:pt x="410" y="1098"/>
                      </a:lnTo>
                      <a:lnTo>
                        <a:pt x="346" y="1198"/>
                      </a:lnTo>
                      <a:lnTo>
                        <a:pt x="346" y="1198"/>
                      </a:lnTo>
                      <a:lnTo>
                        <a:pt x="338" y="1222"/>
                      </a:lnTo>
                      <a:lnTo>
                        <a:pt x="330" y="1242"/>
                      </a:lnTo>
                      <a:lnTo>
                        <a:pt x="326" y="1256"/>
                      </a:lnTo>
                      <a:lnTo>
                        <a:pt x="326" y="1256"/>
                      </a:lnTo>
                      <a:lnTo>
                        <a:pt x="326" y="1270"/>
                      </a:lnTo>
                      <a:lnTo>
                        <a:pt x="330" y="1284"/>
                      </a:lnTo>
                      <a:lnTo>
                        <a:pt x="334" y="1302"/>
                      </a:lnTo>
                      <a:lnTo>
                        <a:pt x="334" y="1346"/>
                      </a:lnTo>
                      <a:lnTo>
                        <a:pt x="358" y="1386"/>
                      </a:lnTo>
                      <a:lnTo>
                        <a:pt x="370" y="1438"/>
                      </a:lnTo>
                      <a:lnTo>
                        <a:pt x="370" y="1438"/>
                      </a:lnTo>
                      <a:lnTo>
                        <a:pt x="372" y="1442"/>
                      </a:lnTo>
                      <a:lnTo>
                        <a:pt x="376" y="1454"/>
                      </a:lnTo>
                      <a:lnTo>
                        <a:pt x="380" y="1460"/>
                      </a:lnTo>
                      <a:lnTo>
                        <a:pt x="386" y="1466"/>
                      </a:lnTo>
                      <a:lnTo>
                        <a:pt x="396" y="1472"/>
                      </a:lnTo>
                      <a:lnTo>
                        <a:pt x="406" y="1476"/>
                      </a:lnTo>
                      <a:lnTo>
                        <a:pt x="406" y="1476"/>
                      </a:lnTo>
                      <a:lnTo>
                        <a:pt x="418" y="1480"/>
                      </a:lnTo>
                      <a:lnTo>
                        <a:pt x="424" y="1484"/>
                      </a:lnTo>
                      <a:lnTo>
                        <a:pt x="430" y="1488"/>
                      </a:lnTo>
                      <a:lnTo>
                        <a:pt x="434" y="1492"/>
                      </a:lnTo>
                      <a:lnTo>
                        <a:pt x="436" y="1498"/>
                      </a:lnTo>
                      <a:lnTo>
                        <a:pt x="436" y="1500"/>
                      </a:lnTo>
                      <a:lnTo>
                        <a:pt x="436" y="1500"/>
                      </a:lnTo>
                      <a:lnTo>
                        <a:pt x="444" y="1514"/>
                      </a:lnTo>
                      <a:lnTo>
                        <a:pt x="458" y="1534"/>
                      </a:lnTo>
                      <a:lnTo>
                        <a:pt x="458" y="1534"/>
                      </a:lnTo>
                      <a:lnTo>
                        <a:pt x="466" y="1540"/>
                      </a:lnTo>
                      <a:lnTo>
                        <a:pt x="478" y="1550"/>
                      </a:lnTo>
                      <a:lnTo>
                        <a:pt x="490" y="1556"/>
                      </a:lnTo>
                      <a:lnTo>
                        <a:pt x="498" y="1558"/>
                      </a:lnTo>
                      <a:lnTo>
                        <a:pt x="504" y="1558"/>
                      </a:lnTo>
                      <a:lnTo>
                        <a:pt x="504" y="1558"/>
                      </a:lnTo>
                      <a:lnTo>
                        <a:pt x="510" y="1558"/>
                      </a:lnTo>
                      <a:lnTo>
                        <a:pt x="516" y="1562"/>
                      </a:lnTo>
                      <a:lnTo>
                        <a:pt x="528" y="1572"/>
                      </a:lnTo>
                      <a:lnTo>
                        <a:pt x="536" y="1582"/>
                      </a:lnTo>
                      <a:lnTo>
                        <a:pt x="540" y="1588"/>
                      </a:lnTo>
                      <a:lnTo>
                        <a:pt x="540" y="1588"/>
                      </a:lnTo>
                      <a:lnTo>
                        <a:pt x="548" y="1598"/>
                      </a:lnTo>
                      <a:lnTo>
                        <a:pt x="558" y="1608"/>
                      </a:lnTo>
                      <a:lnTo>
                        <a:pt x="564" y="1612"/>
                      </a:lnTo>
                      <a:lnTo>
                        <a:pt x="570" y="1614"/>
                      </a:lnTo>
                      <a:lnTo>
                        <a:pt x="570" y="1614"/>
                      </a:lnTo>
                      <a:lnTo>
                        <a:pt x="586" y="1618"/>
                      </a:lnTo>
                      <a:lnTo>
                        <a:pt x="602" y="1626"/>
                      </a:lnTo>
                      <a:lnTo>
                        <a:pt x="622" y="1636"/>
                      </a:lnTo>
                      <a:lnTo>
                        <a:pt x="648" y="1656"/>
                      </a:lnTo>
                      <a:lnTo>
                        <a:pt x="676" y="1678"/>
                      </a:lnTo>
                      <a:lnTo>
                        <a:pt x="676" y="1678"/>
                      </a:lnTo>
                      <a:lnTo>
                        <a:pt x="682" y="1678"/>
                      </a:lnTo>
                      <a:lnTo>
                        <a:pt x="694" y="1680"/>
                      </a:lnTo>
                      <a:lnTo>
                        <a:pt x="708" y="1676"/>
                      </a:lnTo>
                      <a:lnTo>
                        <a:pt x="716" y="1674"/>
                      </a:lnTo>
                      <a:lnTo>
                        <a:pt x="724" y="1670"/>
                      </a:lnTo>
                      <a:lnTo>
                        <a:pt x="724" y="1670"/>
                      </a:lnTo>
                      <a:lnTo>
                        <a:pt x="730" y="1664"/>
                      </a:lnTo>
                      <a:lnTo>
                        <a:pt x="736" y="1662"/>
                      </a:lnTo>
                      <a:lnTo>
                        <a:pt x="742" y="1660"/>
                      </a:lnTo>
                      <a:lnTo>
                        <a:pt x="746" y="1660"/>
                      </a:lnTo>
                      <a:lnTo>
                        <a:pt x="754" y="1664"/>
                      </a:lnTo>
                      <a:lnTo>
                        <a:pt x="756" y="1664"/>
                      </a:lnTo>
                      <a:lnTo>
                        <a:pt x="772" y="1662"/>
                      </a:lnTo>
                      <a:lnTo>
                        <a:pt x="796" y="1646"/>
                      </a:lnTo>
                      <a:lnTo>
                        <a:pt x="836" y="1606"/>
                      </a:lnTo>
                      <a:lnTo>
                        <a:pt x="836" y="1606"/>
                      </a:lnTo>
                      <a:lnTo>
                        <a:pt x="840" y="1602"/>
                      </a:lnTo>
                      <a:lnTo>
                        <a:pt x="852" y="1588"/>
                      </a:lnTo>
                      <a:lnTo>
                        <a:pt x="870" y="1564"/>
                      </a:lnTo>
                      <a:lnTo>
                        <a:pt x="892" y="1528"/>
                      </a:lnTo>
                      <a:lnTo>
                        <a:pt x="892" y="1528"/>
                      </a:lnTo>
                      <a:lnTo>
                        <a:pt x="914" y="1478"/>
                      </a:lnTo>
                      <a:lnTo>
                        <a:pt x="938" y="1424"/>
                      </a:lnTo>
                      <a:lnTo>
                        <a:pt x="964" y="1362"/>
                      </a:lnTo>
                      <a:lnTo>
                        <a:pt x="964" y="1362"/>
                      </a:lnTo>
                      <a:lnTo>
                        <a:pt x="988" y="1268"/>
                      </a:lnTo>
                      <a:lnTo>
                        <a:pt x="1012" y="1188"/>
                      </a:lnTo>
                      <a:lnTo>
                        <a:pt x="1034" y="1116"/>
                      </a:lnTo>
                      <a:lnTo>
                        <a:pt x="1032" y="1158"/>
                      </a:lnTo>
                      <a:lnTo>
                        <a:pt x="1024" y="1232"/>
                      </a:lnTo>
                      <a:lnTo>
                        <a:pt x="1026" y="1256"/>
                      </a:lnTo>
                      <a:lnTo>
                        <a:pt x="1016" y="1290"/>
                      </a:lnTo>
                      <a:lnTo>
                        <a:pt x="1016" y="1342"/>
                      </a:lnTo>
                      <a:lnTo>
                        <a:pt x="1016" y="1356"/>
                      </a:lnTo>
                      <a:lnTo>
                        <a:pt x="1016" y="1430"/>
                      </a:lnTo>
                      <a:lnTo>
                        <a:pt x="1026" y="1436"/>
                      </a:lnTo>
                      <a:lnTo>
                        <a:pt x="1026" y="1446"/>
                      </a:lnTo>
                      <a:lnTo>
                        <a:pt x="1016" y="1458"/>
                      </a:lnTo>
                      <a:lnTo>
                        <a:pt x="1018" y="1494"/>
                      </a:lnTo>
                      <a:lnTo>
                        <a:pt x="1018" y="1552"/>
                      </a:lnTo>
                      <a:lnTo>
                        <a:pt x="1040" y="1598"/>
                      </a:lnTo>
                      <a:lnTo>
                        <a:pt x="1076" y="1628"/>
                      </a:lnTo>
                      <a:lnTo>
                        <a:pt x="1080" y="1596"/>
                      </a:lnTo>
                      <a:lnTo>
                        <a:pt x="1084" y="1628"/>
                      </a:lnTo>
                      <a:lnTo>
                        <a:pt x="1120" y="1598"/>
                      </a:lnTo>
                      <a:lnTo>
                        <a:pt x="1142" y="1552"/>
                      </a:lnTo>
                      <a:lnTo>
                        <a:pt x="1142" y="1494"/>
                      </a:lnTo>
                      <a:lnTo>
                        <a:pt x="1146" y="1458"/>
                      </a:lnTo>
                      <a:lnTo>
                        <a:pt x="1134" y="1446"/>
                      </a:lnTo>
                      <a:lnTo>
                        <a:pt x="1134" y="1436"/>
                      </a:lnTo>
                      <a:lnTo>
                        <a:pt x="1146" y="1430"/>
                      </a:lnTo>
                      <a:lnTo>
                        <a:pt x="1146" y="1356"/>
                      </a:lnTo>
                      <a:lnTo>
                        <a:pt x="1146" y="1342"/>
                      </a:lnTo>
                      <a:lnTo>
                        <a:pt x="1146" y="1290"/>
                      </a:lnTo>
                      <a:lnTo>
                        <a:pt x="1134" y="1256"/>
                      </a:lnTo>
                      <a:lnTo>
                        <a:pt x="1136" y="1232"/>
                      </a:lnTo>
                      <a:lnTo>
                        <a:pt x="1128" y="1158"/>
                      </a:lnTo>
                      <a:lnTo>
                        <a:pt x="1126" y="1116"/>
                      </a:lnTo>
                      <a:lnTo>
                        <a:pt x="1126" y="1116"/>
                      </a:lnTo>
                      <a:lnTo>
                        <a:pt x="1126" y="1106"/>
                      </a:lnTo>
                      <a:lnTo>
                        <a:pt x="1126" y="1106"/>
                      </a:lnTo>
                      <a:lnTo>
                        <a:pt x="1138" y="1136"/>
                      </a:lnTo>
                      <a:lnTo>
                        <a:pt x="1150" y="1176"/>
                      </a:lnTo>
                      <a:lnTo>
                        <a:pt x="1174" y="1260"/>
                      </a:lnTo>
                      <a:lnTo>
                        <a:pt x="1202" y="1362"/>
                      </a:lnTo>
                      <a:lnTo>
                        <a:pt x="1202" y="1362"/>
                      </a:lnTo>
                      <a:lnTo>
                        <a:pt x="1228" y="1424"/>
                      </a:lnTo>
                      <a:lnTo>
                        <a:pt x="1250" y="1478"/>
                      </a:lnTo>
                      <a:lnTo>
                        <a:pt x="1274" y="1528"/>
                      </a:lnTo>
                      <a:lnTo>
                        <a:pt x="1274" y="1528"/>
                      </a:lnTo>
                      <a:lnTo>
                        <a:pt x="1296" y="1564"/>
                      </a:lnTo>
                      <a:lnTo>
                        <a:pt x="1312" y="1588"/>
                      </a:lnTo>
                      <a:lnTo>
                        <a:pt x="1326" y="1602"/>
                      </a:lnTo>
                      <a:lnTo>
                        <a:pt x="1330" y="1606"/>
                      </a:lnTo>
                      <a:lnTo>
                        <a:pt x="1370" y="1646"/>
                      </a:lnTo>
                      <a:lnTo>
                        <a:pt x="1394" y="1662"/>
                      </a:lnTo>
                      <a:lnTo>
                        <a:pt x="1410" y="1664"/>
                      </a:lnTo>
                      <a:lnTo>
                        <a:pt x="1410" y="1664"/>
                      </a:lnTo>
                      <a:lnTo>
                        <a:pt x="1412" y="1664"/>
                      </a:lnTo>
                      <a:lnTo>
                        <a:pt x="1420" y="1660"/>
                      </a:lnTo>
                      <a:lnTo>
                        <a:pt x="1424" y="1660"/>
                      </a:lnTo>
                      <a:lnTo>
                        <a:pt x="1430" y="1662"/>
                      </a:lnTo>
                      <a:lnTo>
                        <a:pt x="1436" y="1664"/>
                      </a:lnTo>
                      <a:lnTo>
                        <a:pt x="1442" y="1670"/>
                      </a:lnTo>
                      <a:lnTo>
                        <a:pt x="1442" y="1670"/>
                      </a:lnTo>
                      <a:lnTo>
                        <a:pt x="1450" y="1674"/>
                      </a:lnTo>
                      <a:lnTo>
                        <a:pt x="1458" y="1676"/>
                      </a:lnTo>
                      <a:lnTo>
                        <a:pt x="1472" y="1680"/>
                      </a:lnTo>
                      <a:lnTo>
                        <a:pt x="1484" y="1678"/>
                      </a:lnTo>
                      <a:lnTo>
                        <a:pt x="1490" y="1678"/>
                      </a:lnTo>
                      <a:lnTo>
                        <a:pt x="1518" y="1656"/>
                      </a:lnTo>
                      <a:lnTo>
                        <a:pt x="1544" y="1636"/>
                      </a:lnTo>
                      <a:lnTo>
                        <a:pt x="1544" y="1636"/>
                      </a:lnTo>
                      <a:lnTo>
                        <a:pt x="1564" y="1626"/>
                      </a:lnTo>
                      <a:lnTo>
                        <a:pt x="1580" y="1618"/>
                      </a:lnTo>
                      <a:lnTo>
                        <a:pt x="1596" y="1614"/>
                      </a:lnTo>
                      <a:lnTo>
                        <a:pt x="1596" y="1614"/>
                      </a:lnTo>
                      <a:lnTo>
                        <a:pt x="1602" y="1612"/>
                      </a:lnTo>
                      <a:lnTo>
                        <a:pt x="1608" y="1608"/>
                      </a:lnTo>
                      <a:lnTo>
                        <a:pt x="1618" y="1598"/>
                      </a:lnTo>
                      <a:lnTo>
                        <a:pt x="1626" y="1588"/>
                      </a:lnTo>
                      <a:lnTo>
                        <a:pt x="1626" y="1588"/>
                      </a:lnTo>
                      <a:lnTo>
                        <a:pt x="1630" y="1582"/>
                      </a:lnTo>
                      <a:lnTo>
                        <a:pt x="1638" y="1572"/>
                      </a:lnTo>
                      <a:lnTo>
                        <a:pt x="1650" y="1562"/>
                      </a:lnTo>
                      <a:lnTo>
                        <a:pt x="1656" y="1558"/>
                      </a:lnTo>
                      <a:lnTo>
                        <a:pt x="1662" y="1558"/>
                      </a:lnTo>
                      <a:lnTo>
                        <a:pt x="1662" y="1558"/>
                      </a:lnTo>
                      <a:lnTo>
                        <a:pt x="1668" y="1558"/>
                      </a:lnTo>
                      <a:lnTo>
                        <a:pt x="1674" y="1556"/>
                      </a:lnTo>
                      <a:lnTo>
                        <a:pt x="1688" y="1550"/>
                      </a:lnTo>
                      <a:lnTo>
                        <a:pt x="1700" y="1540"/>
                      </a:lnTo>
                      <a:lnTo>
                        <a:pt x="1708" y="1534"/>
                      </a:lnTo>
                      <a:lnTo>
                        <a:pt x="1708" y="1534"/>
                      </a:lnTo>
                      <a:lnTo>
                        <a:pt x="1722" y="1514"/>
                      </a:lnTo>
                      <a:lnTo>
                        <a:pt x="1730" y="1500"/>
                      </a:lnTo>
                      <a:lnTo>
                        <a:pt x="1730" y="1500"/>
                      </a:lnTo>
                      <a:lnTo>
                        <a:pt x="1730" y="1498"/>
                      </a:lnTo>
                      <a:lnTo>
                        <a:pt x="1732" y="1492"/>
                      </a:lnTo>
                      <a:lnTo>
                        <a:pt x="1736" y="1488"/>
                      </a:lnTo>
                      <a:lnTo>
                        <a:pt x="1740" y="1484"/>
                      </a:lnTo>
                      <a:lnTo>
                        <a:pt x="1748" y="1480"/>
                      </a:lnTo>
                      <a:lnTo>
                        <a:pt x="1760" y="1476"/>
                      </a:lnTo>
                      <a:lnTo>
                        <a:pt x="1760" y="1476"/>
                      </a:lnTo>
                      <a:lnTo>
                        <a:pt x="1770" y="1472"/>
                      </a:lnTo>
                      <a:lnTo>
                        <a:pt x="1780" y="1466"/>
                      </a:lnTo>
                      <a:lnTo>
                        <a:pt x="1786" y="1460"/>
                      </a:lnTo>
                      <a:lnTo>
                        <a:pt x="1790" y="1454"/>
                      </a:lnTo>
                      <a:lnTo>
                        <a:pt x="1794" y="1442"/>
                      </a:lnTo>
                      <a:lnTo>
                        <a:pt x="1794" y="1438"/>
                      </a:lnTo>
                      <a:lnTo>
                        <a:pt x="1808" y="1386"/>
                      </a:lnTo>
                      <a:lnTo>
                        <a:pt x="1832" y="1346"/>
                      </a:lnTo>
                      <a:lnTo>
                        <a:pt x="1832" y="1302"/>
                      </a:lnTo>
                      <a:lnTo>
                        <a:pt x="1832" y="1302"/>
                      </a:lnTo>
                      <a:lnTo>
                        <a:pt x="1836" y="1284"/>
                      </a:lnTo>
                      <a:lnTo>
                        <a:pt x="1840" y="1270"/>
                      </a:lnTo>
                      <a:lnTo>
                        <a:pt x="1840" y="1256"/>
                      </a:lnTo>
                      <a:lnTo>
                        <a:pt x="1840" y="1256"/>
                      </a:lnTo>
                      <a:lnTo>
                        <a:pt x="1836" y="1242"/>
                      </a:lnTo>
                      <a:lnTo>
                        <a:pt x="1828" y="1222"/>
                      </a:lnTo>
                      <a:lnTo>
                        <a:pt x="1820" y="1198"/>
                      </a:lnTo>
                      <a:lnTo>
                        <a:pt x="1756" y="1098"/>
                      </a:lnTo>
                      <a:lnTo>
                        <a:pt x="1756" y="1098"/>
                      </a:lnTo>
                      <a:lnTo>
                        <a:pt x="1722" y="1066"/>
                      </a:lnTo>
                      <a:lnTo>
                        <a:pt x="1680" y="1028"/>
                      </a:lnTo>
                      <a:lnTo>
                        <a:pt x="1680" y="1028"/>
                      </a:lnTo>
                      <a:lnTo>
                        <a:pt x="1662" y="1020"/>
                      </a:lnTo>
                      <a:lnTo>
                        <a:pt x="1628" y="1006"/>
                      </a:lnTo>
                      <a:lnTo>
                        <a:pt x="1586" y="992"/>
                      </a:lnTo>
                      <a:lnTo>
                        <a:pt x="1544" y="978"/>
                      </a:lnTo>
                      <a:lnTo>
                        <a:pt x="1756" y="960"/>
                      </a:lnTo>
                      <a:lnTo>
                        <a:pt x="1818" y="952"/>
                      </a:lnTo>
                      <a:lnTo>
                        <a:pt x="1882" y="942"/>
                      </a:lnTo>
                      <a:lnTo>
                        <a:pt x="1926" y="918"/>
                      </a:lnTo>
                      <a:lnTo>
                        <a:pt x="1970" y="876"/>
                      </a:lnTo>
                      <a:lnTo>
                        <a:pt x="2012" y="810"/>
                      </a:lnTo>
                      <a:lnTo>
                        <a:pt x="2044" y="734"/>
                      </a:lnTo>
                      <a:lnTo>
                        <a:pt x="2058" y="686"/>
                      </a:lnTo>
                      <a:lnTo>
                        <a:pt x="2086" y="544"/>
                      </a:lnTo>
                      <a:lnTo>
                        <a:pt x="2108" y="452"/>
                      </a:lnTo>
                      <a:lnTo>
                        <a:pt x="2154" y="226"/>
                      </a:lnTo>
                      <a:lnTo>
                        <a:pt x="2164" y="114"/>
                      </a:lnTo>
                      <a:lnTo>
                        <a:pt x="2162" y="70"/>
                      </a:lnTo>
                      <a:close/>
                      <a:moveTo>
                        <a:pt x="1076" y="792"/>
                      </a:moveTo>
                      <a:lnTo>
                        <a:pt x="1076" y="792"/>
                      </a:lnTo>
                      <a:lnTo>
                        <a:pt x="1076" y="790"/>
                      </a:lnTo>
                      <a:lnTo>
                        <a:pt x="1076" y="790"/>
                      </a:lnTo>
                      <a:lnTo>
                        <a:pt x="1076" y="792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effectLst>
                  <a:glow rad="177800">
                    <a:schemeClr val="bg2">
                      <a:lumMod val="60000"/>
                      <a:lumOff val="40000"/>
                      <a:alpha val="11000"/>
                    </a:schemeClr>
                  </a:glow>
                  <a:softEdge rad="25400"/>
                </a:effectLst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</p:grpSp>
          <p:grpSp>
            <p:nvGrpSpPr>
              <p:cNvPr id="8" name="Group 142"/>
              <p:cNvGrpSpPr>
                <a:grpSpLocks noChangeAspect="1"/>
              </p:cNvGrpSpPr>
              <p:nvPr/>
            </p:nvGrpSpPr>
            <p:grpSpPr>
              <a:xfrm rot="19493664">
                <a:off x="353923" y="1671596"/>
                <a:ext cx="992740" cy="814144"/>
                <a:chOff x="381000" y="304800"/>
                <a:chExt cx="3317876" cy="2720975"/>
              </a:xfrm>
              <a:solidFill>
                <a:schemeClr val="bg2">
                  <a:lumMod val="60000"/>
                  <a:lumOff val="40000"/>
                  <a:alpha val="1000"/>
                </a:schemeClr>
              </a:solidFill>
            </p:grpSpPr>
            <p:sp>
              <p:nvSpPr>
                <p:cNvPr id="246" name="Freeform 79"/>
                <p:cNvSpPr>
                  <a:spLocks/>
                </p:cNvSpPr>
                <p:nvPr/>
              </p:nvSpPr>
              <p:spPr bwMode="auto">
                <a:xfrm>
                  <a:off x="1660525" y="654050"/>
                  <a:ext cx="368300" cy="546100"/>
                </a:xfrm>
                <a:custGeom>
                  <a:avLst/>
                  <a:gdLst/>
                  <a:ahLst/>
                  <a:cxnLst>
                    <a:cxn ang="0">
                      <a:pos x="230" y="344"/>
                    </a:cxn>
                    <a:cxn ang="0">
                      <a:pos x="230" y="344"/>
                    </a:cxn>
                    <a:cxn ang="0">
                      <a:pos x="232" y="344"/>
                    </a:cxn>
                    <a:cxn ang="0">
                      <a:pos x="232" y="342"/>
                    </a:cxn>
                    <a:cxn ang="0">
                      <a:pos x="232" y="342"/>
                    </a:cxn>
                    <a:cxn ang="0">
                      <a:pos x="224" y="328"/>
                    </a:cxn>
                    <a:cxn ang="0">
                      <a:pos x="48" y="50"/>
                    </a:cxn>
                    <a:cxn ang="0">
                      <a:pos x="48" y="50"/>
                    </a:cxn>
                    <a:cxn ang="0">
                      <a:pos x="30" y="24"/>
                    </a:cxn>
                    <a:cxn ang="0">
                      <a:pos x="30" y="24"/>
                    </a:cxn>
                    <a:cxn ang="0">
                      <a:pos x="22" y="12"/>
                    </a:cxn>
                    <a:cxn ang="0">
                      <a:pos x="10" y="2"/>
                    </a:cxn>
                    <a:cxn ang="0">
                      <a:pos x="10" y="2"/>
                    </a:cxn>
                    <a:cxn ang="0">
                      <a:pos x="6" y="0"/>
                    </a:cxn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4"/>
                    </a:cxn>
                    <a:cxn ang="0">
                      <a:pos x="0" y="4"/>
                    </a:cxn>
                    <a:cxn ang="0">
                      <a:pos x="4" y="14"/>
                    </a:cxn>
                    <a:cxn ang="0">
                      <a:pos x="10" y="22"/>
                    </a:cxn>
                    <a:cxn ang="0">
                      <a:pos x="10" y="22"/>
                    </a:cxn>
                    <a:cxn ang="0">
                      <a:pos x="18" y="30"/>
                    </a:cxn>
                    <a:cxn ang="0">
                      <a:pos x="26" y="42"/>
                    </a:cxn>
                    <a:cxn ang="0">
                      <a:pos x="218" y="332"/>
                    </a:cxn>
                    <a:cxn ang="0">
                      <a:pos x="218" y="332"/>
                    </a:cxn>
                    <a:cxn ang="0">
                      <a:pos x="226" y="340"/>
                    </a:cxn>
                    <a:cxn ang="0">
                      <a:pos x="230" y="344"/>
                    </a:cxn>
                    <a:cxn ang="0">
                      <a:pos x="230" y="344"/>
                    </a:cxn>
                  </a:cxnLst>
                  <a:rect l="0" t="0" r="r" b="b"/>
                  <a:pathLst>
                    <a:path w="232" h="344">
                      <a:moveTo>
                        <a:pt x="230" y="344"/>
                      </a:moveTo>
                      <a:lnTo>
                        <a:pt x="230" y="344"/>
                      </a:lnTo>
                      <a:lnTo>
                        <a:pt x="232" y="344"/>
                      </a:lnTo>
                      <a:lnTo>
                        <a:pt x="232" y="342"/>
                      </a:lnTo>
                      <a:lnTo>
                        <a:pt x="232" y="342"/>
                      </a:lnTo>
                      <a:lnTo>
                        <a:pt x="224" y="328"/>
                      </a:lnTo>
                      <a:lnTo>
                        <a:pt x="48" y="50"/>
                      </a:lnTo>
                      <a:lnTo>
                        <a:pt x="48" y="50"/>
                      </a:lnTo>
                      <a:lnTo>
                        <a:pt x="30" y="24"/>
                      </a:lnTo>
                      <a:lnTo>
                        <a:pt x="30" y="24"/>
                      </a:lnTo>
                      <a:lnTo>
                        <a:pt x="22" y="12"/>
                      </a:lnTo>
                      <a:lnTo>
                        <a:pt x="10" y="2"/>
                      </a:lnTo>
                      <a:lnTo>
                        <a:pt x="10" y="2"/>
                      </a:lnTo>
                      <a:lnTo>
                        <a:pt x="6" y="0"/>
                      </a:lnTo>
                      <a:lnTo>
                        <a:pt x="2" y="0"/>
                      </a:lnTo>
                      <a:lnTo>
                        <a:pt x="0" y="0"/>
                      </a:lnTo>
                      <a:lnTo>
                        <a:pt x="0" y="4"/>
                      </a:lnTo>
                      <a:lnTo>
                        <a:pt x="0" y="4"/>
                      </a:lnTo>
                      <a:lnTo>
                        <a:pt x="4" y="14"/>
                      </a:lnTo>
                      <a:lnTo>
                        <a:pt x="10" y="22"/>
                      </a:lnTo>
                      <a:lnTo>
                        <a:pt x="10" y="22"/>
                      </a:lnTo>
                      <a:lnTo>
                        <a:pt x="18" y="30"/>
                      </a:lnTo>
                      <a:lnTo>
                        <a:pt x="26" y="42"/>
                      </a:lnTo>
                      <a:lnTo>
                        <a:pt x="218" y="332"/>
                      </a:lnTo>
                      <a:lnTo>
                        <a:pt x="218" y="332"/>
                      </a:lnTo>
                      <a:lnTo>
                        <a:pt x="226" y="340"/>
                      </a:lnTo>
                      <a:lnTo>
                        <a:pt x="230" y="344"/>
                      </a:lnTo>
                      <a:lnTo>
                        <a:pt x="230" y="34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47" name="Freeform 80"/>
                <p:cNvSpPr>
                  <a:spLocks/>
                </p:cNvSpPr>
                <p:nvPr/>
              </p:nvSpPr>
              <p:spPr bwMode="auto">
                <a:xfrm>
                  <a:off x="2032000" y="1216025"/>
                  <a:ext cx="1588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48" name="Freeform 81"/>
                <p:cNvSpPr>
                  <a:spLocks/>
                </p:cNvSpPr>
                <p:nvPr/>
              </p:nvSpPr>
              <p:spPr bwMode="auto">
                <a:xfrm>
                  <a:off x="2057401" y="654050"/>
                  <a:ext cx="368300" cy="546100"/>
                </a:xfrm>
                <a:custGeom>
                  <a:avLst/>
                  <a:gdLst/>
                  <a:ahLst/>
                  <a:cxnLst>
                    <a:cxn ang="0">
                      <a:pos x="2" y="344"/>
                    </a:cxn>
                    <a:cxn ang="0">
                      <a:pos x="2" y="344"/>
                    </a:cxn>
                    <a:cxn ang="0">
                      <a:pos x="6" y="340"/>
                    </a:cxn>
                    <a:cxn ang="0">
                      <a:pos x="14" y="332"/>
                    </a:cxn>
                    <a:cxn ang="0">
                      <a:pos x="206" y="42"/>
                    </a:cxn>
                    <a:cxn ang="0">
                      <a:pos x="206" y="42"/>
                    </a:cxn>
                    <a:cxn ang="0">
                      <a:pos x="214" y="30"/>
                    </a:cxn>
                    <a:cxn ang="0">
                      <a:pos x="222" y="22"/>
                    </a:cxn>
                    <a:cxn ang="0">
                      <a:pos x="222" y="22"/>
                    </a:cxn>
                    <a:cxn ang="0">
                      <a:pos x="228" y="14"/>
                    </a:cxn>
                    <a:cxn ang="0">
                      <a:pos x="232" y="4"/>
                    </a:cxn>
                    <a:cxn ang="0">
                      <a:pos x="232" y="4"/>
                    </a:cxn>
                    <a:cxn ang="0">
                      <a:pos x="232" y="0"/>
                    </a:cxn>
                    <a:cxn ang="0">
                      <a:pos x="230" y="0"/>
                    </a:cxn>
                    <a:cxn ang="0">
                      <a:pos x="226" y="0"/>
                    </a:cxn>
                    <a:cxn ang="0">
                      <a:pos x="222" y="2"/>
                    </a:cxn>
                    <a:cxn ang="0">
                      <a:pos x="222" y="2"/>
                    </a:cxn>
                    <a:cxn ang="0">
                      <a:pos x="210" y="12"/>
                    </a:cxn>
                    <a:cxn ang="0">
                      <a:pos x="202" y="24"/>
                    </a:cxn>
                    <a:cxn ang="0">
                      <a:pos x="202" y="24"/>
                    </a:cxn>
                    <a:cxn ang="0">
                      <a:pos x="184" y="50"/>
                    </a:cxn>
                    <a:cxn ang="0">
                      <a:pos x="8" y="328"/>
                    </a:cxn>
                    <a:cxn ang="0">
                      <a:pos x="8" y="328"/>
                    </a:cxn>
                    <a:cxn ang="0">
                      <a:pos x="0" y="342"/>
                    </a:cxn>
                    <a:cxn ang="0">
                      <a:pos x="0" y="342"/>
                    </a:cxn>
                    <a:cxn ang="0">
                      <a:pos x="0" y="344"/>
                    </a:cxn>
                    <a:cxn ang="0">
                      <a:pos x="0" y="344"/>
                    </a:cxn>
                    <a:cxn ang="0">
                      <a:pos x="2" y="344"/>
                    </a:cxn>
                    <a:cxn ang="0">
                      <a:pos x="2" y="344"/>
                    </a:cxn>
                  </a:cxnLst>
                  <a:rect l="0" t="0" r="r" b="b"/>
                  <a:pathLst>
                    <a:path w="232" h="344">
                      <a:moveTo>
                        <a:pt x="2" y="344"/>
                      </a:moveTo>
                      <a:lnTo>
                        <a:pt x="2" y="344"/>
                      </a:lnTo>
                      <a:lnTo>
                        <a:pt x="6" y="340"/>
                      </a:lnTo>
                      <a:lnTo>
                        <a:pt x="14" y="332"/>
                      </a:lnTo>
                      <a:lnTo>
                        <a:pt x="206" y="42"/>
                      </a:lnTo>
                      <a:lnTo>
                        <a:pt x="206" y="42"/>
                      </a:lnTo>
                      <a:lnTo>
                        <a:pt x="214" y="30"/>
                      </a:lnTo>
                      <a:lnTo>
                        <a:pt x="222" y="22"/>
                      </a:lnTo>
                      <a:lnTo>
                        <a:pt x="222" y="22"/>
                      </a:lnTo>
                      <a:lnTo>
                        <a:pt x="228" y="14"/>
                      </a:lnTo>
                      <a:lnTo>
                        <a:pt x="232" y="4"/>
                      </a:lnTo>
                      <a:lnTo>
                        <a:pt x="232" y="4"/>
                      </a:lnTo>
                      <a:lnTo>
                        <a:pt x="232" y="0"/>
                      </a:lnTo>
                      <a:lnTo>
                        <a:pt x="230" y="0"/>
                      </a:lnTo>
                      <a:lnTo>
                        <a:pt x="226" y="0"/>
                      </a:lnTo>
                      <a:lnTo>
                        <a:pt x="222" y="2"/>
                      </a:lnTo>
                      <a:lnTo>
                        <a:pt x="222" y="2"/>
                      </a:lnTo>
                      <a:lnTo>
                        <a:pt x="210" y="12"/>
                      </a:lnTo>
                      <a:lnTo>
                        <a:pt x="202" y="24"/>
                      </a:lnTo>
                      <a:lnTo>
                        <a:pt x="202" y="24"/>
                      </a:lnTo>
                      <a:lnTo>
                        <a:pt x="184" y="50"/>
                      </a:lnTo>
                      <a:lnTo>
                        <a:pt x="8" y="328"/>
                      </a:lnTo>
                      <a:lnTo>
                        <a:pt x="8" y="328"/>
                      </a:lnTo>
                      <a:lnTo>
                        <a:pt x="0" y="342"/>
                      </a:lnTo>
                      <a:lnTo>
                        <a:pt x="0" y="342"/>
                      </a:lnTo>
                      <a:lnTo>
                        <a:pt x="0" y="344"/>
                      </a:lnTo>
                      <a:lnTo>
                        <a:pt x="0" y="344"/>
                      </a:lnTo>
                      <a:lnTo>
                        <a:pt x="2" y="344"/>
                      </a:lnTo>
                      <a:lnTo>
                        <a:pt x="2" y="34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49" name="Freeform 82"/>
                <p:cNvSpPr>
                  <a:spLocks noEditPoints="1"/>
                </p:cNvSpPr>
                <p:nvPr/>
              </p:nvSpPr>
              <p:spPr bwMode="auto">
                <a:xfrm>
                  <a:off x="381000" y="304800"/>
                  <a:ext cx="3317876" cy="2720975"/>
                </a:xfrm>
                <a:custGeom>
                  <a:avLst/>
                  <a:gdLst/>
                  <a:ahLst/>
                  <a:cxnLst>
                    <a:cxn ang="0">
                      <a:pos x="1784" y="18"/>
                    </a:cxn>
                    <a:cxn ang="0">
                      <a:pos x="1368" y="254"/>
                    </a:cxn>
                    <a:cxn ang="0">
                      <a:pos x="1096" y="632"/>
                    </a:cxn>
                    <a:cxn ang="0">
                      <a:pos x="1066" y="570"/>
                    </a:cxn>
                    <a:cxn ang="0">
                      <a:pos x="1044" y="562"/>
                    </a:cxn>
                    <a:cxn ang="0">
                      <a:pos x="1016" y="572"/>
                    </a:cxn>
                    <a:cxn ang="0">
                      <a:pos x="992" y="628"/>
                    </a:cxn>
                    <a:cxn ang="0">
                      <a:pos x="680" y="216"/>
                    </a:cxn>
                    <a:cxn ang="0">
                      <a:pos x="268" y="10"/>
                    </a:cxn>
                    <a:cxn ang="0">
                      <a:pos x="34" y="198"/>
                    </a:cxn>
                    <a:cxn ang="0">
                      <a:pos x="86" y="264"/>
                    </a:cxn>
                    <a:cxn ang="0">
                      <a:pos x="156" y="340"/>
                    </a:cxn>
                    <a:cxn ang="0">
                      <a:pos x="198" y="442"/>
                    </a:cxn>
                    <a:cxn ang="0">
                      <a:pos x="224" y="492"/>
                    </a:cxn>
                    <a:cxn ang="0">
                      <a:pos x="240" y="572"/>
                    </a:cxn>
                    <a:cxn ang="0">
                      <a:pos x="272" y="640"/>
                    </a:cxn>
                    <a:cxn ang="0">
                      <a:pos x="378" y="740"/>
                    </a:cxn>
                    <a:cxn ang="0">
                      <a:pos x="470" y="858"/>
                    </a:cxn>
                    <a:cxn ang="0">
                      <a:pos x="342" y="1124"/>
                    </a:cxn>
                    <a:cxn ang="0">
                      <a:pos x="376" y="1176"/>
                    </a:cxn>
                    <a:cxn ang="0">
                      <a:pos x="406" y="1268"/>
                    </a:cxn>
                    <a:cxn ang="0">
                      <a:pos x="458" y="1316"/>
                    </a:cxn>
                    <a:cxn ang="0">
                      <a:pos x="502" y="1380"/>
                    </a:cxn>
                    <a:cxn ang="0">
                      <a:pos x="536" y="1422"/>
                    </a:cxn>
                    <a:cxn ang="0">
                      <a:pos x="460" y="1554"/>
                    </a:cxn>
                    <a:cxn ang="0">
                      <a:pos x="414" y="1686"/>
                    </a:cxn>
                    <a:cxn ang="0">
                      <a:pos x="486" y="1704"/>
                    </a:cxn>
                    <a:cxn ang="0">
                      <a:pos x="586" y="1526"/>
                    </a:cxn>
                    <a:cxn ang="0">
                      <a:pos x="662" y="1528"/>
                    </a:cxn>
                    <a:cxn ang="0">
                      <a:pos x="700" y="1528"/>
                    </a:cxn>
                    <a:cxn ang="0">
                      <a:pos x="768" y="1532"/>
                    </a:cxn>
                    <a:cxn ang="0">
                      <a:pos x="816" y="1452"/>
                    </a:cxn>
                    <a:cxn ang="0">
                      <a:pos x="978" y="928"/>
                    </a:cxn>
                    <a:cxn ang="0">
                      <a:pos x="996" y="942"/>
                    </a:cxn>
                    <a:cxn ang="0">
                      <a:pos x="992" y="1208"/>
                    </a:cxn>
                    <a:cxn ang="0">
                      <a:pos x="1088" y="1112"/>
                    </a:cxn>
                    <a:cxn ang="0">
                      <a:pos x="1088" y="854"/>
                    </a:cxn>
                    <a:cxn ang="0">
                      <a:pos x="1138" y="1056"/>
                    </a:cxn>
                    <a:cxn ang="0">
                      <a:pos x="1284" y="1500"/>
                    </a:cxn>
                    <a:cxn ang="0">
                      <a:pos x="1334" y="1528"/>
                    </a:cxn>
                    <a:cxn ang="0">
                      <a:pos x="1406" y="1536"/>
                    </a:cxn>
                    <a:cxn ang="0">
                      <a:pos x="1458" y="1516"/>
                    </a:cxn>
                    <a:cxn ang="0">
                      <a:pos x="1542" y="1592"/>
                    </a:cxn>
                    <a:cxn ang="0">
                      <a:pos x="1626" y="1714"/>
                    </a:cxn>
                    <a:cxn ang="0">
                      <a:pos x="1680" y="1650"/>
                    </a:cxn>
                    <a:cxn ang="0">
                      <a:pos x="1618" y="1546"/>
                    </a:cxn>
                    <a:cxn ang="0">
                      <a:pos x="1560" y="1404"/>
                    </a:cxn>
                    <a:cxn ang="0">
                      <a:pos x="1616" y="1378"/>
                    </a:cxn>
                    <a:cxn ang="0">
                      <a:pos x="1634" y="1294"/>
                    </a:cxn>
                    <a:cxn ang="0">
                      <a:pos x="1706" y="1248"/>
                    </a:cxn>
                    <a:cxn ang="0">
                      <a:pos x="1726" y="1166"/>
                    </a:cxn>
                    <a:cxn ang="0">
                      <a:pos x="1702" y="1004"/>
                    </a:cxn>
                    <a:cxn ang="0">
                      <a:pos x="1528" y="790"/>
                    </a:cxn>
                    <a:cxn ang="0">
                      <a:pos x="1758" y="718"/>
                    </a:cxn>
                    <a:cxn ang="0">
                      <a:pos x="1830" y="612"/>
                    </a:cxn>
                    <a:cxn ang="0">
                      <a:pos x="1868" y="536"/>
                    </a:cxn>
                    <a:cxn ang="0">
                      <a:pos x="1876" y="472"/>
                    </a:cxn>
                    <a:cxn ang="0">
                      <a:pos x="1898" y="394"/>
                    </a:cxn>
                    <a:cxn ang="0">
                      <a:pos x="1964" y="304"/>
                    </a:cxn>
                    <a:cxn ang="0">
                      <a:pos x="2020" y="236"/>
                    </a:cxn>
                    <a:cxn ang="0">
                      <a:pos x="1040" y="574"/>
                    </a:cxn>
                  </a:cxnLst>
                  <a:rect l="0" t="0" r="r" b="b"/>
                  <a:pathLst>
                    <a:path w="2090" h="1714">
                      <a:moveTo>
                        <a:pt x="2088" y="78"/>
                      </a:moveTo>
                      <a:lnTo>
                        <a:pt x="2070" y="44"/>
                      </a:lnTo>
                      <a:lnTo>
                        <a:pt x="2028" y="16"/>
                      </a:lnTo>
                      <a:lnTo>
                        <a:pt x="1964" y="4"/>
                      </a:lnTo>
                      <a:lnTo>
                        <a:pt x="1896" y="0"/>
                      </a:lnTo>
                      <a:lnTo>
                        <a:pt x="1896" y="0"/>
                      </a:lnTo>
                      <a:lnTo>
                        <a:pt x="1876" y="2"/>
                      </a:lnTo>
                      <a:lnTo>
                        <a:pt x="1852" y="4"/>
                      </a:lnTo>
                      <a:lnTo>
                        <a:pt x="1822" y="10"/>
                      </a:lnTo>
                      <a:lnTo>
                        <a:pt x="1784" y="18"/>
                      </a:lnTo>
                      <a:lnTo>
                        <a:pt x="1740" y="30"/>
                      </a:lnTo>
                      <a:lnTo>
                        <a:pt x="1694" y="46"/>
                      </a:lnTo>
                      <a:lnTo>
                        <a:pt x="1642" y="66"/>
                      </a:lnTo>
                      <a:lnTo>
                        <a:pt x="1642" y="66"/>
                      </a:lnTo>
                      <a:lnTo>
                        <a:pt x="1592" y="92"/>
                      </a:lnTo>
                      <a:lnTo>
                        <a:pt x="1544" y="118"/>
                      </a:lnTo>
                      <a:lnTo>
                        <a:pt x="1498" y="148"/>
                      </a:lnTo>
                      <a:lnTo>
                        <a:pt x="1454" y="180"/>
                      </a:lnTo>
                      <a:lnTo>
                        <a:pt x="1410" y="216"/>
                      </a:lnTo>
                      <a:lnTo>
                        <a:pt x="1368" y="254"/>
                      </a:lnTo>
                      <a:lnTo>
                        <a:pt x="1328" y="296"/>
                      </a:lnTo>
                      <a:lnTo>
                        <a:pt x="1286" y="342"/>
                      </a:lnTo>
                      <a:lnTo>
                        <a:pt x="1286" y="342"/>
                      </a:lnTo>
                      <a:lnTo>
                        <a:pt x="1254" y="380"/>
                      </a:lnTo>
                      <a:lnTo>
                        <a:pt x="1224" y="420"/>
                      </a:lnTo>
                      <a:lnTo>
                        <a:pt x="1196" y="462"/>
                      </a:lnTo>
                      <a:lnTo>
                        <a:pt x="1170" y="504"/>
                      </a:lnTo>
                      <a:lnTo>
                        <a:pt x="1124" y="578"/>
                      </a:lnTo>
                      <a:lnTo>
                        <a:pt x="1096" y="632"/>
                      </a:lnTo>
                      <a:lnTo>
                        <a:pt x="1096" y="632"/>
                      </a:lnTo>
                      <a:lnTo>
                        <a:pt x="1092" y="622"/>
                      </a:lnTo>
                      <a:lnTo>
                        <a:pt x="1082" y="608"/>
                      </a:lnTo>
                      <a:lnTo>
                        <a:pt x="1082" y="608"/>
                      </a:lnTo>
                      <a:lnTo>
                        <a:pt x="1086" y="600"/>
                      </a:lnTo>
                      <a:lnTo>
                        <a:pt x="1088" y="592"/>
                      </a:lnTo>
                      <a:lnTo>
                        <a:pt x="1088" y="592"/>
                      </a:lnTo>
                      <a:lnTo>
                        <a:pt x="1086" y="584"/>
                      </a:lnTo>
                      <a:lnTo>
                        <a:pt x="1082" y="576"/>
                      </a:lnTo>
                      <a:lnTo>
                        <a:pt x="1074" y="572"/>
                      </a:lnTo>
                      <a:lnTo>
                        <a:pt x="1066" y="570"/>
                      </a:lnTo>
                      <a:lnTo>
                        <a:pt x="1066" y="570"/>
                      </a:lnTo>
                      <a:lnTo>
                        <a:pt x="1064" y="570"/>
                      </a:lnTo>
                      <a:lnTo>
                        <a:pt x="1066" y="564"/>
                      </a:lnTo>
                      <a:lnTo>
                        <a:pt x="1060" y="564"/>
                      </a:lnTo>
                      <a:lnTo>
                        <a:pt x="1056" y="564"/>
                      </a:lnTo>
                      <a:lnTo>
                        <a:pt x="1056" y="564"/>
                      </a:lnTo>
                      <a:lnTo>
                        <a:pt x="1050" y="558"/>
                      </a:lnTo>
                      <a:lnTo>
                        <a:pt x="1048" y="560"/>
                      </a:lnTo>
                      <a:lnTo>
                        <a:pt x="1048" y="558"/>
                      </a:lnTo>
                      <a:lnTo>
                        <a:pt x="1044" y="562"/>
                      </a:lnTo>
                      <a:lnTo>
                        <a:pt x="1038" y="560"/>
                      </a:lnTo>
                      <a:lnTo>
                        <a:pt x="1038" y="564"/>
                      </a:lnTo>
                      <a:lnTo>
                        <a:pt x="1034" y="564"/>
                      </a:lnTo>
                      <a:lnTo>
                        <a:pt x="1030" y="564"/>
                      </a:lnTo>
                      <a:lnTo>
                        <a:pt x="1034" y="572"/>
                      </a:lnTo>
                      <a:lnTo>
                        <a:pt x="1034" y="572"/>
                      </a:lnTo>
                      <a:lnTo>
                        <a:pt x="1034" y="572"/>
                      </a:lnTo>
                      <a:lnTo>
                        <a:pt x="1026" y="570"/>
                      </a:lnTo>
                      <a:lnTo>
                        <a:pt x="1026" y="570"/>
                      </a:lnTo>
                      <a:lnTo>
                        <a:pt x="1016" y="572"/>
                      </a:lnTo>
                      <a:lnTo>
                        <a:pt x="1010" y="576"/>
                      </a:lnTo>
                      <a:lnTo>
                        <a:pt x="1004" y="584"/>
                      </a:lnTo>
                      <a:lnTo>
                        <a:pt x="1004" y="592"/>
                      </a:lnTo>
                      <a:lnTo>
                        <a:pt x="1004" y="592"/>
                      </a:lnTo>
                      <a:lnTo>
                        <a:pt x="1004" y="598"/>
                      </a:lnTo>
                      <a:lnTo>
                        <a:pt x="1008" y="604"/>
                      </a:lnTo>
                      <a:lnTo>
                        <a:pt x="1008" y="604"/>
                      </a:lnTo>
                      <a:lnTo>
                        <a:pt x="998" y="618"/>
                      </a:lnTo>
                      <a:lnTo>
                        <a:pt x="992" y="628"/>
                      </a:lnTo>
                      <a:lnTo>
                        <a:pt x="992" y="628"/>
                      </a:lnTo>
                      <a:lnTo>
                        <a:pt x="962" y="574"/>
                      </a:lnTo>
                      <a:lnTo>
                        <a:pt x="918" y="500"/>
                      </a:lnTo>
                      <a:lnTo>
                        <a:pt x="892" y="460"/>
                      </a:lnTo>
                      <a:lnTo>
                        <a:pt x="864" y="420"/>
                      </a:lnTo>
                      <a:lnTo>
                        <a:pt x="834" y="378"/>
                      </a:lnTo>
                      <a:lnTo>
                        <a:pt x="802" y="342"/>
                      </a:lnTo>
                      <a:lnTo>
                        <a:pt x="802" y="342"/>
                      </a:lnTo>
                      <a:lnTo>
                        <a:pt x="762" y="296"/>
                      </a:lnTo>
                      <a:lnTo>
                        <a:pt x="720" y="254"/>
                      </a:lnTo>
                      <a:lnTo>
                        <a:pt x="680" y="216"/>
                      </a:lnTo>
                      <a:lnTo>
                        <a:pt x="636" y="180"/>
                      </a:lnTo>
                      <a:lnTo>
                        <a:pt x="592" y="148"/>
                      </a:lnTo>
                      <a:lnTo>
                        <a:pt x="546" y="118"/>
                      </a:lnTo>
                      <a:lnTo>
                        <a:pt x="498" y="92"/>
                      </a:lnTo>
                      <a:lnTo>
                        <a:pt x="448" y="66"/>
                      </a:lnTo>
                      <a:lnTo>
                        <a:pt x="448" y="66"/>
                      </a:lnTo>
                      <a:lnTo>
                        <a:pt x="396" y="46"/>
                      </a:lnTo>
                      <a:lnTo>
                        <a:pt x="348" y="30"/>
                      </a:lnTo>
                      <a:lnTo>
                        <a:pt x="306" y="18"/>
                      </a:lnTo>
                      <a:lnTo>
                        <a:pt x="268" y="10"/>
                      </a:lnTo>
                      <a:lnTo>
                        <a:pt x="238" y="4"/>
                      </a:lnTo>
                      <a:lnTo>
                        <a:pt x="214" y="2"/>
                      </a:lnTo>
                      <a:lnTo>
                        <a:pt x="194" y="0"/>
                      </a:lnTo>
                      <a:lnTo>
                        <a:pt x="126" y="4"/>
                      </a:lnTo>
                      <a:lnTo>
                        <a:pt x="62" y="16"/>
                      </a:lnTo>
                      <a:lnTo>
                        <a:pt x="20" y="44"/>
                      </a:lnTo>
                      <a:lnTo>
                        <a:pt x="2" y="78"/>
                      </a:lnTo>
                      <a:lnTo>
                        <a:pt x="0" y="112"/>
                      </a:lnTo>
                      <a:lnTo>
                        <a:pt x="12" y="154"/>
                      </a:lnTo>
                      <a:lnTo>
                        <a:pt x="34" y="198"/>
                      </a:lnTo>
                      <a:lnTo>
                        <a:pt x="34" y="198"/>
                      </a:lnTo>
                      <a:lnTo>
                        <a:pt x="44" y="214"/>
                      </a:lnTo>
                      <a:lnTo>
                        <a:pt x="56" y="226"/>
                      </a:lnTo>
                      <a:lnTo>
                        <a:pt x="60" y="232"/>
                      </a:lnTo>
                      <a:lnTo>
                        <a:pt x="66" y="234"/>
                      </a:lnTo>
                      <a:lnTo>
                        <a:pt x="66" y="234"/>
                      </a:lnTo>
                      <a:lnTo>
                        <a:pt x="70" y="236"/>
                      </a:lnTo>
                      <a:lnTo>
                        <a:pt x="74" y="240"/>
                      </a:lnTo>
                      <a:lnTo>
                        <a:pt x="80" y="252"/>
                      </a:lnTo>
                      <a:lnTo>
                        <a:pt x="86" y="264"/>
                      </a:lnTo>
                      <a:lnTo>
                        <a:pt x="86" y="264"/>
                      </a:lnTo>
                      <a:lnTo>
                        <a:pt x="94" y="278"/>
                      </a:lnTo>
                      <a:lnTo>
                        <a:pt x="104" y="290"/>
                      </a:lnTo>
                      <a:lnTo>
                        <a:pt x="112" y="296"/>
                      </a:lnTo>
                      <a:lnTo>
                        <a:pt x="118" y="300"/>
                      </a:lnTo>
                      <a:lnTo>
                        <a:pt x="118" y="300"/>
                      </a:lnTo>
                      <a:lnTo>
                        <a:pt x="126" y="304"/>
                      </a:lnTo>
                      <a:lnTo>
                        <a:pt x="132" y="310"/>
                      </a:lnTo>
                      <a:lnTo>
                        <a:pt x="146" y="324"/>
                      </a:lnTo>
                      <a:lnTo>
                        <a:pt x="156" y="340"/>
                      </a:lnTo>
                      <a:lnTo>
                        <a:pt x="160" y="350"/>
                      </a:lnTo>
                      <a:lnTo>
                        <a:pt x="160" y="350"/>
                      </a:lnTo>
                      <a:lnTo>
                        <a:pt x="160" y="354"/>
                      </a:lnTo>
                      <a:lnTo>
                        <a:pt x="164" y="360"/>
                      </a:lnTo>
                      <a:lnTo>
                        <a:pt x="176" y="374"/>
                      </a:lnTo>
                      <a:lnTo>
                        <a:pt x="192" y="394"/>
                      </a:lnTo>
                      <a:lnTo>
                        <a:pt x="192" y="394"/>
                      </a:lnTo>
                      <a:lnTo>
                        <a:pt x="198" y="416"/>
                      </a:lnTo>
                      <a:lnTo>
                        <a:pt x="200" y="434"/>
                      </a:lnTo>
                      <a:lnTo>
                        <a:pt x="198" y="442"/>
                      </a:lnTo>
                      <a:lnTo>
                        <a:pt x="196" y="446"/>
                      </a:lnTo>
                      <a:lnTo>
                        <a:pt x="196" y="446"/>
                      </a:lnTo>
                      <a:lnTo>
                        <a:pt x="194" y="450"/>
                      </a:lnTo>
                      <a:lnTo>
                        <a:pt x="196" y="454"/>
                      </a:lnTo>
                      <a:lnTo>
                        <a:pt x="202" y="462"/>
                      </a:lnTo>
                      <a:lnTo>
                        <a:pt x="214" y="472"/>
                      </a:lnTo>
                      <a:lnTo>
                        <a:pt x="214" y="472"/>
                      </a:lnTo>
                      <a:lnTo>
                        <a:pt x="216" y="476"/>
                      </a:lnTo>
                      <a:lnTo>
                        <a:pt x="222" y="486"/>
                      </a:lnTo>
                      <a:lnTo>
                        <a:pt x="224" y="492"/>
                      </a:lnTo>
                      <a:lnTo>
                        <a:pt x="226" y="498"/>
                      </a:lnTo>
                      <a:lnTo>
                        <a:pt x="226" y="506"/>
                      </a:lnTo>
                      <a:lnTo>
                        <a:pt x="222" y="512"/>
                      </a:lnTo>
                      <a:lnTo>
                        <a:pt x="222" y="512"/>
                      </a:lnTo>
                      <a:lnTo>
                        <a:pt x="220" y="518"/>
                      </a:lnTo>
                      <a:lnTo>
                        <a:pt x="220" y="526"/>
                      </a:lnTo>
                      <a:lnTo>
                        <a:pt x="222" y="536"/>
                      </a:lnTo>
                      <a:lnTo>
                        <a:pt x="226" y="546"/>
                      </a:lnTo>
                      <a:lnTo>
                        <a:pt x="236" y="564"/>
                      </a:lnTo>
                      <a:lnTo>
                        <a:pt x="240" y="572"/>
                      </a:lnTo>
                      <a:lnTo>
                        <a:pt x="244" y="574"/>
                      </a:lnTo>
                      <a:lnTo>
                        <a:pt x="244" y="574"/>
                      </a:lnTo>
                      <a:lnTo>
                        <a:pt x="248" y="578"/>
                      </a:lnTo>
                      <a:lnTo>
                        <a:pt x="250" y="582"/>
                      </a:lnTo>
                      <a:lnTo>
                        <a:pt x="256" y="594"/>
                      </a:lnTo>
                      <a:lnTo>
                        <a:pt x="260" y="612"/>
                      </a:lnTo>
                      <a:lnTo>
                        <a:pt x="260" y="612"/>
                      </a:lnTo>
                      <a:lnTo>
                        <a:pt x="260" y="614"/>
                      </a:lnTo>
                      <a:lnTo>
                        <a:pt x="264" y="624"/>
                      </a:lnTo>
                      <a:lnTo>
                        <a:pt x="272" y="640"/>
                      </a:lnTo>
                      <a:lnTo>
                        <a:pt x="288" y="660"/>
                      </a:lnTo>
                      <a:lnTo>
                        <a:pt x="288" y="660"/>
                      </a:lnTo>
                      <a:lnTo>
                        <a:pt x="304" y="680"/>
                      </a:lnTo>
                      <a:lnTo>
                        <a:pt x="314" y="694"/>
                      </a:lnTo>
                      <a:lnTo>
                        <a:pt x="328" y="714"/>
                      </a:lnTo>
                      <a:lnTo>
                        <a:pt x="328" y="714"/>
                      </a:lnTo>
                      <a:lnTo>
                        <a:pt x="332" y="718"/>
                      </a:lnTo>
                      <a:lnTo>
                        <a:pt x="338" y="724"/>
                      </a:lnTo>
                      <a:lnTo>
                        <a:pt x="356" y="732"/>
                      </a:lnTo>
                      <a:lnTo>
                        <a:pt x="378" y="740"/>
                      </a:lnTo>
                      <a:lnTo>
                        <a:pt x="430" y="746"/>
                      </a:lnTo>
                      <a:lnTo>
                        <a:pt x="484" y="746"/>
                      </a:lnTo>
                      <a:lnTo>
                        <a:pt x="534" y="746"/>
                      </a:lnTo>
                      <a:lnTo>
                        <a:pt x="604" y="752"/>
                      </a:lnTo>
                      <a:lnTo>
                        <a:pt x="622" y="754"/>
                      </a:lnTo>
                      <a:lnTo>
                        <a:pt x="622" y="754"/>
                      </a:lnTo>
                      <a:lnTo>
                        <a:pt x="562" y="790"/>
                      </a:lnTo>
                      <a:lnTo>
                        <a:pt x="518" y="820"/>
                      </a:lnTo>
                      <a:lnTo>
                        <a:pt x="488" y="842"/>
                      </a:lnTo>
                      <a:lnTo>
                        <a:pt x="470" y="858"/>
                      </a:lnTo>
                      <a:lnTo>
                        <a:pt x="462" y="868"/>
                      </a:lnTo>
                      <a:lnTo>
                        <a:pt x="458" y="874"/>
                      </a:lnTo>
                      <a:lnTo>
                        <a:pt x="458" y="876"/>
                      </a:lnTo>
                      <a:lnTo>
                        <a:pt x="458" y="878"/>
                      </a:lnTo>
                      <a:lnTo>
                        <a:pt x="384" y="988"/>
                      </a:lnTo>
                      <a:lnTo>
                        <a:pt x="388" y="1004"/>
                      </a:lnTo>
                      <a:lnTo>
                        <a:pt x="384" y="1022"/>
                      </a:lnTo>
                      <a:lnTo>
                        <a:pt x="366" y="1052"/>
                      </a:lnTo>
                      <a:lnTo>
                        <a:pt x="354" y="1078"/>
                      </a:lnTo>
                      <a:lnTo>
                        <a:pt x="342" y="1124"/>
                      </a:lnTo>
                      <a:lnTo>
                        <a:pt x="342" y="1124"/>
                      </a:lnTo>
                      <a:lnTo>
                        <a:pt x="342" y="1130"/>
                      </a:lnTo>
                      <a:lnTo>
                        <a:pt x="344" y="1142"/>
                      </a:lnTo>
                      <a:lnTo>
                        <a:pt x="348" y="1148"/>
                      </a:lnTo>
                      <a:lnTo>
                        <a:pt x="350" y="1156"/>
                      </a:lnTo>
                      <a:lnTo>
                        <a:pt x="356" y="1162"/>
                      </a:lnTo>
                      <a:lnTo>
                        <a:pt x="364" y="1166"/>
                      </a:lnTo>
                      <a:lnTo>
                        <a:pt x="364" y="1166"/>
                      </a:lnTo>
                      <a:lnTo>
                        <a:pt x="372" y="1170"/>
                      </a:lnTo>
                      <a:lnTo>
                        <a:pt x="376" y="1176"/>
                      </a:lnTo>
                      <a:lnTo>
                        <a:pt x="380" y="1184"/>
                      </a:lnTo>
                      <a:lnTo>
                        <a:pt x="382" y="1192"/>
                      </a:lnTo>
                      <a:lnTo>
                        <a:pt x="380" y="1206"/>
                      </a:lnTo>
                      <a:lnTo>
                        <a:pt x="380" y="1212"/>
                      </a:lnTo>
                      <a:lnTo>
                        <a:pt x="382" y="1244"/>
                      </a:lnTo>
                      <a:lnTo>
                        <a:pt x="382" y="1244"/>
                      </a:lnTo>
                      <a:lnTo>
                        <a:pt x="384" y="1248"/>
                      </a:lnTo>
                      <a:lnTo>
                        <a:pt x="392" y="1258"/>
                      </a:lnTo>
                      <a:lnTo>
                        <a:pt x="398" y="1264"/>
                      </a:lnTo>
                      <a:lnTo>
                        <a:pt x="406" y="1268"/>
                      </a:lnTo>
                      <a:lnTo>
                        <a:pt x="416" y="1272"/>
                      </a:lnTo>
                      <a:lnTo>
                        <a:pt x="428" y="1272"/>
                      </a:lnTo>
                      <a:lnTo>
                        <a:pt x="428" y="1272"/>
                      </a:lnTo>
                      <a:lnTo>
                        <a:pt x="440" y="1274"/>
                      </a:lnTo>
                      <a:lnTo>
                        <a:pt x="448" y="1280"/>
                      </a:lnTo>
                      <a:lnTo>
                        <a:pt x="452" y="1286"/>
                      </a:lnTo>
                      <a:lnTo>
                        <a:pt x="456" y="1294"/>
                      </a:lnTo>
                      <a:lnTo>
                        <a:pt x="458" y="1310"/>
                      </a:lnTo>
                      <a:lnTo>
                        <a:pt x="458" y="1316"/>
                      </a:lnTo>
                      <a:lnTo>
                        <a:pt x="458" y="1316"/>
                      </a:lnTo>
                      <a:lnTo>
                        <a:pt x="456" y="1338"/>
                      </a:lnTo>
                      <a:lnTo>
                        <a:pt x="458" y="1354"/>
                      </a:lnTo>
                      <a:lnTo>
                        <a:pt x="458" y="1360"/>
                      </a:lnTo>
                      <a:lnTo>
                        <a:pt x="460" y="1364"/>
                      </a:lnTo>
                      <a:lnTo>
                        <a:pt x="460" y="1364"/>
                      </a:lnTo>
                      <a:lnTo>
                        <a:pt x="468" y="1374"/>
                      </a:lnTo>
                      <a:lnTo>
                        <a:pt x="474" y="1378"/>
                      </a:lnTo>
                      <a:lnTo>
                        <a:pt x="486" y="1380"/>
                      </a:lnTo>
                      <a:lnTo>
                        <a:pt x="486" y="1380"/>
                      </a:lnTo>
                      <a:lnTo>
                        <a:pt x="502" y="1380"/>
                      </a:lnTo>
                      <a:lnTo>
                        <a:pt x="514" y="1384"/>
                      </a:lnTo>
                      <a:lnTo>
                        <a:pt x="522" y="1390"/>
                      </a:lnTo>
                      <a:lnTo>
                        <a:pt x="526" y="1394"/>
                      </a:lnTo>
                      <a:lnTo>
                        <a:pt x="526" y="1396"/>
                      </a:lnTo>
                      <a:lnTo>
                        <a:pt x="526" y="1396"/>
                      </a:lnTo>
                      <a:lnTo>
                        <a:pt x="526" y="1400"/>
                      </a:lnTo>
                      <a:lnTo>
                        <a:pt x="530" y="1404"/>
                      </a:lnTo>
                      <a:lnTo>
                        <a:pt x="532" y="1408"/>
                      </a:lnTo>
                      <a:lnTo>
                        <a:pt x="534" y="1414"/>
                      </a:lnTo>
                      <a:lnTo>
                        <a:pt x="536" y="1422"/>
                      </a:lnTo>
                      <a:lnTo>
                        <a:pt x="536" y="1432"/>
                      </a:lnTo>
                      <a:lnTo>
                        <a:pt x="532" y="1446"/>
                      </a:lnTo>
                      <a:lnTo>
                        <a:pt x="524" y="1462"/>
                      </a:lnTo>
                      <a:lnTo>
                        <a:pt x="524" y="1462"/>
                      </a:lnTo>
                      <a:lnTo>
                        <a:pt x="492" y="1522"/>
                      </a:lnTo>
                      <a:lnTo>
                        <a:pt x="478" y="1540"/>
                      </a:lnTo>
                      <a:lnTo>
                        <a:pt x="472" y="1546"/>
                      </a:lnTo>
                      <a:lnTo>
                        <a:pt x="466" y="1550"/>
                      </a:lnTo>
                      <a:lnTo>
                        <a:pt x="466" y="1550"/>
                      </a:lnTo>
                      <a:lnTo>
                        <a:pt x="460" y="1554"/>
                      </a:lnTo>
                      <a:lnTo>
                        <a:pt x="454" y="1560"/>
                      </a:lnTo>
                      <a:lnTo>
                        <a:pt x="440" y="1578"/>
                      </a:lnTo>
                      <a:lnTo>
                        <a:pt x="424" y="1604"/>
                      </a:lnTo>
                      <a:lnTo>
                        <a:pt x="424" y="1604"/>
                      </a:lnTo>
                      <a:lnTo>
                        <a:pt x="420" y="1614"/>
                      </a:lnTo>
                      <a:lnTo>
                        <a:pt x="412" y="1636"/>
                      </a:lnTo>
                      <a:lnTo>
                        <a:pt x="410" y="1650"/>
                      </a:lnTo>
                      <a:lnTo>
                        <a:pt x="408" y="1666"/>
                      </a:lnTo>
                      <a:lnTo>
                        <a:pt x="410" y="1680"/>
                      </a:lnTo>
                      <a:lnTo>
                        <a:pt x="414" y="1686"/>
                      </a:lnTo>
                      <a:lnTo>
                        <a:pt x="416" y="1692"/>
                      </a:lnTo>
                      <a:lnTo>
                        <a:pt x="416" y="1692"/>
                      </a:lnTo>
                      <a:lnTo>
                        <a:pt x="426" y="1702"/>
                      </a:lnTo>
                      <a:lnTo>
                        <a:pt x="438" y="1710"/>
                      </a:lnTo>
                      <a:lnTo>
                        <a:pt x="450" y="1714"/>
                      </a:lnTo>
                      <a:lnTo>
                        <a:pt x="456" y="1714"/>
                      </a:lnTo>
                      <a:lnTo>
                        <a:pt x="464" y="1714"/>
                      </a:lnTo>
                      <a:lnTo>
                        <a:pt x="470" y="1712"/>
                      </a:lnTo>
                      <a:lnTo>
                        <a:pt x="478" y="1710"/>
                      </a:lnTo>
                      <a:lnTo>
                        <a:pt x="486" y="1704"/>
                      </a:lnTo>
                      <a:lnTo>
                        <a:pt x="492" y="1698"/>
                      </a:lnTo>
                      <a:lnTo>
                        <a:pt x="500" y="1690"/>
                      </a:lnTo>
                      <a:lnTo>
                        <a:pt x="508" y="1678"/>
                      </a:lnTo>
                      <a:lnTo>
                        <a:pt x="514" y="1666"/>
                      </a:lnTo>
                      <a:lnTo>
                        <a:pt x="522" y="1650"/>
                      </a:lnTo>
                      <a:lnTo>
                        <a:pt x="522" y="1650"/>
                      </a:lnTo>
                      <a:lnTo>
                        <a:pt x="548" y="1592"/>
                      </a:lnTo>
                      <a:lnTo>
                        <a:pt x="568" y="1554"/>
                      </a:lnTo>
                      <a:lnTo>
                        <a:pt x="582" y="1532"/>
                      </a:lnTo>
                      <a:lnTo>
                        <a:pt x="586" y="1526"/>
                      </a:lnTo>
                      <a:lnTo>
                        <a:pt x="586" y="1526"/>
                      </a:lnTo>
                      <a:lnTo>
                        <a:pt x="590" y="1522"/>
                      </a:lnTo>
                      <a:lnTo>
                        <a:pt x="594" y="1518"/>
                      </a:lnTo>
                      <a:lnTo>
                        <a:pt x="600" y="1516"/>
                      </a:lnTo>
                      <a:lnTo>
                        <a:pt x="608" y="1514"/>
                      </a:lnTo>
                      <a:lnTo>
                        <a:pt x="620" y="1514"/>
                      </a:lnTo>
                      <a:lnTo>
                        <a:pt x="632" y="1516"/>
                      </a:lnTo>
                      <a:lnTo>
                        <a:pt x="648" y="1520"/>
                      </a:lnTo>
                      <a:lnTo>
                        <a:pt x="648" y="1520"/>
                      </a:lnTo>
                      <a:lnTo>
                        <a:pt x="662" y="1528"/>
                      </a:lnTo>
                      <a:lnTo>
                        <a:pt x="668" y="1532"/>
                      </a:lnTo>
                      <a:lnTo>
                        <a:pt x="670" y="1536"/>
                      </a:lnTo>
                      <a:lnTo>
                        <a:pt x="668" y="1536"/>
                      </a:lnTo>
                      <a:lnTo>
                        <a:pt x="664" y="1538"/>
                      </a:lnTo>
                      <a:lnTo>
                        <a:pt x="670" y="1538"/>
                      </a:lnTo>
                      <a:lnTo>
                        <a:pt x="670" y="1538"/>
                      </a:lnTo>
                      <a:lnTo>
                        <a:pt x="682" y="1536"/>
                      </a:lnTo>
                      <a:lnTo>
                        <a:pt x="692" y="1532"/>
                      </a:lnTo>
                      <a:lnTo>
                        <a:pt x="700" y="1528"/>
                      </a:lnTo>
                      <a:lnTo>
                        <a:pt x="700" y="1528"/>
                      </a:lnTo>
                      <a:lnTo>
                        <a:pt x="708" y="1522"/>
                      </a:lnTo>
                      <a:lnTo>
                        <a:pt x="716" y="1518"/>
                      </a:lnTo>
                      <a:lnTo>
                        <a:pt x="724" y="1516"/>
                      </a:lnTo>
                      <a:lnTo>
                        <a:pt x="724" y="1516"/>
                      </a:lnTo>
                      <a:lnTo>
                        <a:pt x="734" y="1518"/>
                      </a:lnTo>
                      <a:lnTo>
                        <a:pt x="744" y="1522"/>
                      </a:lnTo>
                      <a:lnTo>
                        <a:pt x="754" y="1528"/>
                      </a:lnTo>
                      <a:lnTo>
                        <a:pt x="754" y="1528"/>
                      </a:lnTo>
                      <a:lnTo>
                        <a:pt x="758" y="1530"/>
                      </a:lnTo>
                      <a:lnTo>
                        <a:pt x="768" y="1532"/>
                      </a:lnTo>
                      <a:lnTo>
                        <a:pt x="774" y="1532"/>
                      </a:lnTo>
                      <a:lnTo>
                        <a:pt x="780" y="1532"/>
                      </a:lnTo>
                      <a:lnTo>
                        <a:pt x="786" y="1528"/>
                      </a:lnTo>
                      <a:lnTo>
                        <a:pt x="794" y="1520"/>
                      </a:lnTo>
                      <a:lnTo>
                        <a:pt x="794" y="1520"/>
                      </a:lnTo>
                      <a:lnTo>
                        <a:pt x="800" y="1512"/>
                      </a:lnTo>
                      <a:lnTo>
                        <a:pt x="806" y="1500"/>
                      </a:lnTo>
                      <a:lnTo>
                        <a:pt x="812" y="1478"/>
                      </a:lnTo>
                      <a:lnTo>
                        <a:pt x="816" y="1458"/>
                      </a:lnTo>
                      <a:lnTo>
                        <a:pt x="816" y="1452"/>
                      </a:lnTo>
                      <a:lnTo>
                        <a:pt x="840" y="1406"/>
                      </a:lnTo>
                      <a:lnTo>
                        <a:pt x="844" y="1388"/>
                      </a:lnTo>
                      <a:lnTo>
                        <a:pt x="870" y="1386"/>
                      </a:lnTo>
                      <a:lnTo>
                        <a:pt x="894" y="1318"/>
                      </a:lnTo>
                      <a:lnTo>
                        <a:pt x="922" y="1204"/>
                      </a:lnTo>
                      <a:lnTo>
                        <a:pt x="952" y="1056"/>
                      </a:lnTo>
                      <a:lnTo>
                        <a:pt x="970" y="942"/>
                      </a:lnTo>
                      <a:lnTo>
                        <a:pt x="970" y="942"/>
                      </a:lnTo>
                      <a:lnTo>
                        <a:pt x="974" y="940"/>
                      </a:lnTo>
                      <a:lnTo>
                        <a:pt x="978" y="928"/>
                      </a:lnTo>
                      <a:lnTo>
                        <a:pt x="984" y="908"/>
                      </a:lnTo>
                      <a:lnTo>
                        <a:pt x="986" y="894"/>
                      </a:lnTo>
                      <a:lnTo>
                        <a:pt x="988" y="880"/>
                      </a:lnTo>
                      <a:lnTo>
                        <a:pt x="988" y="880"/>
                      </a:lnTo>
                      <a:lnTo>
                        <a:pt x="990" y="866"/>
                      </a:lnTo>
                      <a:lnTo>
                        <a:pt x="994" y="858"/>
                      </a:lnTo>
                      <a:lnTo>
                        <a:pt x="1000" y="856"/>
                      </a:lnTo>
                      <a:lnTo>
                        <a:pt x="1004" y="854"/>
                      </a:lnTo>
                      <a:lnTo>
                        <a:pt x="1004" y="880"/>
                      </a:lnTo>
                      <a:lnTo>
                        <a:pt x="996" y="942"/>
                      </a:lnTo>
                      <a:lnTo>
                        <a:pt x="998" y="962"/>
                      </a:lnTo>
                      <a:lnTo>
                        <a:pt x="990" y="990"/>
                      </a:lnTo>
                      <a:lnTo>
                        <a:pt x="990" y="1034"/>
                      </a:lnTo>
                      <a:lnTo>
                        <a:pt x="990" y="1046"/>
                      </a:lnTo>
                      <a:lnTo>
                        <a:pt x="990" y="1108"/>
                      </a:lnTo>
                      <a:lnTo>
                        <a:pt x="998" y="1112"/>
                      </a:lnTo>
                      <a:lnTo>
                        <a:pt x="998" y="1122"/>
                      </a:lnTo>
                      <a:lnTo>
                        <a:pt x="990" y="1130"/>
                      </a:lnTo>
                      <a:lnTo>
                        <a:pt x="992" y="1160"/>
                      </a:lnTo>
                      <a:lnTo>
                        <a:pt x="992" y="1208"/>
                      </a:lnTo>
                      <a:lnTo>
                        <a:pt x="1010" y="1248"/>
                      </a:lnTo>
                      <a:lnTo>
                        <a:pt x="1040" y="1274"/>
                      </a:lnTo>
                      <a:lnTo>
                        <a:pt x="1044" y="1246"/>
                      </a:lnTo>
                      <a:lnTo>
                        <a:pt x="1048" y="1274"/>
                      </a:lnTo>
                      <a:lnTo>
                        <a:pt x="1078" y="1248"/>
                      </a:lnTo>
                      <a:lnTo>
                        <a:pt x="1096" y="1208"/>
                      </a:lnTo>
                      <a:lnTo>
                        <a:pt x="1096" y="1160"/>
                      </a:lnTo>
                      <a:lnTo>
                        <a:pt x="1098" y="1130"/>
                      </a:lnTo>
                      <a:lnTo>
                        <a:pt x="1088" y="1122"/>
                      </a:lnTo>
                      <a:lnTo>
                        <a:pt x="1088" y="1112"/>
                      </a:lnTo>
                      <a:lnTo>
                        <a:pt x="1098" y="1108"/>
                      </a:lnTo>
                      <a:lnTo>
                        <a:pt x="1098" y="1046"/>
                      </a:lnTo>
                      <a:lnTo>
                        <a:pt x="1098" y="1034"/>
                      </a:lnTo>
                      <a:lnTo>
                        <a:pt x="1098" y="990"/>
                      </a:lnTo>
                      <a:lnTo>
                        <a:pt x="1088" y="962"/>
                      </a:lnTo>
                      <a:lnTo>
                        <a:pt x="1090" y="942"/>
                      </a:lnTo>
                      <a:lnTo>
                        <a:pt x="1084" y="880"/>
                      </a:lnTo>
                      <a:lnTo>
                        <a:pt x="1082" y="856"/>
                      </a:lnTo>
                      <a:lnTo>
                        <a:pt x="1082" y="856"/>
                      </a:lnTo>
                      <a:lnTo>
                        <a:pt x="1088" y="854"/>
                      </a:lnTo>
                      <a:lnTo>
                        <a:pt x="1094" y="858"/>
                      </a:lnTo>
                      <a:lnTo>
                        <a:pt x="1100" y="866"/>
                      </a:lnTo>
                      <a:lnTo>
                        <a:pt x="1102" y="880"/>
                      </a:lnTo>
                      <a:lnTo>
                        <a:pt x="1102" y="880"/>
                      </a:lnTo>
                      <a:lnTo>
                        <a:pt x="1102" y="894"/>
                      </a:lnTo>
                      <a:lnTo>
                        <a:pt x="1106" y="908"/>
                      </a:lnTo>
                      <a:lnTo>
                        <a:pt x="1112" y="928"/>
                      </a:lnTo>
                      <a:lnTo>
                        <a:pt x="1116" y="940"/>
                      </a:lnTo>
                      <a:lnTo>
                        <a:pt x="1120" y="942"/>
                      </a:lnTo>
                      <a:lnTo>
                        <a:pt x="1138" y="1056"/>
                      </a:lnTo>
                      <a:lnTo>
                        <a:pt x="1168" y="1204"/>
                      </a:lnTo>
                      <a:lnTo>
                        <a:pt x="1196" y="1318"/>
                      </a:lnTo>
                      <a:lnTo>
                        <a:pt x="1220" y="1386"/>
                      </a:lnTo>
                      <a:lnTo>
                        <a:pt x="1246" y="1388"/>
                      </a:lnTo>
                      <a:lnTo>
                        <a:pt x="1250" y="1406"/>
                      </a:lnTo>
                      <a:lnTo>
                        <a:pt x="1274" y="1452"/>
                      </a:lnTo>
                      <a:lnTo>
                        <a:pt x="1274" y="1452"/>
                      </a:lnTo>
                      <a:lnTo>
                        <a:pt x="1274" y="1458"/>
                      </a:lnTo>
                      <a:lnTo>
                        <a:pt x="1278" y="1478"/>
                      </a:lnTo>
                      <a:lnTo>
                        <a:pt x="1284" y="1500"/>
                      </a:lnTo>
                      <a:lnTo>
                        <a:pt x="1290" y="1512"/>
                      </a:lnTo>
                      <a:lnTo>
                        <a:pt x="1296" y="1520"/>
                      </a:lnTo>
                      <a:lnTo>
                        <a:pt x="1296" y="1520"/>
                      </a:lnTo>
                      <a:lnTo>
                        <a:pt x="1304" y="1528"/>
                      </a:lnTo>
                      <a:lnTo>
                        <a:pt x="1310" y="1532"/>
                      </a:lnTo>
                      <a:lnTo>
                        <a:pt x="1316" y="1532"/>
                      </a:lnTo>
                      <a:lnTo>
                        <a:pt x="1322" y="1532"/>
                      </a:lnTo>
                      <a:lnTo>
                        <a:pt x="1332" y="1530"/>
                      </a:lnTo>
                      <a:lnTo>
                        <a:pt x="1334" y="1528"/>
                      </a:lnTo>
                      <a:lnTo>
                        <a:pt x="1334" y="1528"/>
                      </a:lnTo>
                      <a:lnTo>
                        <a:pt x="1346" y="1522"/>
                      </a:lnTo>
                      <a:lnTo>
                        <a:pt x="1356" y="1518"/>
                      </a:lnTo>
                      <a:lnTo>
                        <a:pt x="1366" y="1516"/>
                      </a:lnTo>
                      <a:lnTo>
                        <a:pt x="1366" y="1516"/>
                      </a:lnTo>
                      <a:lnTo>
                        <a:pt x="1374" y="1518"/>
                      </a:lnTo>
                      <a:lnTo>
                        <a:pt x="1382" y="1522"/>
                      </a:lnTo>
                      <a:lnTo>
                        <a:pt x="1390" y="1528"/>
                      </a:lnTo>
                      <a:lnTo>
                        <a:pt x="1390" y="1528"/>
                      </a:lnTo>
                      <a:lnTo>
                        <a:pt x="1398" y="1532"/>
                      </a:lnTo>
                      <a:lnTo>
                        <a:pt x="1406" y="1536"/>
                      </a:lnTo>
                      <a:lnTo>
                        <a:pt x="1420" y="1538"/>
                      </a:lnTo>
                      <a:lnTo>
                        <a:pt x="1420" y="1538"/>
                      </a:lnTo>
                      <a:lnTo>
                        <a:pt x="1426" y="1538"/>
                      </a:lnTo>
                      <a:lnTo>
                        <a:pt x="1422" y="1536"/>
                      </a:lnTo>
                      <a:lnTo>
                        <a:pt x="1420" y="1536"/>
                      </a:lnTo>
                      <a:lnTo>
                        <a:pt x="1422" y="1532"/>
                      </a:lnTo>
                      <a:lnTo>
                        <a:pt x="1428" y="1528"/>
                      </a:lnTo>
                      <a:lnTo>
                        <a:pt x="1442" y="1520"/>
                      </a:lnTo>
                      <a:lnTo>
                        <a:pt x="1442" y="1520"/>
                      </a:lnTo>
                      <a:lnTo>
                        <a:pt x="1458" y="1516"/>
                      </a:lnTo>
                      <a:lnTo>
                        <a:pt x="1470" y="1514"/>
                      </a:lnTo>
                      <a:lnTo>
                        <a:pt x="1482" y="1514"/>
                      </a:lnTo>
                      <a:lnTo>
                        <a:pt x="1490" y="1516"/>
                      </a:lnTo>
                      <a:lnTo>
                        <a:pt x="1496" y="1518"/>
                      </a:lnTo>
                      <a:lnTo>
                        <a:pt x="1500" y="1522"/>
                      </a:lnTo>
                      <a:lnTo>
                        <a:pt x="1502" y="1526"/>
                      </a:lnTo>
                      <a:lnTo>
                        <a:pt x="1502" y="1526"/>
                      </a:lnTo>
                      <a:lnTo>
                        <a:pt x="1508" y="1532"/>
                      </a:lnTo>
                      <a:lnTo>
                        <a:pt x="1522" y="1554"/>
                      </a:lnTo>
                      <a:lnTo>
                        <a:pt x="1542" y="1592"/>
                      </a:lnTo>
                      <a:lnTo>
                        <a:pt x="1568" y="1650"/>
                      </a:lnTo>
                      <a:lnTo>
                        <a:pt x="1568" y="1650"/>
                      </a:lnTo>
                      <a:lnTo>
                        <a:pt x="1576" y="1666"/>
                      </a:lnTo>
                      <a:lnTo>
                        <a:pt x="1582" y="1678"/>
                      </a:lnTo>
                      <a:lnTo>
                        <a:pt x="1590" y="1690"/>
                      </a:lnTo>
                      <a:lnTo>
                        <a:pt x="1598" y="1698"/>
                      </a:lnTo>
                      <a:lnTo>
                        <a:pt x="1604" y="1704"/>
                      </a:lnTo>
                      <a:lnTo>
                        <a:pt x="1612" y="1710"/>
                      </a:lnTo>
                      <a:lnTo>
                        <a:pt x="1620" y="1712"/>
                      </a:lnTo>
                      <a:lnTo>
                        <a:pt x="1626" y="1714"/>
                      </a:lnTo>
                      <a:lnTo>
                        <a:pt x="1634" y="1714"/>
                      </a:lnTo>
                      <a:lnTo>
                        <a:pt x="1640" y="1714"/>
                      </a:lnTo>
                      <a:lnTo>
                        <a:pt x="1652" y="1710"/>
                      </a:lnTo>
                      <a:lnTo>
                        <a:pt x="1664" y="1702"/>
                      </a:lnTo>
                      <a:lnTo>
                        <a:pt x="1672" y="1692"/>
                      </a:lnTo>
                      <a:lnTo>
                        <a:pt x="1672" y="1692"/>
                      </a:lnTo>
                      <a:lnTo>
                        <a:pt x="1676" y="1686"/>
                      </a:lnTo>
                      <a:lnTo>
                        <a:pt x="1678" y="1680"/>
                      </a:lnTo>
                      <a:lnTo>
                        <a:pt x="1682" y="1666"/>
                      </a:lnTo>
                      <a:lnTo>
                        <a:pt x="1680" y="1650"/>
                      </a:lnTo>
                      <a:lnTo>
                        <a:pt x="1678" y="1636"/>
                      </a:lnTo>
                      <a:lnTo>
                        <a:pt x="1670" y="1614"/>
                      </a:lnTo>
                      <a:lnTo>
                        <a:pt x="1666" y="1604"/>
                      </a:lnTo>
                      <a:lnTo>
                        <a:pt x="1666" y="1604"/>
                      </a:lnTo>
                      <a:lnTo>
                        <a:pt x="1650" y="1578"/>
                      </a:lnTo>
                      <a:lnTo>
                        <a:pt x="1636" y="1560"/>
                      </a:lnTo>
                      <a:lnTo>
                        <a:pt x="1630" y="1554"/>
                      </a:lnTo>
                      <a:lnTo>
                        <a:pt x="1622" y="1550"/>
                      </a:lnTo>
                      <a:lnTo>
                        <a:pt x="1622" y="1550"/>
                      </a:lnTo>
                      <a:lnTo>
                        <a:pt x="1618" y="1546"/>
                      </a:lnTo>
                      <a:lnTo>
                        <a:pt x="1612" y="1540"/>
                      </a:lnTo>
                      <a:lnTo>
                        <a:pt x="1598" y="1522"/>
                      </a:lnTo>
                      <a:lnTo>
                        <a:pt x="1566" y="1462"/>
                      </a:lnTo>
                      <a:lnTo>
                        <a:pt x="1566" y="1462"/>
                      </a:lnTo>
                      <a:lnTo>
                        <a:pt x="1558" y="1446"/>
                      </a:lnTo>
                      <a:lnTo>
                        <a:pt x="1554" y="1432"/>
                      </a:lnTo>
                      <a:lnTo>
                        <a:pt x="1554" y="1422"/>
                      </a:lnTo>
                      <a:lnTo>
                        <a:pt x="1556" y="1414"/>
                      </a:lnTo>
                      <a:lnTo>
                        <a:pt x="1558" y="1408"/>
                      </a:lnTo>
                      <a:lnTo>
                        <a:pt x="1560" y="1404"/>
                      </a:lnTo>
                      <a:lnTo>
                        <a:pt x="1562" y="1400"/>
                      </a:lnTo>
                      <a:lnTo>
                        <a:pt x="1564" y="1396"/>
                      </a:lnTo>
                      <a:lnTo>
                        <a:pt x="1564" y="1396"/>
                      </a:lnTo>
                      <a:lnTo>
                        <a:pt x="1564" y="1394"/>
                      </a:lnTo>
                      <a:lnTo>
                        <a:pt x="1566" y="1390"/>
                      </a:lnTo>
                      <a:lnTo>
                        <a:pt x="1576" y="1384"/>
                      </a:lnTo>
                      <a:lnTo>
                        <a:pt x="1588" y="1380"/>
                      </a:lnTo>
                      <a:lnTo>
                        <a:pt x="1604" y="1380"/>
                      </a:lnTo>
                      <a:lnTo>
                        <a:pt x="1604" y="1380"/>
                      </a:lnTo>
                      <a:lnTo>
                        <a:pt x="1616" y="1378"/>
                      </a:lnTo>
                      <a:lnTo>
                        <a:pt x="1622" y="1374"/>
                      </a:lnTo>
                      <a:lnTo>
                        <a:pt x="1630" y="1364"/>
                      </a:lnTo>
                      <a:lnTo>
                        <a:pt x="1630" y="1364"/>
                      </a:lnTo>
                      <a:lnTo>
                        <a:pt x="1632" y="1360"/>
                      </a:lnTo>
                      <a:lnTo>
                        <a:pt x="1632" y="1354"/>
                      </a:lnTo>
                      <a:lnTo>
                        <a:pt x="1632" y="1338"/>
                      </a:lnTo>
                      <a:lnTo>
                        <a:pt x="1632" y="1316"/>
                      </a:lnTo>
                      <a:lnTo>
                        <a:pt x="1632" y="1316"/>
                      </a:lnTo>
                      <a:lnTo>
                        <a:pt x="1632" y="1310"/>
                      </a:lnTo>
                      <a:lnTo>
                        <a:pt x="1634" y="1294"/>
                      </a:lnTo>
                      <a:lnTo>
                        <a:pt x="1638" y="1286"/>
                      </a:lnTo>
                      <a:lnTo>
                        <a:pt x="1642" y="1280"/>
                      </a:lnTo>
                      <a:lnTo>
                        <a:pt x="1650" y="1274"/>
                      </a:lnTo>
                      <a:lnTo>
                        <a:pt x="1662" y="1272"/>
                      </a:lnTo>
                      <a:lnTo>
                        <a:pt x="1662" y="1272"/>
                      </a:lnTo>
                      <a:lnTo>
                        <a:pt x="1674" y="1272"/>
                      </a:lnTo>
                      <a:lnTo>
                        <a:pt x="1684" y="1268"/>
                      </a:lnTo>
                      <a:lnTo>
                        <a:pt x="1692" y="1264"/>
                      </a:lnTo>
                      <a:lnTo>
                        <a:pt x="1698" y="1258"/>
                      </a:lnTo>
                      <a:lnTo>
                        <a:pt x="1706" y="1248"/>
                      </a:lnTo>
                      <a:lnTo>
                        <a:pt x="1708" y="1244"/>
                      </a:lnTo>
                      <a:lnTo>
                        <a:pt x="1710" y="1212"/>
                      </a:lnTo>
                      <a:lnTo>
                        <a:pt x="1710" y="1212"/>
                      </a:lnTo>
                      <a:lnTo>
                        <a:pt x="1710" y="1206"/>
                      </a:lnTo>
                      <a:lnTo>
                        <a:pt x="1708" y="1192"/>
                      </a:lnTo>
                      <a:lnTo>
                        <a:pt x="1710" y="1184"/>
                      </a:lnTo>
                      <a:lnTo>
                        <a:pt x="1712" y="1176"/>
                      </a:lnTo>
                      <a:lnTo>
                        <a:pt x="1718" y="1170"/>
                      </a:lnTo>
                      <a:lnTo>
                        <a:pt x="1726" y="1166"/>
                      </a:lnTo>
                      <a:lnTo>
                        <a:pt x="1726" y="1166"/>
                      </a:lnTo>
                      <a:lnTo>
                        <a:pt x="1734" y="1162"/>
                      </a:lnTo>
                      <a:lnTo>
                        <a:pt x="1738" y="1156"/>
                      </a:lnTo>
                      <a:lnTo>
                        <a:pt x="1742" y="1148"/>
                      </a:lnTo>
                      <a:lnTo>
                        <a:pt x="1746" y="1142"/>
                      </a:lnTo>
                      <a:lnTo>
                        <a:pt x="1748" y="1130"/>
                      </a:lnTo>
                      <a:lnTo>
                        <a:pt x="1748" y="1124"/>
                      </a:lnTo>
                      <a:lnTo>
                        <a:pt x="1736" y="1078"/>
                      </a:lnTo>
                      <a:lnTo>
                        <a:pt x="1724" y="1052"/>
                      </a:lnTo>
                      <a:lnTo>
                        <a:pt x="1706" y="1022"/>
                      </a:lnTo>
                      <a:lnTo>
                        <a:pt x="1702" y="1004"/>
                      </a:lnTo>
                      <a:lnTo>
                        <a:pt x="1706" y="988"/>
                      </a:lnTo>
                      <a:lnTo>
                        <a:pt x="1632" y="878"/>
                      </a:lnTo>
                      <a:lnTo>
                        <a:pt x="1632" y="878"/>
                      </a:lnTo>
                      <a:lnTo>
                        <a:pt x="1632" y="876"/>
                      </a:lnTo>
                      <a:lnTo>
                        <a:pt x="1632" y="874"/>
                      </a:lnTo>
                      <a:lnTo>
                        <a:pt x="1628" y="868"/>
                      </a:lnTo>
                      <a:lnTo>
                        <a:pt x="1620" y="858"/>
                      </a:lnTo>
                      <a:lnTo>
                        <a:pt x="1600" y="842"/>
                      </a:lnTo>
                      <a:lnTo>
                        <a:pt x="1572" y="820"/>
                      </a:lnTo>
                      <a:lnTo>
                        <a:pt x="1528" y="790"/>
                      </a:lnTo>
                      <a:lnTo>
                        <a:pt x="1466" y="754"/>
                      </a:lnTo>
                      <a:lnTo>
                        <a:pt x="1486" y="752"/>
                      </a:lnTo>
                      <a:lnTo>
                        <a:pt x="1556" y="746"/>
                      </a:lnTo>
                      <a:lnTo>
                        <a:pt x="1606" y="746"/>
                      </a:lnTo>
                      <a:lnTo>
                        <a:pt x="1660" y="746"/>
                      </a:lnTo>
                      <a:lnTo>
                        <a:pt x="1712" y="740"/>
                      </a:lnTo>
                      <a:lnTo>
                        <a:pt x="1712" y="740"/>
                      </a:lnTo>
                      <a:lnTo>
                        <a:pt x="1734" y="732"/>
                      </a:lnTo>
                      <a:lnTo>
                        <a:pt x="1750" y="724"/>
                      </a:lnTo>
                      <a:lnTo>
                        <a:pt x="1758" y="718"/>
                      </a:lnTo>
                      <a:lnTo>
                        <a:pt x="1762" y="714"/>
                      </a:lnTo>
                      <a:lnTo>
                        <a:pt x="1762" y="714"/>
                      </a:lnTo>
                      <a:lnTo>
                        <a:pt x="1776" y="694"/>
                      </a:lnTo>
                      <a:lnTo>
                        <a:pt x="1786" y="680"/>
                      </a:lnTo>
                      <a:lnTo>
                        <a:pt x="1802" y="660"/>
                      </a:lnTo>
                      <a:lnTo>
                        <a:pt x="1802" y="660"/>
                      </a:lnTo>
                      <a:lnTo>
                        <a:pt x="1818" y="640"/>
                      </a:lnTo>
                      <a:lnTo>
                        <a:pt x="1826" y="624"/>
                      </a:lnTo>
                      <a:lnTo>
                        <a:pt x="1830" y="614"/>
                      </a:lnTo>
                      <a:lnTo>
                        <a:pt x="1830" y="612"/>
                      </a:lnTo>
                      <a:lnTo>
                        <a:pt x="1830" y="612"/>
                      </a:lnTo>
                      <a:lnTo>
                        <a:pt x="1834" y="594"/>
                      </a:lnTo>
                      <a:lnTo>
                        <a:pt x="1840" y="582"/>
                      </a:lnTo>
                      <a:lnTo>
                        <a:pt x="1842" y="578"/>
                      </a:lnTo>
                      <a:lnTo>
                        <a:pt x="1846" y="574"/>
                      </a:lnTo>
                      <a:lnTo>
                        <a:pt x="1846" y="574"/>
                      </a:lnTo>
                      <a:lnTo>
                        <a:pt x="1850" y="572"/>
                      </a:lnTo>
                      <a:lnTo>
                        <a:pt x="1854" y="564"/>
                      </a:lnTo>
                      <a:lnTo>
                        <a:pt x="1864" y="546"/>
                      </a:lnTo>
                      <a:lnTo>
                        <a:pt x="1868" y="536"/>
                      </a:lnTo>
                      <a:lnTo>
                        <a:pt x="1870" y="526"/>
                      </a:lnTo>
                      <a:lnTo>
                        <a:pt x="1870" y="518"/>
                      </a:lnTo>
                      <a:lnTo>
                        <a:pt x="1868" y="512"/>
                      </a:lnTo>
                      <a:lnTo>
                        <a:pt x="1868" y="512"/>
                      </a:lnTo>
                      <a:lnTo>
                        <a:pt x="1864" y="506"/>
                      </a:lnTo>
                      <a:lnTo>
                        <a:pt x="1864" y="498"/>
                      </a:lnTo>
                      <a:lnTo>
                        <a:pt x="1866" y="492"/>
                      </a:lnTo>
                      <a:lnTo>
                        <a:pt x="1868" y="486"/>
                      </a:lnTo>
                      <a:lnTo>
                        <a:pt x="1872" y="476"/>
                      </a:lnTo>
                      <a:lnTo>
                        <a:pt x="1876" y="472"/>
                      </a:lnTo>
                      <a:lnTo>
                        <a:pt x="1876" y="472"/>
                      </a:lnTo>
                      <a:lnTo>
                        <a:pt x="1888" y="462"/>
                      </a:lnTo>
                      <a:lnTo>
                        <a:pt x="1894" y="454"/>
                      </a:lnTo>
                      <a:lnTo>
                        <a:pt x="1894" y="450"/>
                      </a:lnTo>
                      <a:lnTo>
                        <a:pt x="1894" y="446"/>
                      </a:lnTo>
                      <a:lnTo>
                        <a:pt x="1894" y="446"/>
                      </a:lnTo>
                      <a:lnTo>
                        <a:pt x="1890" y="442"/>
                      </a:lnTo>
                      <a:lnTo>
                        <a:pt x="1890" y="434"/>
                      </a:lnTo>
                      <a:lnTo>
                        <a:pt x="1892" y="416"/>
                      </a:lnTo>
                      <a:lnTo>
                        <a:pt x="1898" y="394"/>
                      </a:lnTo>
                      <a:lnTo>
                        <a:pt x="1898" y="394"/>
                      </a:lnTo>
                      <a:lnTo>
                        <a:pt x="1914" y="374"/>
                      </a:lnTo>
                      <a:lnTo>
                        <a:pt x="1926" y="360"/>
                      </a:lnTo>
                      <a:lnTo>
                        <a:pt x="1928" y="354"/>
                      </a:lnTo>
                      <a:lnTo>
                        <a:pt x="1930" y="350"/>
                      </a:lnTo>
                      <a:lnTo>
                        <a:pt x="1930" y="350"/>
                      </a:lnTo>
                      <a:lnTo>
                        <a:pt x="1934" y="340"/>
                      </a:lnTo>
                      <a:lnTo>
                        <a:pt x="1944" y="324"/>
                      </a:lnTo>
                      <a:lnTo>
                        <a:pt x="1956" y="310"/>
                      </a:lnTo>
                      <a:lnTo>
                        <a:pt x="1964" y="304"/>
                      </a:lnTo>
                      <a:lnTo>
                        <a:pt x="1972" y="300"/>
                      </a:lnTo>
                      <a:lnTo>
                        <a:pt x="1972" y="300"/>
                      </a:lnTo>
                      <a:lnTo>
                        <a:pt x="1978" y="296"/>
                      </a:lnTo>
                      <a:lnTo>
                        <a:pt x="1986" y="290"/>
                      </a:lnTo>
                      <a:lnTo>
                        <a:pt x="1996" y="278"/>
                      </a:lnTo>
                      <a:lnTo>
                        <a:pt x="2004" y="264"/>
                      </a:lnTo>
                      <a:lnTo>
                        <a:pt x="2004" y="264"/>
                      </a:lnTo>
                      <a:lnTo>
                        <a:pt x="2010" y="252"/>
                      </a:lnTo>
                      <a:lnTo>
                        <a:pt x="2016" y="240"/>
                      </a:lnTo>
                      <a:lnTo>
                        <a:pt x="2020" y="236"/>
                      </a:lnTo>
                      <a:lnTo>
                        <a:pt x="2024" y="234"/>
                      </a:lnTo>
                      <a:lnTo>
                        <a:pt x="2024" y="234"/>
                      </a:lnTo>
                      <a:lnTo>
                        <a:pt x="2030" y="232"/>
                      </a:lnTo>
                      <a:lnTo>
                        <a:pt x="2034" y="226"/>
                      </a:lnTo>
                      <a:lnTo>
                        <a:pt x="2046" y="214"/>
                      </a:lnTo>
                      <a:lnTo>
                        <a:pt x="2056" y="198"/>
                      </a:lnTo>
                      <a:lnTo>
                        <a:pt x="2078" y="154"/>
                      </a:lnTo>
                      <a:lnTo>
                        <a:pt x="2090" y="112"/>
                      </a:lnTo>
                      <a:lnTo>
                        <a:pt x="2088" y="78"/>
                      </a:lnTo>
                      <a:close/>
                      <a:moveTo>
                        <a:pt x="1040" y="574"/>
                      </a:moveTo>
                      <a:lnTo>
                        <a:pt x="1040" y="574"/>
                      </a:lnTo>
                      <a:lnTo>
                        <a:pt x="1040" y="574"/>
                      </a:lnTo>
                      <a:lnTo>
                        <a:pt x="1040" y="574"/>
                      </a:lnTo>
                      <a:lnTo>
                        <a:pt x="1040" y="57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effectLst>
                  <a:glow rad="177800">
                    <a:schemeClr val="bg2">
                      <a:lumMod val="60000"/>
                      <a:lumOff val="40000"/>
                      <a:alpha val="11000"/>
                    </a:schemeClr>
                  </a:glow>
                  <a:softEdge rad="25400"/>
                </a:effectLst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</p:grpSp>
          <p:grpSp>
            <p:nvGrpSpPr>
              <p:cNvPr id="9" name="Group 147"/>
              <p:cNvGrpSpPr>
                <a:grpSpLocks noChangeAspect="1"/>
              </p:cNvGrpSpPr>
              <p:nvPr/>
            </p:nvGrpSpPr>
            <p:grpSpPr>
              <a:xfrm rot="19711069">
                <a:off x="391817" y="4560622"/>
                <a:ext cx="1094993" cy="933829"/>
                <a:chOff x="5181600" y="457200"/>
                <a:chExt cx="3235325" cy="2759075"/>
              </a:xfrm>
              <a:solidFill>
                <a:schemeClr val="bg2">
                  <a:lumMod val="60000"/>
                  <a:lumOff val="40000"/>
                  <a:alpha val="1000"/>
                </a:schemeClr>
              </a:solidFill>
            </p:grpSpPr>
            <p:sp>
              <p:nvSpPr>
                <p:cNvPr id="242" name="Freeform 86"/>
                <p:cNvSpPr>
                  <a:spLocks/>
                </p:cNvSpPr>
                <p:nvPr/>
              </p:nvSpPr>
              <p:spPr bwMode="auto">
                <a:xfrm>
                  <a:off x="6400801" y="787399"/>
                  <a:ext cx="390524" cy="581026"/>
                </a:xfrm>
                <a:custGeom>
                  <a:avLst/>
                  <a:gdLst/>
                  <a:ahLst/>
                  <a:cxnLst>
                    <a:cxn ang="0">
                      <a:pos x="242" y="366"/>
                    </a:cxn>
                    <a:cxn ang="0">
                      <a:pos x="242" y="366"/>
                    </a:cxn>
                    <a:cxn ang="0">
                      <a:pos x="244" y="364"/>
                    </a:cxn>
                    <a:cxn ang="0">
                      <a:pos x="246" y="364"/>
                    </a:cxn>
                    <a:cxn ang="0">
                      <a:pos x="246" y="364"/>
                    </a:cxn>
                    <a:cxn ang="0">
                      <a:pos x="236" y="348"/>
                    </a:cxn>
                    <a:cxn ang="0">
                      <a:pos x="50" y="54"/>
                    </a:cxn>
                    <a:cxn ang="0">
                      <a:pos x="50" y="54"/>
                    </a:cxn>
                    <a:cxn ang="0">
                      <a:pos x="32" y="28"/>
                    </a:cxn>
                    <a:cxn ang="0">
                      <a:pos x="32" y="26"/>
                    </a:cxn>
                    <a:cxn ang="0">
                      <a:pos x="32" y="26"/>
                    </a:cxn>
                    <a:cxn ang="0">
                      <a:pos x="22" y="14"/>
                    </a:cxn>
                    <a:cxn ang="0">
                      <a:pos x="10" y="4"/>
                    </a:cxn>
                    <a:cxn ang="0">
                      <a:pos x="10" y="4"/>
                    </a:cxn>
                    <a:cxn ang="0">
                      <a:pos x="6" y="2"/>
                    </a:cxn>
                    <a:cxn ang="0">
                      <a:pos x="2" y="0"/>
                    </a:cxn>
                    <a:cxn ang="0">
                      <a:pos x="0" y="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4" y="16"/>
                    </a:cxn>
                    <a:cxn ang="0">
                      <a:pos x="10" y="24"/>
                    </a:cxn>
                    <a:cxn ang="0">
                      <a:pos x="10" y="24"/>
                    </a:cxn>
                    <a:cxn ang="0">
                      <a:pos x="20" y="34"/>
                    </a:cxn>
                    <a:cxn ang="0">
                      <a:pos x="28" y="44"/>
                    </a:cxn>
                    <a:cxn ang="0">
                      <a:pos x="232" y="352"/>
                    </a:cxn>
                    <a:cxn ang="0">
                      <a:pos x="232" y="352"/>
                    </a:cxn>
                    <a:cxn ang="0">
                      <a:pos x="238" y="362"/>
                    </a:cxn>
                    <a:cxn ang="0">
                      <a:pos x="242" y="366"/>
                    </a:cxn>
                    <a:cxn ang="0">
                      <a:pos x="242" y="366"/>
                    </a:cxn>
                  </a:cxnLst>
                  <a:rect l="0" t="0" r="r" b="b"/>
                  <a:pathLst>
                    <a:path w="246" h="366">
                      <a:moveTo>
                        <a:pt x="242" y="366"/>
                      </a:moveTo>
                      <a:lnTo>
                        <a:pt x="242" y="366"/>
                      </a:lnTo>
                      <a:lnTo>
                        <a:pt x="244" y="364"/>
                      </a:lnTo>
                      <a:lnTo>
                        <a:pt x="246" y="364"/>
                      </a:lnTo>
                      <a:lnTo>
                        <a:pt x="246" y="364"/>
                      </a:lnTo>
                      <a:lnTo>
                        <a:pt x="236" y="348"/>
                      </a:lnTo>
                      <a:lnTo>
                        <a:pt x="50" y="54"/>
                      </a:lnTo>
                      <a:lnTo>
                        <a:pt x="50" y="54"/>
                      </a:lnTo>
                      <a:lnTo>
                        <a:pt x="32" y="28"/>
                      </a:lnTo>
                      <a:lnTo>
                        <a:pt x="32" y="26"/>
                      </a:lnTo>
                      <a:lnTo>
                        <a:pt x="32" y="26"/>
                      </a:lnTo>
                      <a:lnTo>
                        <a:pt x="22" y="14"/>
                      </a:lnTo>
                      <a:lnTo>
                        <a:pt x="10" y="4"/>
                      </a:lnTo>
                      <a:lnTo>
                        <a:pt x="10" y="4"/>
                      </a:lnTo>
                      <a:lnTo>
                        <a:pt x="6" y="2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4" y="16"/>
                      </a:lnTo>
                      <a:lnTo>
                        <a:pt x="10" y="24"/>
                      </a:lnTo>
                      <a:lnTo>
                        <a:pt x="10" y="24"/>
                      </a:lnTo>
                      <a:lnTo>
                        <a:pt x="20" y="34"/>
                      </a:lnTo>
                      <a:lnTo>
                        <a:pt x="28" y="44"/>
                      </a:lnTo>
                      <a:lnTo>
                        <a:pt x="232" y="352"/>
                      </a:lnTo>
                      <a:lnTo>
                        <a:pt x="232" y="352"/>
                      </a:lnTo>
                      <a:lnTo>
                        <a:pt x="238" y="362"/>
                      </a:lnTo>
                      <a:lnTo>
                        <a:pt x="242" y="366"/>
                      </a:lnTo>
                      <a:lnTo>
                        <a:pt x="242" y="36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43" name="Freeform 87"/>
                <p:cNvSpPr>
                  <a:spLocks/>
                </p:cNvSpPr>
                <p:nvPr/>
              </p:nvSpPr>
              <p:spPr bwMode="auto">
                <a:xfrm>
                  <a:off x="6791325" y="1381124"/>
                  <a:ext cx="1588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44" name="Freeform 88"/>
                <p:cNvSpPr>
                  <a:spLocks/>
                </p:cNvSpPr>
                <p:nvPr/>
              </p:nvSpPr>
              <p:spPr bwMode="auto">
                <a:xfrm>
                  <a:off x="6819900" y="787399"/>
                  <a:ext cx="387350" cy="581026"/>
                </a:xfrm>
                <a:custGeom>
                  <a:avLst/>
                  <a:gdLst/>
                  <a:ahLst/>
                  <a:cxnLst>
                    <a:cxn ang="0">
                      <a:pos x="2" y="366"/>
                    </a:cxn>
                    <a:cxn ang="0">
                      <a:pos x="2" y="366"/>
                    </a:cxn>
                    <a:cxn ang="0">
                      <a:pos x="6" y="362"/>
                    </a:cxn>
                    <a:cxn ang="0">
                      <a:pos x="14" y="352"/>
                    </a:cxn>
                    <a:cxn ang="0">
                      <a:pos x="216" y="44"/>
                    </a:cxn>
                    <a:cxn ang="0">
                      <a:pos x="216" y="44"/>
                    </a:cxn>
                    <a:cxn ang="0">
                      <a:pos x="226" y="34"/>
                    </a:cxn>
                    <a:cxn ang="0">
                      <a:pos x="234" y="24"/>
                    </a:cxn>
                    <a:cxn ang="0">
                      <a:pos x="234" y="24"/>
                    </a:cxn>
                    <a:cxn ang="0">
                      <a:pos x="240" y="16"/>
                    </a:cxn>
                    <a:cxn ang="0">
                      <a:pos x="244" y="6"/>
                    </a:cxn>
                    <a:cxn ang="0">
                      <a:pos x="244" y="6"/>
                    </a:cxn>
                    <a:cxn ang="0">
                      <a:pos x="244" y="2"/>
                    </a:cxn>
                    <a:cxn ang="0">
                      <a:pos x="242" y="0"/>
                    </a:cxn>
                    <a:cxn ang="0">
                      <a:pos x="238" y="2"/>
                    </a:cxn>
                    <a:cxn ang="0">
                      <a:pos x="234" y="4"/>
                    </a:cxn>
                    <a:cxn ang="0">
                      <a:pos x="234" y="4"/>
                    </a:cxn>
                    <a:cxn ang="0">
                      <a:pos x="222" y="14"/>
                    </a:cxn>
                    <a:cxn ang="0">
                      <a:pos x="212" y="26"/>
                    </a:cxn>
                    <a:cxn ang="0">
                      <a:pos x="212" y="28"/>
                    </a:cxn>
                    <a:cxn ang="0">
                      <a:pos x="212" y="28"/>
                    </a:cxn>
                    <a:cxn ang="0">
                      <a:pos x="194" y="54"/>
                    </a:cxn>
                    <a:cxn ang="0">
                      <a:pos x="8" y="348"/>
                    </a:cxn>
                    <a:cxn ang="0">
                      <a:pos x="8" y="348"/>
                    </a:cxn>
                    <a:cxn ang="0">
                      <a:pos x="0" y="364"/>
                    </a:cxn>
                    <a:cxn ang="0">
                      <a:pos x="0" y="364"/>
                    </a:cxn>
                    <a:cxn ang="0">
                      <a:pos x="0" y="366"/>
                    </a:cxn>
                    <a:cxn ang="0">
                      <a:pos x="0" y="366"/>
                    </a:cxn>
                    <a:cxn ang="0">
                      <a:pos x="2" y="366"/>
                    </a:cxn>
                    <a:cxn ang="0">
                      <a:pos x="2" y="366"/>
                    </a:cxn>
                  </a:cxnLst>
                  <a:rect l="0" t="0" r="r" b="b"/>
                  <a:pathLst>
                    <a:path w="244" h="366">
                      <a:moveTo>
                        <a:pt x="2" y="366"/>
                      </a:moveTo>
                      <a:lnTo>
                        <a:pt x="2" y="366"/>
                      </a:lnTo>
                      <a:lnTo>
                        <a:pt x="6" y="362"/>
                      </a:lnTo>
                      <a:lnTo>
                        <a:pt x="14" y="352"/>
                      </a:lnTo>
                      <a:lnTo>
                        <a:pt x="216" y="44"/>
                      </a:lnTo>
                      <a:lnTo>
                        <a:pt x="216" y="44"/>
                      </a:lnTo>
                      <a:lnTo>
                        <a:pt x="226" y="34"/>
                      </a:lnTo>
                      <a:lnTo>
                        <a:pt x="234" y="24"/>
                      </a:lnTo>
                      <a:lnTo>
                        <a:pt x="234" y="24"/>
                      </a:lnTo>
                      <a:lnTo>
                        <a:pt x="240" y="16"/>
                      </a:lnTo>
                      <a:lnTo>
                        <a:pt x="244" y="6"/>
                      </a:lnTo>
                      <a:lnTo>
                        <a:pt x="244" y="6"/>
                      </a:lnTo>
                      <a:lnTo>
                        <a:pt x="244" y="2"/>
                      </a:lnTo>
                      <a:lnTo>
                        <a:pt x="242" y="0"/>
                      </a:lnTo>
                      <a:lnTo>
                        <a:pt x="238" y="2"/>
                      </a:lnTo>
                      <a:lnTo>
                        <a:pt x="234" y="4"/>
                      </a:lnTo>
                      <a:lnTo>
                        <a:pt x="234" y="4"/>
                      </a:lnTo>
                      <a:lnTo>
                        <a:pt x="222" y="14"/>
                      </a:lnTo>
                      <a:lnTo>
                        <a:pt x="212" y="26"/>
                      </a:lnTo>
                      <a:lnTo>
                        <a:pt x="212" y="28"/>
                      </a:lnTo>
                      <a:lnTo>
                        <a:pt x="212" y="28"/>
                      </a:lnTo>
                      <a:lnTo>
                        <a:pt x="194" y="54"/>
                      </a:lnTo>
                      <a:lnTo>
                        <a:pt x="8" y="348"/>
                      </a:lnTo>
                      <a:lnTo>
                        <a:pt x="8" y="348"/>
                      </a:lnTo>
                      <a:lnTo>
                        <a:pt x="0" y="364"/>
                      </a:lnTo>
                      <a:lnTo>
                        <a:pt x="0" y="364"/>
                      </a:lnTo>
                      <a:lnTo>
                        <a:pt x="0" y="366"/>
                      </a:lnTo>
                      <a:lnTo>
                        <a:pt x="0" y="366"/>
                      </a:lnTo>
                      <a:lnTo>
                        <a:pt x="2" y="366"/>
                      </a:lnTo>
                      <a:lnTo>
                        <a:pt x="2" y="36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45" name="Freeform 89"/>
                <p:cNvSpPr>
                  <a:spLocks noEditPoints="1"/>
                </p:cNvSpPr>
                <p:nvPr/>
              </p:nvSpPr>
              <p:spPr bwMode="auto">
                <a:xfrm>
                  <a:off x="5181600" y="457200"/>
                  <a:ext cx="3235325" cy="2759075"/>
                </a:xfrm>
                <a:custGeom>
                  <a:avLst/>
                  <a:gdLst/>
                  <a:ahLst/>
                  <a:cxnLst>
                    <a:cxn ang="0">
                      <a:pos x="1778" y="8"/>
                    </a:cxn>
                    <a:cxn ang="0">
                      <a:pos x="1424" y="184"/>
                    </a:cxn>
                    <a:cxn ang="0">
                      <a:pos x="1152" y="514"/>
                    </a:cxn>
                    <a:cxn ang="0">
                      <a:pos x="1064" y="610"/>
                    </a:cxn>
                    <a:cxn ang="0">
                      <a:pos x="1042" y="574"/>
                    </a:cxn>
                    <a:cxn ang="0">
                      <a:pos x="1014" y="574"/>
                    </a:cxn>
                    <a:cxn ang="0">
                      <a:pos x="982" y="586"/>
                    </a:cxn>
                    <a:cxn ang="0">
                      <a:pos x="964" y="644"/>
                    </a:cxn>
                    <a:cxn ang="0">
                      <a:pos x="774" y="350"/>
                    </a:cxn>
                    <a:cxn ang="0">
                      <a:pos x="432" y="66"/>
                    </a:cxn>
                    <a:cxn ang="0">
                      <a:pos x="60" y="14"/>
                    </a:cxn>
                    <a:cxn ang="0">
                      <a:pos x="58" y="236"/>
                    </a:cxn>
                    <a:cxn ang="0">
                      <a:pos x="100" y="298"/>
                    </a:cxn>
                    <a:cxn ang="0">
                      <a:pos x="154" y="358"/>
                    </a:cxn>
                    <a:cxn ang="0">
                      <a:pos x="190" y="458"/>
                    </a:cxn>
                    <a:cxn ang="0">
                      <a:pos x="216" y="506"/>
                    </a:cxn>
                    <a:cxn ang="0">
                      <a:pos x="228" y="580"/>
                    </a:cxn>
                    <a:cxn ang="0">
                      <a:pos x="252" y="632"/>
                    </a:cxn>
                    <a:cxn ang="0">
                      <a:pos x="320" y="740"/>
                    </a:cxn>
                    <a:cxn ang="0">
                      <a:pos x="628" y="780"/>
                    </a:cxn>
                    <a:cxn ang="0">
                      <a:pos x="422" y="938"/>
                    </a:cxn>
                    <a:cxn ang="0">
                      <a:pos x="446" y="1044"/>
                    </a:cxn>
                    <a:cxn ang="0">
                      <a:pos x="548" y="1174"/>
                    </a:cxn>
                    <a:cxn ang="0">
                      <a:pos x="588" y="1256"/>
                    </a:cxn>
                    <a:cxn ang="0">
                      <a:pos x="646" y="1306"/>
                    </a:cxn>
                    <a:cxn ang="0">
                      <a:pos x="650" y="1464"/>
                    </a:cxn>
                    <a:cxn ang="0">
                      <a:pos x="562" y="1580"/>
                    </a:cxn>
                    <a:cxn ang="0">
                      <a:pos x="516" y="1698"/>
                    </a:cxn>
                    <a:cxn ang="0">
                      <a:pos x="554" y="1734"/>
                    </a:cxn>
                    <a:cxn ang="0">
                      <a:pos x="670" y="1586"/>
                    </a:cxn>
                    <a:cxn ang="0">
                      <a:pos x="770" y="1476"/>
                    </a:cxn>
                    <a:cxn ang="0">
                      <a:pos x="890" y="1070"/>
                    </a:cxn>
                    <a:cxn ang="0">
                      <a:pos x="938" y="954"/>
                    </a:cxn>
                    <a:cxn ang="0">
                      <a:pos x="962" y="1146"/>
                    </a:cxn>
                    <a:cxn ang="0">
                      <a:pos x="1022" y="1320"/>
                    </a:cxn>
                    <a:cxn ang="0">
                      <a:pos x="1076" y="1068"/>
                    </a:cxn>
                    <a:cxn ang="0">
                      <a:pos x="1106" y="958"/>
                    </a:cxn>
                    <a:cxn ang="0">
                      <a:pos x="1160" y="1136"/>
                    </a:cxn>
                    <a:cxn ang="0">
                      <a:pos x="1268" y="1476"/>
                    </a:cxn>
                    <a:cxn ang="0">
                      <a:pos x="1366" y="1586"/>
                    </a:cxn>
                    <a:cxn ang="0">
                      <a:pos x="1494" y="1738"/>
                    </a:cxn>
                    <a:cxn ang="0">
                      <a:pos x="1520" y="1676"/>
                    </a:cxn>
                    <a:cxn ang="0">
                      <a:pos x="1456" y="1558"/>
                    </a:cxn>
                    <a:cxn ang="0">
                      <a:pos x="1382" y="1442"/>
                    </a:cxn>
                    <a:cxn ang="0">
                      <a:pos x="1396" y="1300"/>
                    </a:cxn>
                    <a:cxn ang="0">
                      <a:pos x="1460" y="1236"/>
                    </a:cxn>
                    <a:cxn ang="0">
                      <a:pos x="1508" y="1166"/>
                    </a:cxn>
                    <a:cxn ang="0">
                      <a:pos x="1600" y="1020"/>
                    </a:cxn>
                    <a:cxn ang="0">
                      <a:pos x="1596" y="918"/>
                    </a:cxn>
                    <a:cxn ang="0">
                      <a:pos x="1454" y="772"/>
                    </a:cxn>
                    <a:cxn ang="0">
                      <a:pos x="1722" y="734"/>
                    </a:cxn>
                    <a:cxn ang="0">
                      <a:pos x="1788" y="628"/>
                    </a:cxn>
                    <a:cxn ang="0">
                      <a:pos x="1820" y="562"/>
                    </a:cxn>
                    <a:cxn ang="0">
                      <a:pos x="1824" y="498"/>
                    </a:cxn>
                    <a:cxn ang="0">
                      <a:pos x="1846" y="452"/>
                    </a:cxn>
                    <a:cxn ang="0">
                      <a:pos x="1884" y="358"/>
                    </a:cxn>
                    <a:cxn ang="0">
                      <a:pos x="1946" y="286"/>
                    </a:cxn>
                    <a:cxn ang="0">
                      <a:pos x="1984" y="232"/>
                    </a:cxn>
                    <a:cxn ang="0">
                      <a:pos x="1014" y="582"/>
                    </a:cxn>
                  </a:cxnLst>
                  <a:rect l="0" t="0" r="r" b="b"/>
                  <a:pathLst>
                    <a:path w="2038" h="1738">
                      <a:moveTo>
                        <a:pt x="2036" y="78"/>
                      </a:moveTo>
                      <a:lnTo>
                        <a:pt x="2018" y="44"/>
                      </a:lnTo>
                      <a:lnTo>
                        <a:pt x="1978" y="14"/>
                      </a:lnTo>
                      <a:lnTo>
                        <a:pt x="1916" y="2"/>
                      </a:lnTo>
                      <a:lnTo>
                        <a:pt x="1850" y="0"/>
                      </a:lnTo>
                      <a:lnTo>
                        <a:pt x="1850" y="0"/>
                      </a:lnTo>
                      <a:lnTo>
                        <a:pt x="1832" y="0"/>
                      </a:lnTo>
                      <a:lnTo>
                        <a:pt x="1808" y="4"/>
                      </a:lnTo>
                      <a:lnTo>
                        <a:pt x="1778" y="8"/>
                      </a:lnTo>
                      <a:lnTo>
                        <a:pt x="1742" y="16"/>
                      </a:lnTo>
                      <a:lnTo>
                        <a:pt x="1702" y="28"/>
                      </a:lnTo>
                      <a:lnTo>
                        <a:pt x="1656" y="46"/>
                      </a:lnTo>
                      <a:lnTo>
                        <a:pt x="1606" y="66"/>
                      </a:lnTo>
                      <a:lnTo>
                        <a:pt x="1606" y="66"/>
                      </a:lnTo>
                      <a:lnTo>
                        <a:pt x="1558" y="92"/>
                      </a:lnTo>
                      <a:lnTo>
                        <a:pt x="1510" y="120"/>
                      </a:lnTo>
                      <a:lnTo>
                        <a:pt x="1466" y="152"/>
                      </a:lnTo>
                      <a:lnTo>
                        <a:pt x="1424" y="184"/>
                      </a:lnTo>
                      <a:lnTo>
                        <a:pt x="1382" y="222"/>
                      </a:lnTo>
                      <a:lnTo>
                        <a:pt x="1342" y="260"/>
                      </a:lnTo>
                      <a:lnTo>
                        <a:pt x="1302" y="304"/>
                      </a:lnTo>
                      <a:lnTo>
                        <a:pt x="1264" y="350"/>
                      </a:lnTo>
                      <a:lnTo>
                        <a:pt x="1264" y="350"/>
                      </a:lnTo>
                      <a:lnTo>
                        <a:pt x="1234" y="388"/>
                      </a:lnTo>
                      <a:lnTo>
                        <a:pt x="1204" y="430"/>
                      </a:lnTo>
                      <a:lnTo>
                        <a:pt x="1176" y="472"/>
                      </a:lnTo>
                      <a:lnTo>
                        <a:pt x="1152" y="514"/>
                      </a:lnTo>
                      <a:lnTo>
                        <a:pt x="1110" y="590"/>
                      </a:lnTo>
                      <a:lnTo>
                        <a:pt x="1080" y="646"/>
                      </a:lnTo>
                      <a:lnTo>
                        <a:pt x="1080" y="646"/>
                      </a:lnTo>
                      <a:lnTo>
                        <a:pt x="1074" y="644"/>
                      </a:lnTo>
                      <a:lnTo>
                        <a:pt x="1074" y="644"/>
                      </a:lnTo>
                      <a:lnTo>
                        <a:pt x="1068" y="632"/>
                      </a:lnTo>
                      <a:lnTo>
                        <a:pt x="1060" y="618"/>
                      </a:lnTo>
                      <a:lnTo>
                        <a:pt x="1060" y="618"/>
                      </a:lnTo>
                      <a:lnTo>
                        <a:pt x="1064" y="610"/>
                      </a:lnTo>
                      <a:lnTo>
                        <a:pt x="1066" y="602"/>
                      </a:lnTo>
                      <a:lnTo>
                        <a:pt x="1066" y="602"/>
                      </a:lnTo>
                      <a:lnTo>
                        <a:pt x="1064" y="592"/>
                      </a:lnTo>
                      <a:lnTo>
                        <a:pt x="1060" y="586"/>
                      </a:lnTo>
                      <a:lnTo>
                        <a:pt x="1052" y="580"/>
                      </a:lnTo>
                      <a:lnTo>
                        <a:pt x="1042" y="578"/>
                      </a:lnTo>
                      <a:lnTo>
                        <a:pt x="1042" y="578"/>
                      </a:lnTo>
                      <a:lnTo>
                        <a:pt x="1040" y="580"/>
                      </a:lnTo>
                      <a:lnTo>
                        <a:pt x="1042" y="574"/>
                      </a:lnTo>
                      <a:lnTo>
                        <a:pt x="1036" y="574"/>
                      </a:lnTo>
                      <a:lnTo>
                        <a:pt x="1032" y="574"/>
                      </a:lnTo>
                      <a:lnTo>
                        <a:pt x="1032" y="574"/>
                      </a:lnTo>
                      <a:lnTo>
                        <a:pt x="1024" y="568"/>
                      </a:lnTo>
                      <a:lnTo>
                        <a:pt x="1024" y="568"/>
                      </a:lnTo>
                      <a:lnTo>
                        <a:pt x="1022" y="568"/>
                      </a:lnTo>
                      <a:lnTo>
                        <a:pt x="1018" y="570"/>
                      </a:lnTo>
                      <a:lnTo>
                        <a:pt x="1012" y="570"/>
                      </a:lnTo>
                      <a:lnTo>
                        <a:pt x="1014" y="574"/>
                      </a:lnTo>
                      <a:lnTo>
                        <a:pt x="1008" y="574"/>
                      </a:lnTo>
                      <a:lnTo>
                        <a:pt x="1004" y="574"/>
                      </a:lnTo>
                      <a:lnTo>
                        <a:pt x="1008" y="580"/>
                      </a:lnTo>
                      <a:lnTo>
                        <a:pt x="1008" y="580"/>
                      </a:lnTo>
                      <a:lnTo>
                        <a:pt x="1008" y="580"/>
                      </a:lnTo>
                      <a:lnTo>
                        <a:pt x="1000" y="578"/>
                      </a:lnTo>
                      <a:lnTo>
                        <a:pt x="1000" y="578"/>
                      </a:lnTo>
                      <a:lnTo>
                        <a:pt x="990" y="580"/>
                      </a:lnTo>
                      <a:lnTo>
                        <a:pt x="982" y="586"/>
                      </a:lnTo>
                      <a:lnTo>
                        <a:pt x="978" y="592"/>
                      </a:lnTo>
                      <a:lnTo>
                        <a:pt x="976" y="602"/>
                      </a:lnTo>
                      <a:lnTo>
                        <a:pt x="976" y="602"/>
                      </a:lnTo>
                      <a:lnTo>
                        <a:pt x="978" y="608"/>
                      </a:lnTo>
                      <a:lnTo>
                        <a:pt x="980" y="616"/>
                      </a:lnTo>
                      <a:lnTo>
                        <a:pt x="980" y="616"/>
                      </a:lnTo>
                      <a:lnTo>
                        <a:pt x="970" y="632"/>
                      </a:lnTo>
                      <a:lnTo>
                        <a:pt x="964" y="644"/>
                      </a:lnTo>
                      <a:lnTo>
                        <a:pt x="964" y="644"/>
                      </a:lnTo>
                      <a:lnTo>
                        <a:pt x="958" y="646"/>
                      </a:lnTo>
                      <a:lnTo>
                        <a:pt x="958" y="646"/>
                      </a:lnTo>
                      <a:lnTo>
                        <a:pt x="928" y="590"/>
                      </a:lnTo>
                      <a:lnTo>
                        <a:pt x="886" y="514"/>
                      </a:lnTo>
                      <a:lnTo>
                        <a:pt x="860" y="472"/>
                      </a:lnTo>
                      <a:lnTo>
                        <a:pt x="834" y="430"/>
                      </a:lnTo>
                      <a:lnTo>
                        <a:pt x="804" y="388"/>
                      </a:lnTo>
                      <a:lnTo>
                        <a:pt x="774" y="350"/>
                      </a:lnTo>
                      <a:lnTo>
                        <a:pt x="774" y="350"/>
                      </a:lnTo>
                      <a:lnTo>
                        <a:pt x="736" y="304"/>
                      </a:lnTo>
                      <a:lnTo>
                        <a:pt x="696" y="260"/>
                      </a:lnTo>
                      <a:lnTo>
                        <a:pt x="656" y="222"/>
                      </a:lnTo>
                      <a:lnTo>
                        <a:pt x="614" y="184"/>
                      </a:lnTo>
                      <a:lnTo>
                        <a:pt x="572" y="152"/>
                      </a:lnTo>
                      <a:lnTo>
                        <a:pt x="528" y="120"/>
                      </a:lnTo>
                      <a:lnTo>
                        <a:pt x="480" y="92"/>
                      </a:lnTo>
                      <a:lnTo>
                        <a:pt x="432" y="66"/>
                      </a:lnTo>
                      <a:lnTo>
                        <a:pt x="432" y="66"/>
                      </a:lnTo>
                      <a:lnTo>
                        <a:pt x="382" y="46"/>
                      </a:lnTo>
                      <a:lnTo>
                        <a:pt x="336" y="28"/>
                      </a:lnTo>
                      <a:lnTo>
                        <a:pt x="296" y="16"/>
                      </a:lnTo>
                      <a:lnTo>
                        <a:pt x="260" y="8"/>
                      </a:lnTo>
                      <a:lnTo>
                        <a:pt x="230" y="4"/>
                      </a:lnTo>
                      <a:lnTo>
                        <a:pt x="206" y="0"/>
                      </a:lnTo>
                      <a:lnTo>
                        <a:pt x="188" y="0"/>
                      </a:lnTo>
                      <a:lnTo>
                        <a:pt x="122" y="2"/>
                      </a:lnTo>
                      <a:lnTo>
                        <a:pt x="60" y="14"/>
                      </a:lnTo>
                      <a:lnTo>
                        <a:pt x="20" y="44"/>
                      </a:lnTo>
                      <a:lnTo>
                        <a:pt x="2" y="78"/>
                      </a:lnTo>
                      <a:lnTo>
                        <a:pt x="0" y="114"/>
                      </a:lnTo>
                      <a:lnTo>
                        <a:pt x="10" y="156"/>
                      </a:lnTo>
                      <a:lnTo>
                        <a:pt x="32" y="202"/>
                      </a:lnTo>
                      <a:lnTo>
                        <a:pt x="32" y="202"/>
                      </a:lnTo>
                      <a:lnTo>
                        <a:pt x="42" y="218"/>
                      </a:lnTo>
                      <a:lnTo>
                        <a:pt x="54" y="232"/>
                      </a:lnTo>
                      <a:lnTo>
                        <a:pt x="58" y="236"/>
                      </a:lnTo>
                      <a:lnTo>
                        <a:pt x="64" y="240"/>
                      </a:lnTo>
                      <a:lnTo>
                        <a:pt x="64" y="240"/>
                      </a:lnTo>
                      <a:lnTo>
                        <a:pt x="68" y="242"/>
                      </a:lnTo>
                      <a:lnTo>
                        <a:pt x="72" y="246"/>
                      </a:lnTo>
                      <a:lnTo>
                        <a:pt x="78" y="258"/>
                      </a:lnTo>
                      <a:lnTo>
                        <a:pt x="82" y="272"/>
                      </a:lnTo>
                      <a:lnTo>
                        <a:pt x="82" y="272"/>
                      </a:lnTo>
                      <a:lnTo>
                        <a:pt x="90" y="286"/>
                      </a:lnTo>
                      <a:lnTo>
                        <a:pt x="100" y="298"/>
                      </a:lnTo>
                      <a:lnTo>
                        <a:pt x="108" y="302"/>
                      </a:lnTo>
                      <a:lnTo>
                        <a:pt x="114" y="308"/>
                      </a:lnTo>
                      <a:lnTo>
                        <a:pt x="114" y="308"/>
                      </a:lnTo>
                      <a:lnTo>
                        <a:pt x="122" y="312"/>
                      </a:lnTo>
                      <a:lnTo>
                        <a:pt x="128" y="318"/>
                      </a:lnTo>
                      <a:lnTo>
                        <a:pt x="140" y="332"/>
                      </a:lnTo>
                      <a:lnTo>
                        <a:pt x="150" y="348"/>
                      </a:lnTo>
                      <a:lnTo>
                        <a:pt x="154" y="358"/>
                      </a:lnTo>
                      <a:lnTo>
                        <a:pt x="154" y="358"/>
                      </a:lnTo>
                      <a:lnTo>
                        <a:pt x="156" y="364"/>
                      </a:lnTo>
                      <a:lnTo>
                        <a:pt x="158" y="370"/>
                      </a:lnTo>
                      <a:lnTo>
                        <a:pt x="170" y="384"/>
                      </a:lnTo>
                      <a:lnTo>
                        <a:pt x="186" y="404"/>
                      </a:lnTo>
                      <a:lnTo>
                        <a:pt x="186" y="404"/>
                      </a:lnTo>
                      <a:lnTo>
                        <a:pt x="190" y="428"/>
                      </a:lnTo>
                      <a:lnTo>
                        <a:pt x="192" y="446"/>
                      </a:lnTo>
                      <a:lnTo>
                        <a:pt x="192" y="452"/>
                      </a:lnTo>
                      <a:lnTo>
                        <a:pt x="190" y="458"/>
                      </a:lnTo>
                      <a:lnTo>
                        <a:pt x="190" y="458"/>
                      </a:lnTo>
                      <a:lnTo>
                        <a:pt x="188" y="462"/>
                      </a:lnTo>
                      <a:lnTo>
                        <a:pt x="188" y="466"/>
                      </a:lnTo>
                      <a:lnTo>
                        <a:pt x="194" y="474"/>
                      </a:lnTo>
                      <a:lnTo>
                        <a:pt x="206" y="484"/>
                      </a:lnTo>
                      <a:lnTo>
                        <a:pt x="206" y="484"/>
                      </a:lnTo>
                      <a:lnTo>
                        <a:pt x="210" y="488"/>
                      </a:lnTo>
                      <a:lnTo>
                        <a:pt x="214" y="498"/>
                      </a:lnTo>
                      <a:lnTo>
                        <a:pt x="216" y="506"/>
                      </a:lnTo>
                      <a:lnTo>
                        <a:pt x="218" y="512"/>
                      </a:lnTo>
                      <a:lnTo>
                        <a:pt x="218" y="518"/>
                      </a:lnTo>
                      <a:lnTo>
                        <a:pt x="214" y="526"/>
                      </a:lnTo>
                      <a:lnTo>
                        <a:pt x="214" y="526"/>
                      </a:lnTo>
                      <a:lnTo>
                        <a:pt x="212" y="532"/>
                      </a:lnTo>
                      <a:lnTo>
                        <a:pt x="212" y="542"/>
                      </a:lnTo>
                      <a:lnTo>
                        <a:pt x="214" y="552"/>
                      </a:lnTo>
                      <a:lnTo>
                        <a:pt x="218" y="562"/>
                      </a:lnTo>
                      <a:lnTo>
                        <a:pt x="228" y="580"/>
                      </a:lnTo>
                      <a:lnTo>
                        <a:pt x="232" y="586"/>
                      </a:lnTo>
                      <a:lnTo>
                        <a:pt x="236" y="590"/>
                      </a:lnTo>
                      <a:lnTo>
                        <a:pt x="236" y="590"/>
                      </a:lnTo>
                      <a:lnTo>
                        <a:pt x="238" y="594"/>
                      </a:lnTo>
                      <a:lnTo>
                        <a:pt x="242" y="598"/>
                      </a:lnTo>
                      <a:lnTo>
                        <a:pt x="246" y="612"/>
                      </a:lnTo>
                      <a:lnTo>
                        <a:pt x="250" y="628"/>
                      </a:lnTo>
                      <a:lnTo>
                        <a:pt x="250" y="628"/>
                      </a:lnTo>
                      <a:lnTo>
                        <a:pt x="252" y="632"/>
                      </a:lnTo>
                      <a:lnTo>
                        <a:pt x="254" y="642"/>
                      </a:lnTo>
                      <a:lnTo>
                        <a:pt x="264" y="656"/>
                      </a:lnTo>
                      <a:lnTo>
                        <a:pt x="278" y="678"/>
                      </a:lnTo>
                      <a:lnTo>
                        <a:pt x="278" y="678"/>
                      </a:lnTo>
                      <a:lnTo>
                        <a:pt x="294" y="698"/>
                      </a:lnTo>
                      <a:lnTo>
                        <a:pt x="304" y="712"/>
                      </a:lnTo>
                      <a:lnTo>
                        <a:pt x="316" y="734"/>
                      </a:lnTo>
                      <a:lnTo>
                        <a:pt x="316" y="734"/>
                      </a:lnTo>
                      <a:lnTo>
                        <a:pt x="320" y="740"/>
                      </a:lnTo>
                      <a:lnTo>
                        <a:pt x="326" y="744"/>
                      </a:lnTo>
                      <a:lnTo>
                        <a:pt x="344" y="752"/>
                      </a:lnTo>
                      <a:lnTo>
                        <a:pt x="364" y="760"/>
                      </a:lnTo>
                      <a:lnTo>
                        <a:pt x="414" y="768"/>
                      </a:lnTo>
                      <a:lnTo>
                        <a:pt x="468" y="768"/>
                      </a:lnTo>
                      <a:lnTo>
                        <a:pt x="516" y="768"/>
                      </a:lnTo>
                      <a:lnTo>
                        <a:pt x="584" y="772"/>
                      </a:lnTo>
                      <a:lnTo>
                        <a:pt x="626" y="778"/>
                      </a:lnTo>
                      <a:lnTo>
                        <a:pt x="628" y="780"/>
                      </a:lnTo>
                      <a:lnTo>
                        <a:pt x="628" y="780"/>
                      </a:lnTo>
                      <a:lnTo>
                        <a:pt x="596" y="796"/>
                      </a:lnTo>
                      <a:lnTo>
                        <a:pt x="568" y="814"/>
                      </a:lnTo>
                      <a:lnTo>
                        <a:pt x="542" y="832"/>
                      </a:lnTo>
                      <a:lnTo>
                        <a:pt x="518" y="850"/>
                      </a:lnTo>
                      <a:lnTo>
                        <a:pt x="518" y="850"/>
                      </a:lnTo>
                      <a:lnTo>
                        <a:pt x="472" y="890"/>
                      </a:lnTo>
                      <a:lnTo>
                        <a:pt x="442" y="918"/>
                      </a:lnTo>
                      <a:lnTo>
                        <a:pt x="422" y="938"/>
                      </a:lnTo>
                      <a:lnTo>
                        <a:pt x="414" y="952"/>
                      </a:lnTo>
                      <a:lnTo>
                        <a:pt x="412" y="958"/>
                      </a:lnTo>
                      <a:lnTo>
                        <a:pt x="416" y="962"/>
                      </a:lnTo>
                      <a:lnTo>
                        <a:pt x="418" y="962"/>
                      </a:lnTo>
                      <a:lnTo>
                        <a:pt x="420" y="962"/>
                      </a:lnTo>
                      <a:lnTo>
                        <a:pt x="430" y="996"/>
                      </a:lnTo>
                      <a:lnTo>
                        <a:pt x="430" y="996"/>
                      </a:lnTo>
                      <a:lnTo>
                        <a:pt x="438" y="1020"/>
                      </a:lnTo>
                      <a:lnTo>
                        <a:pt x="446" y="1044"/>
                      </a:lnTo>
                      <a:lnTo>
                        <a:pt x="458" y="1074"/>
                      </a:lnTo>
                      <a:lnTo>
                        <a:pt x="474" y="1102"/>
                      </a:lnTo>
                      <a:lnTo>
                        <a:pt x="490" y="1130"/>
                      </a:lnTo>
                      <a:lnTo>
                        <a:pt x="500" y="1142"/>
                      </a:lnTo>
                      <a:lnTo>
                        <a:pt x="510" y="1152"/>
                      </a:lnTo>
                      <a:lnTo>
                        <a:pt x="520" y="1160"/>
                      </a:lnTo>
                      <a:lnTo>
                        <a:pt x="530" y="1166"/>
                      </a:lnTo>
                      <a:lnTo>
                        <a:pt x="530" y="1166"/>
                      </a:lnTo>
                      <a:lnTo>
                        <a:pt x="548" y="1174"/>
                      </a:lnTo>
                      <a:lnTo>
                        <a:pt x="560" y="1184"/>
                      </a:lnTo>
                      <a:lnTo>
                        <a:pt x="568" y="1194"/>
                      </a:lnTo>
                      <a:lnTo>
                        <a:pt x="572" y="1204"/>
                      </a:lnTo>
                      <a:lnTo>
                        <a:pt x="574" y="1214"/>
                      </a:lnTo>
                      <a:lnTo>
                        <a:pt x="574" y="1222"/>
                      </a:lnTo>
                      <a:lnTo>
                        <a:pt x="574" y="1228"/>
                      </a:lnTo>
                      <a:lnTo>
                        <a:pt x="574" y="1228"/>
                      </a:lnTo>
                      <a:lnTo>
                        <a:pt x="578" y="1236"/>
                      </a:lnTo>
                      <a:lnTo>
                        <a:pt x="588" y="1256"/>
                      </a:lnTo>
                      <a:lnTo>
                        <a:pt x="596" y="1268"/>
                      </a:lnTo>
                      <a:lnTo>
                        <a:pt x="604" y="1278"/>
                      </a:lnTo>
                      <a:lnTo>
                        <a:pt x="616" y="1284"/>
                      </a:lnTo>
                      <a:lnTo>
                        <a:pt x="626" y="1288"/>
                      </a:lnTo>
                      <a:lnTo>
                        <a:pt x="626" y="1288"/>
                      </a:lnTo>
                      <a:lnTo>
                        <a:pt x="632" y="1290"/>
                      </a:lnTo>
                      <a:lnTo>
                        <a:pt x="638" y="1294"/>
                      </a:lnTo>
                      <a:lnTo>
                        <a:pt x="642" y="1300"/>
                      </a:lnTo>
                      <a:lnTo>
                        <a:pt x="646" y="1306"/>
                      </a:lnTo>
                      <a:lnTo>
                        <a:pt x="652" y="1322"/>
                      </a:lnTo>
                      <a:lnTo>
                        <a:pt x="656" y="1340"/>
                      </a:lnTo>
                      <a:lnTo>
                        <a:pt x="660" y="1374"/>
                      </a:lnTo>
                      <a:lnTo>
                        <a:pt x="662" y="1388"/>
                      </a:lnTo>
                      <a:lnTo>
                        <a:pt x="662" y="1388"/>
                      </a:lnTo>
                      <a:lnTo>
                        <a:pt x="662" y="1404"/>
                      </a:lnTo>
                      <a:lnTo>
                        <a:pt x="660" y="1420"/>
                      </a:lnTo>
                      <a:lnTo>
                        <a:pt x="656" y="1442"/>
                      </a:lnTo>
                      <a:lnTo>
                        <a:pt x="650" y="1464"/>
                      </a:lnTo>
                      <a:lnTo>
                        <a:pt x="642" y="1486"/>
                      </a:lnTo>
                      <a:lnTo>
                        <a:pt x="636" y="1498"/>
                      </a:lnTo>
                      <a:lnTo>
                        <a:pt x="630" y="1508"/>
                      </a:lnTo>
                      <a:lnTo>
                        <a:pt x="622" y="1518"/>
                      </a:lnTo>
                      <a:lnTo>
                        <a:pt x="612" y="1528"/>
                      </a:lnTo>
                      <a:lnTo>
                        <a:pt x="612" y="1528"/>
                      </a:lnTo>
                      <a:lnTo>
                        <a:pt x="596" y="1544"/>
                      </a:lnTo>
                      <a:lnTo>
                        <a:pt x="582" y="1558"/>
                      </a:lnTo>
                      <a:lnTo>
                        <a:pt x="562" y="1580"/>
                      </a:lnTo>
                      <a:lnTo>
                        <a:pt x="550" y="1596"/>
                      </a:lnTo>
                      <a:lnTo>
                        <a:pt x="548" y="1602"/>
                      </a:lnTo>
                      <a:lnTo>
                        <a:pt x="548" y="1602"/>
                      </a:lnTo>
                      <a:lnTo>
                        <a:pt x="538" y="1616"/>
                      </a:lnTo>
                      <a:lnTo>
                        <a:pt x="530" y="1632"/>
                      </a:lnTo>
                      <a:lnTo>
                        <a:pt x="522" y="1652"/>
                      </a:lnTo>
                      <a:lnTo>
                        <a:pt x="522" y="1652"/>
                      </a:lnTo>
                      <a:lnTo>
                        <a:pt x="518" y="1676"/>
                      </a:lnTo>
                      <a:lnTo>
                        <a:pt x="516" y="1698"/>
                      </a:lnTo>
                      <a:lnTo>
                        <a:pt x="518" y="1716"/>
                      </a:lnTo>
                      <a:lnTo>
                        <a:pt x="520" y="1724"/>
                      </a:lnTo>
                      <a:lnTo>
                        <a:pt x="522" y="1732"/>
                      </a:lnTo>
                      <a:lnTo>
                        <a:pt x="522" y="1732"/>
                      </a:lnTo>
                      <a:lnTo>
                        <a:pt x="526" y="1736"/>
                      </a:lnTo>
                      <a:lnTo>
                        <a:pt x="532" y="1738"/>
                      </a:lnTo>
                      <a:lnTo>
                        <a:pt x="538" y="1738"/>
                      </a:lnTo>
                      <a:lnTo>
                        <a:pt x="544" y="1738"/>
                      </a:lnTo>
                      <a:lnTo>
                        <a:pt x="554" y="1734"/>
                      </a:lnTo>
                      <a:lnTo>
                        <a:pt x="558" y="1732"/>
                      </a:lnTo>
                      <a:lnTo>
                        <a:pt x="640" y="1640"/>
                      </a:lnTo>
                      <a:lnTo>
                        <a:pt x="636" y="1610"/>
                      </a:lnTo>
                      <a:lnTo>
                        <a:pt x="636" y="1610"/>
                      </a:lnTo>
                      <a:lnTo>
                        <a:pt x="648" y="1598"/>
                      </a:lnTo>
                      <a:lnTo>
                        <a:pt x="658" y="1590"/>
                      </a:lnTo>
                      <a:lnTo>
                        <a:pt x="664" y="1588"/>
                      </a:lnTo>
                      <a:lnTo>
                        <a:pt x="670" y="1586"/>
                      </a:lnTo>
                      <a:lnTo>
                        <a:pt x="670" y="1586"/>
                      </a:lnTo>
                      <a:lnTo>
                        <a:pt x="678" y="1582"/>
                      </a:lnTo>
                      <a:lnTo>
                        <a:pt x="684" y="1578"/>
                      </a:lnTo>
                      <a:lnTo>
                        <a:pt x="698" y="1562"/>
                      </a:lnTo>
                      <a:lnTo>
                        <a:pt x="712" y="1538"/>
                      </a:lnTo>
                      <a:lnTo>
                        <a:pt x="712" y="1538"/>
                      </a:lnTo>
                      <a:lnTo>
                        <a:pt x="732" y="1520"/>
                      </a:lnTo>
                      <a:lnTo>
                        <a:pt x="752" y="1500"/>
                      </a:lnTo>
                      <a:lnTo>
                        <a:pt x="770" y="1476"/>
                      </a:lnTo>
                      <a:lnTo>
                        <a:pt x="770" y="1476"/>
                      </a:lnTo>
                      <a:lnTo>
                        <a:pt x="790" y="1446"/>
                      </a:lnTo>
                      <a:lnTo>
                        <a:pt x="812" y="1410"/>
                      </a:lnTo>
                      <a:lnTo>
                        <a:pt x="830" y="1374"/>
                      </a:lnTo>
                      <a:lnTo>
                        <a:pt x="836" y="1356"/>
                      </a:lnTo>
                      <a:lnTo>
                        <a:pt x="840" y="1342"/>
                      </a:lnTo>
                      <a:lnTo>
                        <a:pt x="840" y="1342"/>
                      </a:lnTo>
                      <a:lnTo>
                        <a:pt x="854" y="1266"/>
                      </a:lnTo>
                      <a:lnTo>
                        <a:pt x="878" y="1136"/>
                      </a:lnTo>
                      <a:lnTo>
                        <a:pt x="890" y="1070"/>
                      </a:lnTo>
                      <a:lnTo>
                        <a:pt x="904" y="1014"/>
                      </a:lnTo>
                      <a:lnTo>
                        <a:pt x="910" y="992"/>
                      </a:lnTo>
                      <a:lnTo>
                        <a:pt x="916" y="974"/>
                      </a:lnTo>
                      <a:lnTo>
                        <a:pt x="922" y="964"/>
                      </a:lnTo>
                      <a:lnTo>
                        <a:pt x="924" y="960"/>
                      </a:lnTo>
                      <a:lnTo>
                        <a:pt x="926" y="960"/>
                      </a:lnTo>
                      <a:lnTo>
                        <a:pt x="926" y="960"/>
                      </a:lnTo>
                      <a:lnTo>
                        <a:pt x="932" y="958"/>
                      </a:lnTo>
                      <a:lnTo>
                        <a:pt x="938" y="954"/>
                      </a:lnTo>
                      <a:lnTo>
                        <a:pt x="950" y="942"/>
                      </a:lnTo>
                      <a:lnTo>
                        <a:pt x="964" y="926"/>
                      </a:lnTo>
                      <a:lnTo>
                        <a:pt x="976" y="908"/>
                      </a:lnTo>
                      <a:lnTo>
                        <a:pt x="968" y="972"/>
                      </a:lnTo>
                      <a:lnTo>
                        <a:pt x="972" y="994"/>
                      </a:lnTo>
                      <a:lnTo>
                        <a:pt x="962" y="1022"/>
                      </a:lnTo>
                      <a:lnTo>
                        <a:pt x="962" y="1068"/>
                      </a:lnTo>
                      <a:lnTo>
                        <a:pt x="962" y="1080"/>
                      </a:lnTo>
                      <a:lnTo>
                        <a:pt x="962" y="1146"/>
                      </a:lnTo>
                      <a:lnTo>
                        <a:pt x="972" y="1150"/>
                      </a:lnTo>
                      <a:lnTo>
                        <a:pt x="972" y="1160"/>
                      </a:lnTo>
                      <a:lnTo>
                        <a:pt x="962" y="1170"/>
                      </a:lnTo>
                      <a:lnTo>
                        <a:pt x="964" y="1202"/>
                      </a:lnTo>
                      <a:lnTo>
                        <a:pt x="964" y="1252"/>
                      </a:lnTo>
                      <a:lnTo>
                        <a:pt x="984" y="1294"/>
                      </a:lnTo>
                      <a:lnTo>
                        <a:pt x="1016" y="1320"/>
                      </a:lnTo>
                      <a:lnTo>
                        <a:pt x="1018" y="1292"/>
                      </a:lnTo>
                      <a:lnTo>
                        <a:pt x="1022" y="1320"/>
                      </a:lnTo>
                      <a:lnTo>
                        <a:pt x="1054" y="1294"/>
                      </a:lnTo>
                      <a:lnTo>
                        <a:pt x="1074" y="1252"/>
                      </a:lnTo>
                      <a:lnTo>
                        <a:pt x="1074" y="1202"/>
                      </a:lnTo>
                      <a:lnTo>
                        <a:pt x="1076" y="1170"/>
                      </a:lnTo>
                      <a:lnTo>
                        <a:pt x="1066" y="1160"/>
                      </a:lnTo>
                      <a:lnTo>
                        <a:pt x="1066" y="1150"/>
                      </a:lnTo>
                      <a:lnTo>
                        <a:pt x="1076" y="1146"/>
                      </a:lnTo>
                      <a:lnTo>
                        <a:pt x="1076" y="1080"/>
                      </a:lnTo>
                      <a:lnTo>
                        <a:pt x="1076" y="1068"/>
                      </a:lnTo>
                      <a:lnTo>
                        <a:pt x="1076" y="1022"/>
                      </a:lnTo>
                      <a:lnTo>
                        <a:pt x="1066" y="994"/>
                      </a:lnTo>
                      <a:lnTo>
                        <a:pt x="1068" y="972"/>
                      </a:lnTo>
                      <a:lnTo>
                        <a:pt x="1062" y="908"/>
                      </a:lnTo>
                      <a:lnTo>
                        <a:pt x="1062" y="908"/>
                      </a:lnTo>
                      <a:lnTo>
                        <a:pt x="1074" y="926"/>
                      </a:lnTo>
                      <a:lnTo>
                        <a:pt x="1088" y="942"/>
                      </a:lnTo>
                      <a:lnTo>
                        <a:pt x="1100" y="954"/>
                      </a:lnTo>
                      <a:lnTo>
                        <a:pt x="1106" y="958"/>
                      </a:lnTo>
                      <a:lnTo>
                        <a:pt x="1112" y="960"/>
                      </a:lnTo>
                      <a:lnTo>
                        <a:pt x="1112" y="960"/>
                      </a:lnTo>
                      <a:lnTo>
                        <a:pt x="1114" y="960"/>
                      </a:lnTo>
                      <a:lnTo>
                        <a:pt x="1116" y="964"/>
                      </a:lnTo>
                      <a:lnTo>
                        <a:pt x="1122" y="974"/>
                      </a:lnTo>
                      <a:lnTo>
                        <a:pt x="1128" y="992"/>
                      </a:lnTo>
                      <a:lnTo>
                        <a:pt x="1134" y="1014"/>
                      </a:lnTo>
                      <a:lnTo>
                        <a:pt x="1148" y="1070"/>
                      </a:lnTo>
                      <a:lnTo>
                        <a:pt x="1160" y="1136"/>
                      </a:lnTo>
                      <a:lnTo>
                        <a:pt x="1184" y="1266"/>
                      </a:lnTo>
                      <a:lnTo>
                        <a:pt x="1198" y="1342"/>
                      </a:lnTo>
                      <a:lnTo>
                        <a:pt x="1198" y="1342"/>
                      </a:lnTo>
                      <a:lnTo>
                        <a:pt x="1202" y="1356"/>
                      </a:lnTo>
                      <a:lnTo>
                        <a:pt x="1208" y="1374"/>
                      </a:lnTo>
                      <a:lnTo>
                        <a:pt x="1226" y="1410"/>
                      </a:lnTo>
                      <a:lnTo>
                        <a:pt x="1248" y="1446"/>
                      </a:lnTo>
                      <a:lnTo>
                        <a:pt x="1268" y="1476"/>
                      </a:lnTo>
                      <a:lnTo>
                        <a:pt x="1268" y="1476"/>
                      </a:lnTo>
                      <a:lnTo>
                        <a:pt x="1286" y="1500"/>
                      </a:lnTo>
                      <a:lnTo>
                        <a:pt x="1304" y="1520"/>
                      </a:lnTo>
                      <a:lnTo>
                        <a:pt x="1326" y="1538"/>
                      </a:lnTo>
                      <a:lnTo>
                        <a:pt x="1326" y="1538"/>
                      </a:lnTo>
                      <a:lnTo>
                        <a:pt x="1340" y="1562"/>
                      </a:lnTo>
                      <a:lnTo>
                        <a:pt x="1354" y="1578"/>
                      </a:lnTo>
                      <a:lnTo>
                        <a:pt x="1360" y="1582"/>
                      </a:lnTo>
                      <a:lnTo>
                        <a:pt x="1366" y="1586"/>
                      </a:lnTo>
                      <a:lnTo>
                        <a:pt x="1366" y="1586"/>
                      </a:lnTo>
                      <a:lnTo>
                        <a:pt x="1374" y="1588"/>
                      </a:lnTo>
                      <a:lnTo>
                        <a:pt x="1380" y="1590"/>
                      </a:lnTo>
                      <a:lnTo>
                        <a:pt x="1390" y="1598"/>
                      </a:lnTo>
                      <a:lnTo>
                        <a:pt x="1402" y="1610"/>
                      </a:lnTo>
                      <a:lnTo>
                        <a:pt x="1398" y="1640"/>
                      </a:lnTo>
                      <a:lnTo>
                        <a:pt x="1480" y="1732"/>
                      </a:lnTo>
                      <a:lnTo>
                        <a:pt x="1480" y="1732"/>
                      </a:lnTo>
                      <a:lnTo>
                        <a:pt x="1484" y="1734"/>
                      </a:lnTo>
                      <a:lnTo>
                        <a:pt x="1494" y="1738"/>
                      </a:lnTo>
                      <a:lnTo>
                        <a:pt x="1500" y="1738"/>
                      </a:lnTo>
                      <a:lnTo>
                        <a:pt x="1506" y="1738"/>
                      </a:lnTo>
                      <a:lnTo>
                        <a:pt x="1512" y="1736"/>
                      </a:lnTo>
                      <a:lnTo>
                        <a:pt x="1516" y="1732"/>
                      </a:lnTo>
                      <a:lnTo>
                        <a:pt x="1516" y="1732"/>
                      </a:lnTo>
                      <a:lnTo>
                        <a:pt x="1518" y="1724"/>
                      </a:lnTo>
                      <a:lnTo>
                        <a:pt x="1520" y="1716"/>
                      </a:lnTo>
                      <a:lnTo>
                        <a:pt x="1522" y="1698"/>
                      </a:lnTo>
                      <a:lnTo>
                        <a:pt x="1520" y="1676"/>
                      </a:lnTo>
                      <a:lnTo>
                        <a:pt x="1516" y="1652"/>
                      </a:lnTo>
                      <a:lnTo>
                        <a:pt x="1516" y="1652"/>
                      </a:lnTo>
                      <a:lnTo>
                        <a:pt x="1508" y="1632"/>
                      </a:lnTo>
                      <a:lnTo>
                        <a:pt x="1500" y="1616"/>
                      </a:lnTo>
                      <a:lnTo>
                        <a:pt x="1490" y="1602"/>
                      </a:lnTo>
                      <a:lnTo>
                        <a:pt x="1490" y="1602"/>
                      </a:lnTo>
                      <a:lnTo>
                        <a:pt x="1486" y="1596"/>
                      </a:lnTo>
                      <a:lnTo>
                        <a:pt x="1476" y="1580"/>
                      </a:lnTo>
                      <a:lnTo>
                        <a:pt x="1456" y="1558"/>
                      </a:lnTo>
                      <a:lnTo>
                        <a:pt x="1442" y="1544"/>
                      </a:lnTo>
                      <a:lnTo>
                        <a:pt x="1424" y="1528"/>
                      </a:lnTo>
                      <a:lnTo>
                        <a:pt x="1424" y="1528"/>
                      </a:lnTo>
                      <a:lnTo>
                        <a:pt x="1416" y="1518"/>
                      </a:lnTo>
                      <a:lnTo>
                        <a:pt x="1408" y="1508"/>
                      </a:lnTo>
                      <a:lnTo>
                        <a:pt x="1402" y="1498"/>
                      </a:lnTo>
                      <a:lnTo>
                        <a:pt x="1396" y="1486"/>
                      </a:lnTo>
                      <a:lnTo>
                        <a:pt x="1386" y="1464"/>
                      </a:lnTo>
                      <a:lnTo>
                        <a:pt x="1382" y="1442"/>
                      </a:lnTo>
                      <a:lnTo>
                        <a:pt x="1378" y="1420"/>
                      </a:lnTo>
                      <a:lnTo>
                        <a:pt x="1376" y="1404"/>
                      </a:lnTo>
                      <a:lnTo>
                        <a:pt x="1376" y="1388"/>
                      </a:lnTo>
                      <a:lnTo>
                        <a:pt x="1376" y="1388"/>
                      </a:lnTo>
                      <a:lnTo>
                        <a:pt x="1378" y="1374"/>
                      </a:lnTo>
                      <a:lnTo>
                        <a:pt x="1382" y="1340"/>
                      </a:lnTo>
                      <a:lnTo>
                        <a:pt x="1386" y="1322"/>
                      </a:lnTo>
                      <a:lnTo>
                        <a:pt x="1392" y="1306"/>
                      </a:lnTo>
                      <a:lnTo>
                        <a:pt x="1396" y="1300"/>
                      </a:lnTo>
                      <a:lnTo>
                        <a:pt x="1400" y="1294"/>
                      </a:lnTo>
                      <a:lnTo>
                        <a:pt x="1406" y="1290"/>
                      </a:lnTo>
                      <a:lnTo>
                        <a:pt x="1410" y="1288"/>
                      </a:lnTo>
                      <a:lnTo>
                        <a:pt x="1410" y="1288"/>
                      </a:lnTo>
                      <a:lnTo>
                        <a:pt x="1422" y="1284"/>
                      </a:lnTo>
                      <a:lnTo>
                        <a:pt x="1432" y="1278"/>
                      </a:lnTo>
                      <a:lnTo>
                        <a:pt x="1442" y="1268"/>
                      </a:lnTo>
                      <a:lnTo>
                        <a:pt x="1450" y="1256"/>
                      </a:lnTo>
                      <a:lnTo>
                        <a:pt x="1460" y="1236"/>
                      </a:lnTo>
                      <a:lnTo>
                        <a:pt x="1464" y="1228"/>
                      </a:lnTo>
                      <a:lnTo>
                        <a:pt x="1464" y="1228"/>
                      </a:lnTo>
                      <a:lnTo>
                        <a:pt x="1464" y="1222"/>
                      </a:lnTo>
                      <a:lnTo>
                        <a:pt x="1464" y="1214"/>
                      </a:lnTo>
                      <a:lnTo>
                        <a:pt x="1466" y="1204"/>
                      </a:lnTo>
                      <a:lnTo>
                        <a:pt x="1470" y="1194"/>
                      </a:lnTo>
                      <a:lnTo>
                        <a:pt x="1478" y="1184"/>
                      </a:lnTo>
                      <a:lnTo>
                        <a:pt x="1490" y="1174"/>
                      </a:lnTo>
                      <a:lnTo>
                        <a:pt x="1508" y="1166"/>
                      </a:lnTo>
                      <a:lnTo>
                        <a:pt x="1508" y="1166"/>
                      </a:lnTo>
                      <a:lnTo>
                        <a:pt x="1518" y="1160"/>
                      </a:lnTo>
                      <a:lnTo>
                        <a:pt x="1528" y="1152"/>
                      </a:lnTo>
                      <a:lnTo>
                        <a:pt x="1538" y="1142"/>
                      </a:lnTo>
                      <a:lnTo>
                        <a:pt x="1548" y="1130"/>
                      </a:lnTo>
                      <a:lnTo>
                        <a:pt x="1564" y="1102"/>
                      </a:lnTo>
                      <a:lnTo>
                        <a:pt x="1580" y="1074"/>
                      </a:lnTo>
                      <a:lnTo>
                        <a:pt x="1592" y="1044"/>
                      </a:lnTo>
                      <a:lnTo>
                        <a:pt x="1600" y="1020"/>
                      </a:lnTo>
                      <a:lnTo>
                        <a:pt x="1608" y="996"/>
                      </a:lnTo>
                      <a:lnTo>
                        <a:pt x="1618" y="962"/>
                      </a:lnTo>
                      <a:lnTo>
                        <a:pt x="1618" y="962"/>
                      </a:lnTo>
                      <a:lnTo>
                        <a:pt x="1620" y="962"/>
                      </a:lnTo>
                      <a:lnTo>
                        <a:pt x="1622" y="962"/>
                      </a:lnTo>
                      <a:lnTo>
                        <a:pt x="1626" y="958"/>
                      </a:lnTo>
                      <a:lnTo>
                        <a:pt x="1624" y="952"/>
                      </a:lnTo>
                      <a:lnTo>
                        <a:pt x="1614" y="938"/>
                      </a:lnTo>
                      <a:lnTo>
                        <a:pt x="1596" y="918"/>
                      </a:lnTo>
                      <a:lnTo>
                        <a:pt x="1566" y="890"/>
                      </a:lnTo>
                      <a:lnTo>
                        <a:pt x="1520" y="850"/>
                      </a:lnTo>
                      <a:lnTo>
                        <a:pt x="1520" y="850"/>
                      </a:lnTo>
                      <a:lnTo>
                        <a:pt x="1496" y="832"/>
                      </a:lnTo>
                      <a:lnTo>
                        <a:pt x="1470" y="814"/>
                      </a:lnTo>
                      <a:lnTo>
                        <a:pt x="1440" y="796"/>
                      </a:lnTo>
                      <a:lnTo>
                        <a:pt x="1410" y="780"/>
                      </a:lnTo>
                      <a:lnTo>
                        <a:pt x="1412" y="778"/>
                      </a:lnTo>
                      <a:lnTo>
                        <a:pt x="1454" y="772"/>
                      </a:lnTo>
                      <a:lnTo>
                        <a:pt x="1522" y="768"/>
                      </a:lnTo>
                      <a:lnTo>
                        <a:pt x="1570" y="768"/>
                      </a:lnTo>
                      <a:lnTo>
                        <a:pt x="1624" y="768"/>
                      </a:lnTo>
                      <a:lnTo>
                        <a:pt x="1674" y="760"/>
                      </a:lnTo>
                      <a:lnTo>
                        <a:pt x="1674" y="760"/>
                      </a:lnTo>
                      <a:lnTo>
                        <a:pt x="1694" y="752"/>
                      </a:lnTo>
                      <a:lnTo>
                        <a:pt x="1710" y="744"/>
                      </a:lnTo>
                      <a:lnTo>
                        <a:pt x="1718" y="740"/>
                      </a:lnTo>
                      <a:lnTo>
                        <a:pt x="1722" y="734"/>
                      </a:lnTo>
                      <a:lnTo>
                        <a:pt x="1722" y="734"/>
                      </a:lnTo>
                      <a:lnTo>
                        <a:pt x="1734" y="712"/>
                      </a:lnTo>
                      <a:lnTo>
                        <a:pt x="1744" y="698"/>
                      </a:lnTo>
                      <a:lnTo>
                        <a:pt x="1760" y="678"/>
                      </a:lnTo>
                      <a:lnTo>
                        <a:pt x="1760" y="678"/>
                      </a:lnTo>
                      <a:lnTo>
                        <a:pt x="1774" y="656"/>
                      </a:lnTo>
                      <a:lnTo>
                        <a:pt x="1782" y="642"/>
                      </a:lnTo>
                      <a:lnTo>
                        <a:pt x="1786" y="632"/>
                      </a:lnTo>
                      <a:lnTo>
                        <a:pt x="1788" y="628"/>
                      </a:lnTo>
                      <a:lnTo>
                        <a:pt x="1788" y="628"/>
                      </a:lnTo>
                      <a:lnTo>
                        <a:pt x="1792" y="612"/>
                      </a:lnTo>
                      <a:lnTo>
                        <a:pt x="1796" y="598"/>
                      </a:lnTo>
                      <a:lnTo>
                        <a:pt x="1798" y="594"/>
                      </a:lnTo>
                      <a:lnTo>
                        <a:pt x="1802" y="590"/>
                      </a:lnTo>
                      <a:lnTo>
                        <a:pt x="1802" y="590"/>
                      </a:lnTo>
                      <a:lnTo>
                        <a:pt x="1806" y="586"/>
                      </a:lnTo>
                      <a:lnTo>
                        <a:pt x="1810" y="580"/>
                      </a:lnTo>
                      <a:lnTo>
                        <a:pt x="1820" y="562"/>
                      </a:lnTo>
                      <a:lnTo>
                        <a:pt x="1824" y="552"/>
                      </a:lnTo>
                      <a:lnTo>
                        <a:pt x="1826" y="542"/>
                      </a:lnTo>
                      <a:lnTo>
                        <a:pt x="1826" y="532"/>
                      </a:lnTo>
                      <a:lnTo>
                        <a:pt x="1822" y="526"/>
                      </a:lnTo>
                      <a:lnTo>
                        <a:pt x="1822" y="526"/>
                      </a:lnTo>
                      <a:lnTo>
                        <a:pt x="1820" y="518"/>
                      </a:lnTo>
                      <a:lnTo>
                        <a:pt x="1820" y="512"/>
                      </a:lnTo>
                      <a:lnTo>
                        <a:pt x="1820" y="506"/>
                      </a:lnTo>
                      <a:lnTo>
                        <a:pt x="1824" y="498"/>
                      </a:lnTo>
                      <a:lnTo>
                        <a:pt x="1828" y="488"/>
                      </a:lnTo>
                      <a:lnTo>
                        <a:pt x="1832" y="484"/>
                      </a:lnTo>
                      <a:lnTo>
                        <a:pt x="1832" y="484"/>
                      </a:lnTo>
                      <a:lnTo>
                        <a:pt x="1842" y="474"/>
                      </a:lnTo>
                      <a:lnTo>
                        <a:pt x="1850" y="466"/>
                      </a:lnTo>
                      <a:lnTo>
                        <a:pt x="1850" y="462"/>
                      </a:lnTo>
                      <a:lnTo>
                        <a:pt x="1848" y="458"/>
                      </a:lnTo>
                      <a:lnTo>
                        <a:pt x="1848" y="458"/>
                      </a:lnTo>
                      <a:lnTo>
                        <a:pt x="1846" y="452"/>
                      </a:lnTo>
                      <a:lnTo>
                        <a:pt x="1846" y="446"/>
                      </a:lnTo>
                      <a:lnTo>
                        <a:pt x="1848" y="428"/>
                      </a:lnTo>
                      <a:lnTo>
                        <a:pt x="1852" y="404"/>
                      </a:lnTo>
                      <a:lnTo>
                        <a:pt x="1852" y="404"/>
                      </a:lnTo>
                      <a:lnTo>
                        <a:pt x="1868" y="384"/>
                      </a:lnTo>
                      <a:lnTo>
                        <a:pt x="1880" y="370"/>
                      </a:lnTo>
                      <a:lnTo>
                        <a:pt x="1882" y="364"/>
                      </a:lnTo>
                      <a:lnTo>
                        <a:pt x="1884" y="358"/>
                      </a:lnTo>
                      <a:lnTo>
                        <a:pt x="1884" y="358"/>
                      </a:lnTo>
                      <a:lnTo>
                        <a:pt x="1888" y="348"/>
                      </a:lnTo>
                      <a:lnTo>
                        <a:pt x="1896" y="332"/>
                      </a:lnTo>
                      <a:lnTo>
                        <a:pt x="1910" y="318"/>
                      </a:lnTo>
                      <a:lnTo>
                        <a:pt x="1916" y="312"/>
                      </a:lnTo>
                      <a:lnTo>
                        <a:pt x="1924" y="308"/>
                      </a:lnTo>
                      <a:lnTo>
                        <a:pt x="1924" y="308"/>
                      </a:lnTo>
                      <a:lnTo>
                        <a:pt x="1930" y="302"/>
                      </a:lnTo>
                      <a:lnTo>
                        <a:pt x="1936" y="298"/>
                      </a:lnTo>
                      <a:lnTo>
                        <a:pt x="1946" y="286"/>
                      </a:lnTo>
                      <a:lnTo>
                        <a:pt x="1956" y="272"/>
                      </a:lnTo>
                      <a:lnTo>
                        <a:pt x="1956" y="272"/>
                      </a:lnTo>
                      <a:lnTo>
                        <a:pt x="1960" y="258"/>
                      </a:lnTo>
                      <a:lnTo>
                        <a:pt x="1966" y="246"/>
                      </a:lnTo>
                      <a:lnTo>
                        <a:pt x="1970" y="242"/>
                      </a:lnTo>
                      <a:lnTo>
                        <a:pt x="1974" y="240"/>
                      </a:lnTo>
                      <a:lnTo>
                        <a:pt x="1974" y="240"/>
                      </a:lnTo>
                      <a:lnTo>
                        <a:pt x="1980" y="236"/>
                      </a:lnTo>
                      <a:lnTo>
                        <a:pt x="1984" y="232"/>
                      </a:lnTo>
                      <a:lnTo>
                        <a:pt x="1994" y="218"/>
                      </a:lnTo>
                      <a:lnTo>
                        <a:pt x="2006" y="202"/>
                      </a:lnTo>
                      <a:lnTo>
                        <a:pt x="2028" y="156"/>
                      </a:lnTo>
                      <a:lnTo>
                        <a:pt x="2038" y="114"/>
                      </a:lnTo>
                      <a:lnTo>
                        <a:pt x="2036" y="78"/>
                      </a:lnTo>
                      <a:close/>
                      <a:moveTo>
                        <a:pt x="1014" y="582"/>
                      </a:moveTo>
                      <a:lnTo>
                        <a:pt x="1014" y="584"/>
                      </a:lnTo>
                      <a:lnTo>
                        <a:pt x="1014" y="582"/>
                      </a:lnTo>
                      <a:lnTo>
                        <a:pt x="1014" y="582"/>
                      </a:lnTo>
                      <a:lnTo>
                        <a:pt x="1014" y="582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effectLst>
                  <a:glow rad="190500">
                    <a:schemeClr val="bg2">
                      <a:lumMod val="60000"/>
                      <a:lumOff val="40000"/>
                      <a:alpha val="11000"/>
                    </a:schemeClr>
                  </a:glow>
                  <a:softEdge rad="12700"/>
                </a:effectLst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</p:grpSp>
          <p:grpSp>
            <p:nvGrpSpPr>
              <p:cNvPr id="10" name="Group 172"/>
              <p:cNvGrpSpPr>
                <a:grpSpLocks noChangeAspect="1"/>
              </p:cNvGrpSpPr>
              <p:nvPr/>
            </p:nvGrpSpPr>
            <p:grpSpPr>
              <a:xfrm rot="19711069">
                <a:off x="7705128" y="419213"/>
                <a:ext cx="1376651" cy="1173997"/>
                <a:chOff x="5181600" y="457200"/>
                <a:chExt cx="3235325" cy="2759075"/>
              </a:xfrm>
              <a:solidFill>
                <a:schemeClr val="bg2">
                  <a:lumMod val="60000"/>
                  <a:lumOff val="40000"/>
                  <a:alpha val="1000"/>
                </a:schemeClr>
              </a:solidFill>
            </p:grpSpPr>
            <p:sp>
              <p:nvSpPr>
                <p:cNvPr id="238" name="Freeform 86"/>
                <p:cNvSpPr>
                  <a:spLocks/>
                </p:cNvSpPr>
                <p:nvPr/>
              </p:nvSpPr>
              <p:spPr bwMode="auto">
                <a:xfrm>
                  <a:off x="6400801" y="787399"/>
                  <a:ext cx="390524" cy="581026"/>
                </a:xfrm>
                <a:custGeom>
                  <a:avLst/>
                  <a:gdLst/>
                  <a:ahLst/>
                  <a:cxnLst>
                    <a:cxn ang="0">
                      <a:pos x="242" y="366"/>
                    </a:cxn>
                    <a:cxn ang="0">
                      <a:pos x="242" y="366"/>
                    </a:cxn>
                    <a:cxn ang="0">
                      <a:pos x="244" y="364"/>
                    </a:cxn>
                    <a:cxn ang="0">
                      <a:pos x="246" y="364"/>
                    </a:cxn>
                    <a:cxn ang="0">
                      <a:pos x="246" y="364"/>
                    </a:cxn>
                    <a:cxn ang="0">
                      <a:pos x="236" y="348"/>
                    </a:cxn>
                    <a:cxn ang="0">
                      <a:pos x="50" y="54"/>
                    </a:cxn>
                    <a:cxn ang="0">
                      <a:pos x="50" y="54"/>
                    </a:cxn>
                    <a:cxn ang="0">
                      <a:pos x="32" y="28"/>
                    </a:cxn>
                    <a:cxn ang="0">
                      <a:pos x="32" y="26"/>
                    </a:cxn>
                    <a:cxn ang="0">
                      <a:pos x="32" y="26"/>
                    </a:cxn>
                    <a:cxn ang="0">
                      <a:pos x="22" y="14"/>
                    </a:cxn>
                    <a:cxn ang="0">
                      <a:pos x="10" y="4"/>
                    </a:cxn>
                    <a:cxn ang="0">
                      <a:pos x="10" y="4"/>
                    </a:cxn>
                    <a:cxn ang="0">
                      <a:pos x="6" y="2"/>
                    </a:cxn>
                    <a:cxn ang="0">
                      <a:pos x="2" y="0"/>
                    </a:cxn>
                    <a:cxn ang="0">
                      <a:pos x="0" y="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4" y="16"/>
                    </a:cxn>
                    <a:cxn ang="0">
                      <a:pos x="10" y="24"/>
                    </a:cxn>
                    <a:cxn ang="0">
                      <a:pos x="10" y="24"/>
                    </a:cxn>
                    <a:cxn ang="0">
                      <a:pos x="20" y="34"/>
                    </a:cxn>
                    <a:cxn ang="0">
                      <a:pos x="28" y="44"/>
                    </a:cxn>
                    <a:cxn ang="0">
                      <a:pos x="232" y="352"/>
                    </a:cxn>
                    <a:cxn ang="0">
                      <a:pos x="232" y="352"/>
                    </a:cxn>
                    <a:cxn ang="0">
                      <a:pos x="238" y="362"/>
                    </a:cxn>
                    <a:cxn ang="0">
                      <a:pos x="242" y="366"/>
                    </a:cxn>
                    <a:cxn ang="0">
                      <a:pos x="242" y="366"/>
                    </a:cxn>
                  </a:cxnLst>
                  <a:rect l="0" t="0" r="r" b="b"/>
                  <a:pathLst>
                    <a:path w="246" h="366">
                      <a:moveTo>
                        <a:pt x="242" y="366"/>
                      </a:moveTo>
                      <a:lnTo>
                        <a:pt x="242" y="366"/>
                      </a:lnTo>
                      <a:lnTo>
                        <a:pt x="244" y="364"/>
                      </a:lnTo>
                      <a:lnTo>
                        <a:pt x="246" y="364"/>
                      </a:lnTo>
                      <a:lnTo>
                        <a:pt x="246" y="364"/>
                      </a:lnTo>
                      <a:lnTo>
                        <a:pt x="236" y="348"/>
                      </a:lnTo>
                      <a:lnTo>
                        <a:pt x="50" y="54"/>
                      </a:lnTo>
                      <a:lnTo>
                        <a:pt x="50" y="54"/>
                      </a:lnTo>
                      <a:lnTo>
                        <a:pt x="32" y="28"/>
                      </a:lnTo>
                      <a:lnTo>
                        <a:pt x="32" y="26"/>
                      </a:lnTo>
                      <a:lnTo>
                        <a:pt x="32" y="26"/>
                      </a:lnTo>
                      <a:lnTo>
                        <a:pt x="22" y="14"/>
                      </a:lnTo>
                      <a:lnTo>
                        <a:pt x="10" y="4"/>
                      </a:lnTo>
                      <a:lnTo>
                        <a:pt x="10" y="4"/>
                      </a:lnTo>
                      <a:lnTo>
                        <a:pt x="6" y="2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4" y="16"/>
                      </a:lnTo>
                      <a:lnTo>
                        <a:pt x="10" y="24"/>
                      </a:lnTo>
                      <a:lnTo>
                        <a:pt x="10" y="24"/>
                      </a:lnTo>
                      <a:lnTo>
                        <a:pt x="20" y="34"/>
                      </a:lnTo>
                      <a:lnTo>
                        <a:pt x="28" y="44"/>
                      </a:lnTo>
                      <a:lnTo>
                        <a:pt x="232" y="352"/>
                      </a:lnTo>
                      <a:lnTo>
                        <a:pt x="232" y="352"/>
                      </a:lnTo>
                      <a:lnTo>
                        <a:pt x="238" y="362"/>
                      </a:lnTo>
                      <a:lnTo>
                        <a:pt x="242" y="366"/>
                      </a:lnTo>
                      <a:lnTo>
                        <a:pt x="242" y="36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39" name="Freeform 87"/>
                <p:cNvSpPr>
                  <a:spLocks/>
                </p:cNvSpPr>
                <p:nvPr/>
              </p:nvSpPr>
              <p:spPr bwMode="auto">
                <a:xfrm>
                  <a:off x="6791325" y="1381124"/>
                  <a:ext cx="1588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40" name="Freeform 88"/>
                <p:cNvSpPr>
                  <a:spLocks/>
                </p:cNvSpPr>
                <p:nvPr/>
              </p:nvSpPr>
              <p:spPr bwMode="auto">
                <a:xfrm>
                  <a:off x="6819900" y="787399"/>
                  <a:ext cx="387350" cy="581026"/>
                </a:xfrm>
                <a:custGeom>
                  <a:avLst/>
                  <a:gdLst/>
                  <a:ahLst/>
                  <a:cxnLst>
                    <a:cxn ang="0">
                      <a:pos x="2" y="366"/>
                    </a:cxn>
                    <a:cxn ang="0">
                      <a:pos x="2" y="366"/>
                    </a:cxn>
                    <a:cxn ang="0">
                      <a:pos x="6" y="362"/>
                    </a:cxn>
                    <a:cxn ang="0">
                      <a:pos x="14" y="352"/>
                    </a:cxn>
                    <a:cxn ang="0">
                      <a:pos x="216" y="44"/>
                    </a:cxn>
                    <a:cxn ang="0">
                      <a:pos x="216" y="44"/>
                    </a:cxn>
                    <a:cxn ang="0">
                      <a:pos x="226" y="34"/>
                    </a:cxn>
                    <a:cxn ang="0">
                      <a:pos x="234" y="24"/>
                    </a:cxn>
                    <a:cxn ang="0">
                      <a:pos x="234" y="24"/>
                    </a:cxn>
                    <a:cxn ang="0">
                      <a:pos x="240" y="16"/>
                    </a:cxn>
                    <a:cxn ang="0">
                      <a:pos x="244" y="6"/>
                    </a:cxn>
                    <a:cxn ang="0">
                      <a:pos x="244" y="6"/>
                    </a:cxn>
                    <a:cxn ang="0">
                      <a:pos x="244" y="2"/>
                    </a:cxn>
                    <a:cxn ang="0">
                      <a:pos x="242" y="0"/>
                    </a:cxn>
                    <a:cxn ang="0">
                      <a:pos x="238" y="2"/>
                    </a:cxn>
                    <a:cxn ang="0">
                      <a:pos x="234" y="4"/>
                    </a:cxn>
                    <a:cxn ang="0">
                      <a:pos x="234" y="4"/>
                    </a:cxn>
                    <a:cxn ang="0">
                      <a:pos x="222" y="14"/>
                    </a:cxn>
                    <a:cxn ang="0">
                      <a:pos x="212" y="26"/>
                    </a:cxn>
                    <a:cxn ang="0">
                      <a:pos x="212" y="28"/>
                    </a:cxn>
                    <a:cxn ang="0">
                      <a:pos x="212" y="28"/>
                    </a:cxn>
                    <a:cxn ang="0">
                      <a:pos x="194" y="54"/>
                    </a:cxn>
                    <a:cxn ang="0">
                      <a:pos x="8" y="348"/>
                    </a:cxn>
                    <a:cxn ang="0">
                      <a:pos x="8" y="348"/>
                    </a:cxn>
                    <a:cxn ang="0">
                      <a:pos x="0" y="364"/>
                    </a:cxn>
                    <a:cxn ang="0">
                      <a:pos x="0" y="364"/>
                    </a:cxn>
                    <a:cxn ang="0">
                      <a:pos x="0" y="366"/>
                    </a:cxn>
                    <a:cxn ang="0">
                      <a:pos x="0" y="366"/>
                    </a:cxn>
                    <a:cxn ang="0">
                      <a:pos x="2" y="366"/>
                    </a:cxn>
                    <a:cxn ang="0">
                      <a:pos x="2" y="366"/>
                    </a:cxn>
                  </a:cxnLst>
                  <a:rect l="0" t="0" r="r" b="b"/>
                  <a:pathLst>
                    <a:path w="244" h="366">
                      <a:moveTo>
                        <a:pt x="2" y="366"/>
                      </a:moveTo>
                      <a:lnTo>
                        <a:pt x="2" y="366"/>
                      </a:lnTo>
                      <a:lnTo>
                        <a:pt x="6" y="362"/>
                      </a:lnTo>
                      <a:lnTo>
                        <a:pt x="14" y="352"/>
                      </a:lnTo>
                      <a:lnTo>
                        <a:pt x="216" y="44"/>
                      </a:lnTo>
                      <a:lnTo>
                        <a:pt x="216" y="44"/>
                      </a:lnTo>
                      <a:lnTo>
                        <a:pt x="226" y="34"/>
                      </a:lnTo>
                      <a:lnTo>
                        <a:pt x="234" y="24"/>
                      </a:lnTo>
                      <a:lnTo>
                        <a:pt x="234" y="24"/>
                      </a:lnTo>
                      <a:lnTo>
                        <a:pt x="240" y="16"/>
                      </a:lnTo>
                      <a:lnTo>
                        <a:pt x="244" y="6"/>
                      </a:lnTo>
                      <a:lnTo>
                        <a:pt x="244" y="6"/>
                      </a:lnTo>
                      <a:lnTo>
                        <a:pt x="244" y="2"/>
                      </a:lnTo>
                      <a:lnTo>
                        <a:pt x="242" y="0"/>
                      </a:lnTo>
                      <a:lnTo>
                        <a:pt x="238" y="2"/>
                      </a:lnTo>
                      <a:lnTo>
                        <a:pt x="234" y="4"/>
                      </a:lnTo>
                      <a:lnTo>
                        <a:pt x="234" y="4"/>
                      </a:lnTo>
                      <a:lnTo>
                        <a:pt x="222" y="14"/>
                      </a:lnTo>
                      <a:lnTo>
                        <a:pt x="212" y="26"/>
                      </a:lnTo>
                      <a:lnTo>
                        <a:pt x="212" y="28"/>
                      </a:lnTo>
                      <a:lnTo>
                        <a:pt x="212" y="28"/>
                      </a:lnTo>
                      <a:lnTo>
                        <a:pt x="194" y="54"/>
                      </a:lnTo>
                      <a:lnTo>
                        <a:pt x="8" y="348"/>
                      </a:lnTo>
                      <a:lnTo>
                        <a:pt x="8" y="348"/>
                      </a:lnTo>
                      <a:lnTo>
                        <a:pt x="0" y="364"/>
                      </a:lnTo>
                      <a:lnTo>
                        <a:pt x="0" y="364"/>
                      </a:lnTo>
                      <a:lnTo>
                        <a:pt x="0" y="366"/>
                      </a:lnTo>
                      <a:lnTo>
                        <a:pt x="0" y="366"/>
                      </a:lnTo>
                      <a:lnTo>
                        <a:pt x="2" y="366"/>
                      </a:lnTo>
                      <a:lnTo>
                        <a:pt x="2" y="36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41" name="Freeform 89"/>
                <p:cNvSpPr>
                  <a:spLocks noEditPoints="1"/>
                </p:cNvSpPr>
                <p:nvPr/>
              </p:nvSpPr>
              <p:spPr bwMode="auto">
                <a:xfrm>
                  <a:off x="5181600" y="457200"/>
                  <a:ext cx="3235325" cy="2759075"/>
                </a:xfrm>
                <a:custGeom>
                  <a:avLst/>
                  <a:gdLst/>
                  <a:ahLst/>
                  <a:cxnLst>
                    <a:cxn ang="0">
                      <a:pos x="1778" y="8"/>
                    </a:cxn>
                    <a:cxn ang="0">
                      <a:pos x="1424" y="184"/>
                    </a:cxn>
                    <a:cxn ang="0">
                      <a:pos x="1152" y="514"/>
                    </a:cxn>
                    <a:cxn ang="0">
                      <a:pos x="1064" y="610"/>
                    </a:cxn>
                    <a:cxn ang="0">
                      <a:pos x="1042" y="574"/>
                    </a:cxn>
                    <a:cxn ang="0">
                      <a:pos x="1014" y="574"/>
                    </a:cxn>
                    <a:cxn ang="0">
                      <a:pos x="982" y="586"/>
                    </a:cxn>
                    <a:cxn ang="0">
                      <a:pos x="964" y="644"/>
                    </a:cxn>
                    <a:cxn ang="0">
                      <a:pos x="774" y="350"/>
                    </a:cxn>
                    <a:cxn ang="0">
                      <a:pos x="432" y="66"/>
                    </a:cxn>
                    <a:cxn ang="0">
                      <a:pos x="60" y="14"/>
                    </a:cxn>
                    <a:cxn ang="0">
                      <a:pos x="58" y="236"/>
                    </a:cxn>
                    <a:cxn ang="0">
                      <a:pos x="100" y="298"/>
                    </a:cxn>
                    <a:cxn ang="0">
                      <a:pos x="154" y="358"/>
                    </a:cxn>
                    <a:cxn ang="0">
                      <a:pos x="190" y="458"/>
                    </a:cxn>
                    <a:cxn ang="0">
                      <a:pos x="216" y="506"/>
                    </a:cxn>
                    <a:cxn ang="0">
                      <a:pos x="228" y="580"/>
                    </a:cxn>
                    <a:cxn ang="0">
                      <a:pos x="252" y="632"/>
                    </a:cxn>
                    <a:cxn ang="0">
                      <a:pos x="320" y="740"/>
                    </a:cxn>
                    <a:cxn ang="0">
                      <a:pos x="628" y="780"/>
                    </a:cxn>
                    <a:cxn ang="0">
                      <a:pos x="422" y="938"/>
                    </a:cxn>
                    <a:cxn ang="0">
                      <a:pos x="446" y="1044"/>
                    </a:cxn>
                    <a:cxn ang="0">
                      <a:pos x="548" y="1174"/>
                    </a:cxn>
                    <a:cxn ang="0">
                      <a:pos x="588" y="1256"/>
                    </a:cxn>
                    <a:cxn ang="0">
                      <a:pos x="646" y="1306"/>
                    </a:cxn>
                    <a:cxn ang="0">
                      <a:pos x="650" y="1464"/>
                    </a:cxn>
                    <a:cxn ang="0">
                      <a:pos x="562" y="1580"/>
                    </a:cxn>
                    <a:cxn ang="0">
                      <a:pos x="516" y="1698"/>
                    </a:cxn>
                    <a:cxn ang="0">
                      <a:pos x="554" y="1734"/>
                    </a:cxn>
                    <a:cxn ang="0">
                      <a:pos x="670" y="1586"/>
                    </a:cxn>
                    <a:cxn ang="0">
                      <a:pos x="770" y="1476"/>
                    </a:cxn>
                    <a:cxn ang="0">
                      <a:pos x="890" y="1070"/>
                    </a:cxn>
                    <a:cxn ang="0">
                      <a:pos x="938" y="954"/>
                    </a:cxn>
                    <a:cxn ang="0">
                      <a:pos x="962" y="1146"/>
                    </a:cxn>
                    <a:cxn ang="0">
                      <a:pos x="1022" y="1320"/>
                    </a:cxn>
                    <a:cxn ang="0">
                      <a:pos x="1076" y="1068"/>
                    </a:cxn>
                    <a:cxn ang="0">
                      <a:pos x="1106" y="958"/>
                    </a:cxn>
                    <a:cxn ang="0">
                      <a:pos x="1160" y="1136"/>
                    </a:cxn>
                    <a:cxn ang="0">
                      <a:pos x="1268" y="1476"/>
                    </a:cxn>
                    <a:cxn ang="0">
                      <a:pos x="1366" y="1586"/>
                    </a:cxn>
                    <a:cxn ang="0">
                      <a:pos x="1494" y="1738"/>
                    </a:cxn>
                    <a:cxn ang="0">
                      <a:pos x="1520" y="1676"/>
                    </a:cxn>
                    <a:cxn ang="0">
                      <a:pos x="1456" y="1558"/>
                    </a:cxn>
                    <a:cxn ang="0">
                      <a:pos x="1382" y="1442"/>
                    </a:cxn>
                    <a:cxn ang="0">
                      <a:pos x="1396" y="1300"/>
                    </a:cxn>
                    <a:cxn ang="0">
                      <a:pos x="1460" y="1236"/>
                    </a:cxn>
                    <a:cxn ang="0">
                      <a:pos x="1508" y="1166"/>
                    </a:cxn>
                    <a:cxn ang="0">
                      <a:pos x="1600" y="1020"/>
                    </a:cxn>
                    <a:cxn ang="0">
                      <a:pos x="1596" y="918"/>
                    </a:cxn>
                    <a:cxn ang="0">
                      <a:pos x="1454" y="772"/>
                    </a:cxn>
                    <a:cxn ang="0">
                      <a:pos x="1722" y="734"/>
                    </a:cxn>
                    <a:cxn ang="0">
                      <a:pos x="1788" y="628"/>
                    </a:cxn>
                    <a:cxn ang="0">
                      <a:pos x="1820" y="562"/>
                    </a:cxn>
                    <a:cxn ang="0">
                      <a:pos x="1824" y="498"/>
                    </a:cxn>
                    <a:cxn ang="0">
                      <a:pos x="1846" y="452"/>
                    </a:cxn>
                    <a:cxn ang="0">
                      <a:pos x="1884" y="358"/>
                    </a:cxn>
                    <a:cxn ang="0">
                      <a:pos x="1946" y="286"/>
                    </a:cxn>
                    <a:cxn ang="0">
                      <a:pos x="1984" y="232"/>
                    </a:cxn>
                    <a:cxn ang="0">
                      <a:pos x="1014" y="582"/>
                    </a:cxn>
                  </a:cxnLst>
                  <a:rect l="0" t="0" r="r" b="b"/>
                  <a:pathLst>
                    <a:path w="2038" h="1738">
                      <a:moveTo>
                        <a:pt x="2036" y="78"/>
                      </a:moveTo>
                      <a:lnTo>
                        <a:pt x="2018" y="44"/>
                      </a:lnTo>
                      <a:lnTo>
                        <a:pt x="1978" y="14"/>
                      </a:lnTo>
                      <a:lnTo>
                        <a:pt x="1916" y="2"/>
                      </a:lnTo>
                      <a:lnTo>
                        <a:pt x="1850" y="0"/>
                      </a:lnTo>
                      <a:lnTo>
                        <a:pt x="1850" y="0"/>
                      </a:lnTo>
                      <a:lnTo>
                        <a:pt x="1832" y="0"/>
                      </a:lnTo>
                      <a:lnTo>
                        <a:pt x="1808" y="4"/>
                      </a:lnTo>
                      <a:lnTo>
                        <a:pt x="1778" y="8"/>
                      </a:lnTo>
                      <a:lnTo>
                        <a:pt x="1742" y="16"/>
                      </a:lnTo>
                      <a:lnTo>
                        <a:pt x="1702" y="28"/>
                      </a:lnTo>
                      <a:lnTo>
                        <a:pt x="1656" y="46"/>
                      </a:lnTo>
                      <a:lnTo>
                        <a:pt x="1606" y="66"/>
                      </a:lnTo>
                      <a:lnTo>
                        <a:pt x="1606" y="66"/>
                      </a:lnTo>
                      <a:lnTo>
                        <a:pt x="1558" y="92"/>
                      </a:lnTo>
                      <a:lnTo>
                        <a:pt x="1510" y="120"/>
                      </a:lnTo>
                      <a:lnTo>
                        <a:pt x="1466" y="152"/>
                      </a:lnTo>
                      <a:lnTo>
                        <a:pt x="1424" y="184"/>
                      </a:lnTo>
                      <a:lnTo>
                        <a:pt x="1382" y="222"/>
                      </a:lnTo>
                      <a:lnTo>
                        <a:pt x="1342" y="260"/>
                      </a:lnTo>
                      <a:lnTo>
                        <a:pt x="1302" y="304"/>
                      </a:lnTo>
                      <a:lnTo>
                        <a:pt x="1264" y="350"/>
                      </a:lnTo>
                      <a:lnTo>
                        <a:pt x="1264" y="350"/>
                      </a:lnTo>
                      <a:lnTo>
                        <a:pt x="1234" y="388"/>
                      </a:lnTo>
                      <a:lnTo>
                        <a:pt x="1204" y="430"/>
                      </a:lnTo>
                      <a:lnTo>
                        <a:pt x="1176" y="472"/>
                      </a:lnTo>
                      <a:lnTo>
                        <a:pt x="1152" y="514"/>
                      </a:lnTo>
                      <a:lnTo>
                        <a:pt x="1110" y="590"/>
                      </a:lnTo>
                      <a:lnTo>
                        <a:pt x="1080" y="646"/>
                      </a:lnTo>
                      <a:lnTo>
                        <a:pt x="1080" y="646"/>
                      </a:lnTo>
                      <a:lnTo>
                        <a:pt x="1074" y="644"/>
                      </a:lnTo>
                      <a:lnTo>
                        <a:pt x="1074" y="644"/>
                      </a:lnTo>
                      <a:lnTo>
                        <a:pt x="1068" y="632"/>
                      </a:lnTo>
                      <a:lnTo>
                        <a:pt x="1060" y="618"/>
                      </a:lnTo>
                      <a:lnTo>
                        <a:pt x="1060" y="618"/>
                      </a:lnTo>
                      <a:lnTo>
                        <a:pt x="1064" y="610"/>
                      </a:lnTo>
                      <a:lnTo>
                        <a:pt x="1066" y="602"/>
                      </a:lnTo>
                      <a:lnTo>
                        <a:pt x="1066" y="602"/>
                      </a:lnTo>
                      <a:lnTo>
                        <a:pt x="1064" y="592"/>
                      </a:lnTo>
                      <a:lnTo>
                        <a:pt x="1060" y="586"/>
                      </a:lnTo>
                      <a:lnTo>
                        <a:pt x="1052" y="580"/>
                      </a:lnTo>
                      <a:lnTo>
                        <a:pt x="1042" y="578"/>
                      </a:lnTo>
                      <a:lnTo>
                        <a:pt x="1042" y="578"/>
                      </a:lnTo>
                      <a:lnTo>
                        <a:pt x="1040" y="580"/>
                      </a:lnTo>
                      <a:lnTo>
                        <a:pt x="1042" y="574"/>
                      </a:lnTo>
                      <a:lnTo>
                        <a:pt x="1036" y="574"/>
                      </a:lnTo>
                      <a:lnTo>
                        <a:pt x="1032" y="574"/>
                      </a:lnTo>
                      <a:lnTo>
                        <a:pt x="1032" y="574"/>
                      </a:lnTo>
                      <a:lnTo>
                        <a:pt x="1024" y="568"/>
                      </a:lnTo>
                      <a:lnTo>
                        <a:pt x="1024" y="568"/>
                      </a:lnTo>
                      <a:lnTo>
                        <a:pt x="1022" y="568"/>
                      </a:lnTo>
                      <a:lnTo>
                        <a:pt x="1018" y="570"/>
                      </a:lnTo>
                      <a:lnTo>
                        <a:pt x="1012" y="570"/>
                      </a:lnTo>
                      <a:lnTo>
                        <a:pt x="1014" y="574"/>
                      </a:lnTo>
                      <a:lnTo>
                        <a:pt x="1008" y="574"/>
                      </a:lnTo>
                      <a:lnTo>
                        <a:pt x="1004" y="574"/>
                      </a:lnTo>
                      <a:lnTo>
                        <a:pt x="1008" y="580"/>
                      </a:lnTo>
                      <a:lnTo>
                        <a:pt x="1008" y="580"/>
                      </a:lnTo>
                      <a:lnTo>
                        <a:pt x="1008" y="580"/>
                      </a:lnTo>
                      <a:lnTo>
                        <a:pt x="1000" y="578"/>
                      </a:lnTo>
                      <a:lnTo>
                        <a:pt x="1000" y="578"/>
                      </a:lnTo>
                      <a:lnTo>
                        <a:pt x="990" y="580"/>
                      </a:lnTo>
                      <a:lnTo>
                        <a:pt x="982" y="586"/>
                      </a:lnTo>
                      <a:lnTo>
                        <a:pt x="978" y="592"/>
                      </a:lnTo>
                      <a:lnTo>
                        <a:pt x="976" y="602"/>
                      </a:lnTo>
                      <a:lnTo>
                        <a:pt x="976" y="602"/>
                      </a:lnTo>
                      <a:lnTo>
                        <a:pt x="978" y="608"/>
                      </a:lnTo>
                      <a:lnTo>
                        <a:pt x="980" y="616"/>
                      </a:lnTo>
                      <a:lnTo>
                        <a:pt x="980" y="616"/>
                      </a:lnTo>
                      <a:lnTo>
                        <a:pt x="970" y="632"/>
                      </a:lnTo>
                      <a:lnTo>
                        <a:pt x="964" y="644"/>
                      </a:lnTo>
                      <a:lnTo>
                        <a:pt x="964" y="644"/>
                      </a:lnTo>
                      <a:lnTo>
                        <a:pt x="958" y="646"/>
                      </a:lnTo>
                      <a:lnTo>
                        <a:pt x="958" y="646"/>
                      </a:lnTo>
                      <a:lnTo>
                        <a:pt x="928" y="590"/>
                      </a:lnTo>
                      <a:lnTo>
                        <a:pt x="886" y="514"/>
                      </a:lnTo>
                      <a:lnTo>
                        <a:pt x="860" y="472"/>
                      </a:lnTo>
                      <a:lnTo>
                        <a:pt x="834" y="430"/>
                      </a:lnTo>
                      <a:lnTo>
                        <a:pt x="804" y="388"/>
                      </a:lnTo>
                      <a:lnTo>
                        <a:pt x="774" y="350"/>
                      </a:lnTo>
                      <a:lnTo>
                        <a:pt x="774" y="350"/>
                      </a:lnTo>
                      <a:lnTo>
                        <a:pt x="736" y="304"/>
                      </a:lnTo>
                      <a:lnTo>
                        <a:pt x="696" y="260"/>
                      </a:lnTo>
                      <a:lnTo>
                        <a:pt x="656" y="222"/>
                      </a:lnTo>
                      <a:lnTo>
                        <a:pt x="614" y="184"/>
                      </a:lnTo>
                      <a:lnTo>
                        <a:pt x="572" y="152"/>
                      </a:lnTo>
                      <a:lnTo>
                        <a:pt x="528" y="120"/>
                      </a:lnTo>
                      <a:lnTo>
                        <a:pt x="480" y="92"/>
                      </a:lnTo>
                      <a:lnTo>
                        <a:pt x="432" y="66"/>
                      </a:lnTo>
                      <a:lnTo>
                        <a:pt x="432" y="66"/>
                      </a:lnTo>
                      <a:lnTo>
                        <a:pt x="382" y="46"/>
                      </a:lnTo>
                      <a:lnTo>
                        <a:pt x="336" y="28"/>
                      </a:lnTo>
                      <a:lnTo>
                        <a:pt x="296" y="16"/>
                      </a:lnTo>
                      <a:lnTo>
                        <a:pt x="260" y="8"/>
                      </a:lnTo>
                      <a:lnTo>
                        <a:pt x="230" y="4"/>
                      </a:lnTo>
                      <a:lnTo>
                        <a:pt x="206" y="0"/>
                      </a:lnTo>
                      <a:lnTo>
                        <a:pt x="188" y="0"/>
                      </a:lnTo>
                      <a:lnTo>
                        <a:pt x="122" y="2"/>
                      </a:lnTo>
                      <a:lnTo>
                        <a:pt x="60" y="14"/>
                      </a:lnTo>
                      <a:lnTo>
                        <a:pt x="20" y="44"/>
                      </a:lnTo>
                      <a:lnTo>
                        <a:pt x="2" y="78"/>
                      </a:lnTo>
                      <a:lnTo>
                        <a:pt x="0" y="114"/>
                      </a:lnTo>
                      <a:lnTo>
                        <a:pt x="10" y="156"/>
                      </a:lnTo>
                      <a:lnTo>
                        <a:pt x="32" y="202"/>
                      </a:lnTo>
                      <a:lnTo>
                        <a:pt x="32" y="202"/>
                      </a:lnTo>
                      <a:lnTo>
                        <a:pt x="42" y="218"/>
                      </a:lnTo>
                      <a:lnTo>
                        <a:pt x="54" y="232"/>
                      </a:lnTo>
                      <a:lnTo>
                        <a:pt x="58" y="236"/>
                      </a:lnTo>
                      <a:lnTo>
                        <a:pt x="64" y="240"/>
                      </a:lnTo>
                      <a:lnTo>
                        <a:pt x="64" y="240"/>
                      </a:lnTo>
                      <a:lnTo>
                        <a:pt x="68" y="242"/>
                      </a:lnTo>
                      <a:lnTo>
                        <a:pt x="72" y="246"/>
                      </a:lnTo>
                      <a:lnTo>
                        <a:pt x="78" y="258"/>
                      </a:lnTo>
                      <a:lnTo>
                        <a:pt x="82" y="272"/>
                      </a:lnTo>
                      <a:lnTo>
                        <a:pt x="82" y="272"/>
                      </a:lnTo>
                      <a:lnTo>
                        <a:pt x="90" y="286"/>
                      </a:lnTo>
                      <a:lnTo>
                        <a:pt x="100" y="298"/>
                      </a:lnTo>
                      <a:lnTo>
                        <a:pt x="108" y="302"/>
                      </a:lnTo>
                      <a:lnTo>
                        <a:pt x="114" y="308"/>
                      </a:lnTo>
                      <a:lnTo>
                        <a:pt x="114" y="308"/>
                      </a:lnTo>
                      <a:lnTo>
                        <a:pt x="122" y="312"/>
                      </a:lnTo>
                      <a:lnTo>
                        <a:pt x="128" y="318"/>
                      </a:lnTo>
                      <a:lnTo>
                        <a:pt x="140" y="332"/>
                      </a:lnTo>
                      <a:lnTo>
                        <a:pt x="150" y="348"/>
                      </a:lnTo>
                      <a:lnTo>
                        <a:pt x="154" y="358"/>
                      </a:lnTo>
                      <a:lnTo>
                        <a:pt x="154" y="358"/>
                      </a:lnTo>
                      <a:lnTo>
                        <a:pt x="156" y="364"/>
                      </a:lnTo>
                      <a:lnTo>
                        <a:pt x="158" y="370"/>
                      </a:lnTo>
                      <a:lnTo>
                        <a:pt x="170" y="384"/>
                      </a:lnTo>
                      <a:lnTo>
                        <a:pt x="186" y="404"/>
                      </a:lnTo>
                      <a:lnTo>
                        <a:pt x="186" y="404"/>
                      </a:lnTo>
                      <a:lnTo>
                        <a:pt x="190" y="428"/>
                      </a:lnTo>
                      <a:lnTo>
                        <a:pt x="192" y="446"/>
                      </a:lnTo>
                      <a:lnTo>
                        <a:pt x="192" y="452"/>
                      </a:lnTo>
                      <a:lnTo>
                        <a:pt x="190" y="458"/>
                      </a:lnTo>
                      <a:lnTo>
                        <a:pt x="190" y="458"/>
                      </a:lnTo>
                      <a:lnTo>
                        <a:pt x="188" y="462"/>
                      </a:lnTo>
                      <a:lnTo>
                        <a:pt x="188" y="466"/>
                      </a:lnTo>
                      <a:lnTo>
                        <a:pt x="194" y="474"/>
                      </a:lnTo>
                      <a:lnTo>
                        <a:pt x="206" y="484"/>
                      </a:lnTo>
                      <a:lnTo>
                        <a:pt x="206" y="484"/>
                      </a:lnTo>
                      <a:lnTo>
                        <a:pt x="210" y="488"/>
                      </a:lnTo>
                      <a:lnTo>
                        <a:pt x="214" y="498"/>
                      </a:lnTo>
                      <a:lnTo>
                        <a:pt x="216" y="506"/>
                      </a:lnTo>
                      <a:lnTo>
                        <a:pt x="218" y="512"/>
                      </a:lnTo>
                      <a:lnTo>
                        <a:pt x="218" y="518"/>
                      </a:lnTo>
                      <a:lnTo>
                        <a:pt x="214" y="526"/>
                      </a:lnTo>
                      <a:lnTo>
                        <a:pt x="214" y="526"/>
                      </a:lnTo>
                      <a:lnTo>
                        <a:pt x="212" y="532"/>
                      </a:lnTo>
                      <a:lnTo>
                        <a:pt x="212" y="542"/>
                      </a:lnTo>
                      <a:lnTo>
                        <a:pt x="214" y="552"/>
                      </a:lnTo>
                      <a:lnTo>
                        <a:pt x="218" y="562"/>
                      </a:lnTo>
                      <a:lnTo>
                        <a:pt x="228" y="580"/>
                      </a:lnTo>
                      <a:lnTo>
                        <a:pt x="232" y="586"/>
                      </a:lnTo>
                      <a:lnTo>
                        <a:pt x="236" y="590"/>
                      </a:lnTo>
                      <a:lnTo>
                        <a:pt x="236" y="590"/>
                      </a:lnTo>
                      <a:lnTo>
                        <a:pt x="238" y="594"/>
                      </a:lnTo>
                      <a:lnTo>
                        <a:pt x="242" y="598"/>
                      </a:lnTo>
                      <a:lnTo>
                        <a:pt x="246" y="612"/>
                      </a:lnTo>
                      <a:lnTo>
                        <a:pt x="250" y="628"/>
                      </a:lnTo>
                      <a:lnTo>
                        <a:pt x="250" y="628"/>
                      </a:lnTo>
                      <a:lnTo>
                        <a:pt x="252" y="632"/>
                      </a:lnTo>
                      <a:lnTo>
                        <a:pt x="254" y="642"/>
                      </a:lnTo>
                      <a:lnTo>
                        <a:pt x="264" y="656"/>
                      </a:lnTo>
                      <a:lnTo>
                        <a:pt x="278" y="678"/>
                      </a:lnTo>
                      <a:lnTo>
                        <a:pt x="278" y="678"/>
                      </a:lnTo>
                      <a:lnTo>
                        <a:pt x="294" y="698"/>
                      </a:lnTo>
                      <a:lnTo>
                        <a:pt x="304" y="712"/>
                      </a:lnTo>
                      <a:lnTo>
                        <a:pt x="316" y="734"/>
                      </a:lnTo>
                      <a:lnTo>
                        <a:pt x="316" y="734"/>
                      </a:lnTo>
                      <a:lnTo>
                        <a:pt x="320" y="740"/>
                      </a:lnTo>
                      <a:lnTo>
                        <a:pt x="326" y="744"/>
                      </a:lnTo>
                      <a:lnTo>
                        <a:pt x="344" y="752"/>
                      </a:lnTo>
                      <a:lnTo>
                        <a:pt x="364" y="760"/>
                      </a:lnTo>
                      <a:lnTo>
                        <a:pt x="414" y="768"/>
                      </a:lnTo>
                      <a:lnTo>
                        <a:pt x="468" y="768"/>
                      </a:lnTo>
                      <a:lnTo>
                        <a:pt x="516" y="768"/>
                      </a:lnTo>
                      <a:lnTo>
                        <a:pt x="584" y="772"/>
                      </a:lnTo>
                      <a:lnTo>
                        <a:pt x="626" y="778"/>
                      </a:lnTo>
                      <a:lnTo>
                        <a:pt x="628" y="780"/>
                      </a:lnTo>
                      <a:lnTo>
                        <a:pt x="628" y="780"/>
                      </a:lnTo>
                      <a:lnTo>
                        <a:pt x="596" y="796"/>
                      </a:lnTo>
                      <a:lnTo>
                        <a:pt x="568" y="814"/>
                      </a:lnTo>
                      <a:lnTo>
                        <a:pt x="542" y="832"/>
                      </a:lnTo>
                      <a:lnTo>
                        <a:pt x="518" y="850"/>
                      </a:lnTo>
                      <a:lnTo>
                        <a:pt x="518" y="850"/>
                      </a:lnTo>
                      <a:lnTo>
                        <a:pt x="472" y="890"/>
                      </a:lnTo>
                      <a:lnTo>
                        <a:pt x="442" y="918"/>
                      </a:lnTo>
                      <a:lnTo>
                        <a:pt x="422" y="938"/>
                      </a:lnTo>
                      <a:lnTo>
                        <a:pt x="414" y="952"/>
                      </a:lnTo>
                      <a:lnTo>
                        <a:pt x="412" y="958"/>
                      </a:lnTo>
                      <a:lnTo>
                        <a:pt x="416" y="962"/>
                      </a:lnTo>
                      <a:lnTo>
                        <a:pt x="418" y="962"/>
                      </a:lnTo>
                      <a:lnTo>
                        <a:pt x="420" y="962"/>
                      </a:lnTo>
                      <a:lnTo>
                        <a:pt x="430" y="996"/>
                      </a:lnTo>
                      <a:lnTo>
                        <a:pt x="430" y="996"/>
                      </a:lnTo>
                      <a:lnTo>
                        <a:pt x="438" y="1020"/>
                      </a:lnTo>
                      <a:lnTo>
                        <a:pt x="446" y="1044"/>
                      </a:lnTo>
                      <a:lnTo>
                        <a:pt x="458" y="1074"/>
                      </a:lnTo>
                      <a:lnTo>
                        <a:pt x="474" y="1102"/>
                      </a:lnTo>
                      <a:lnTo>
                        <a:pt x="490" y="1130"/>
                      </a:lnTo>
                      <a:lnTo>
                        <a:pt x="500" y="1142"/>
                      </a:lnTo>
                      <a:lnTo>
                        <a:pt x="510" y="1152"/>
                      </a:lnTo>
                      <a:lnTo>
                        <a:pt x="520" y="1160"/>
                      </a:lnTo>
                      <a:lnTo>
                        <a:pt x="530" y="1166"/>
                      </a:lnTo>
                      <a:lnTo>
                        <a:pt x="530" y="1166"/>
                      </a:lnTo>
                      <a:lnTo>
                        <a:pt x="548" y="1174"/>
                      </a:lnTo>
                      <a:lnTo>
                        <a:pt x="560" y="1184"/>
                      </a:lnTo>
                      <a:lnTo>
                        <a:pt x="568" y="1194"/>
                      </a:lnTo>
                      <a:lnTo>
                        <a:pt x="572" y="1204"/>
                      </a:lnTo>
                      <a:lnTo>
                        <a:pt x="574" y="1214"/>
                      </a:lnTo>
                      <a:lnTo>
                        <a:pt x="574" y="1222"/>
                      </a:lnTo>
                      <a:lnTo>
                        <a:pt x="574" y="1228"/>
                      </a:lnTo>
                      <a:lnTo>
                        <a:pt x="574" y="1228"/>
                      </a:lnTo>
                      <a:lnTo>
                        <a:pt x="578" y="1236"/>
                      </a:lnTo>
                      <a:lnTo>
                        <a:pt x="588" y="1256"/>
                      </a:lnTo>
                      <a:lnTo>
                        <a:pt x="596" y="1268"/>
                      </a:lnTo>
                      <a:lnTo>
                        <a:pt x="604" y="1278"/>
                      </a:lnTo>
                      <a:lnTo>
                        <a:pt x="616" y="1284"/>
                      </a:lnTo>
                      <a:lnTo>
                        <a:pt x="626" y="1288"/>
                      </a:lnTo>
                      <a:lnTo>
                        <a:pt x="626" y="1288"/>
                      </a:lnTo>
                      <a:lnTo>
                        <a:pt x="632" y="1290"/>
                      </a:lnTo>
                      <a:lnTo>
                        <a:pt x="638" y="1294"/>
                      </a:lnTo>
                      <a:lnTo>
                        <a:pt x="642" y="1300"/>
                      </a:lnTo>
                      <a:lnTo>
                        <a:pt x="646" y="1306"/>
                      </a:lnTo>
                      <a:lnTo>
                        <a:pt x="652" y="1322"/>
                      </a:lnTo>
                      <a:lnTo>
                        <a:pt x="656" y="1340"/>
                      </a:lnTo>
                      <a:lnTo>
                        <a:pt x="660" y="1374"/>
                      </a:lnTo>
                      <a:lnTo>
                        <a:pt x="662" y="1388"/>
                      </a:lnTo>
                      <a:lnTo>
                        <a:pt x="662" y="1388"/>
                      </a:lnTo>
                      <a:lnTo>
                        <a:pt x="662" y="1404"/>
                      </a:lnTo>
                      <a:lnTo>
                        <a:pt x="660" y="1420"/>
                      </a:lnTo>
                      <a:lnTo>
                        <a:pt x="656" y="1442"/>
                      </a:lnTo>
                      <a:lnTo>
                        <a:pt x="650" y="1464"/>
                      </a:lnTo>
                      <a:lnTo>
                        <a:pt x="642" y="1486"/>
                      </a:lnTo>
                      <a:lnTo>
                        <a:pt x="636" y="1498"/>
                      </a:lnTo>
                      <a:lnTo>
                        <a:pt x="630" y="1508"/>
                      </a:lnTo>
                      <a:lnTo>
                        <a:pt x="622" y="1518"/>
                      </a:lnTo>
                      <a:lnTo>
                        <a:pt x="612" y="1528"/>
                      </a:lnTo>
                      <a:lnTo>
                        <a:pt x="612" y="1528"/>
                      </a:lnTo>
                      <a:lnTo>
                        <a:pt x="596" y="1544"/>
                      </a:lnTo>
                      <a:lnTo>
                        <a:pt x="582" y="1558"/>
                      </a:lnTo>
                      <a:lnTo>
                        <a:pt x="562" y="1580"/>
                      </a:lnTo>
                      <a:lnTo>
                        <a:pt x="550" y="1596"/>
                      </a:lnTo>
                      <a:lnTo>
                        <a:pt x="548" y="1602"/>
                      </a:lnTo>
                      <a:lnTo>
                        <a:pt x="548" y="1602"/>
                      </a:lnTo>
                      <a:lnTo>
                        <a:pt x="538" y="1616"/>
                      </a:lnTo>
                      <a:lnTo>
                        <a:pt x="530" y="1632"/>
                      </a:lnTo>
                      <a:lnTo>
                        <a:pt x="522" y="1652"/>
                      </a:lnTo>
                      <a:lnTo>
                        <a:pt x="522" y="1652"/>
                      </a:lnTo>
                      <a:lnTo>
                        <a:pt x="518" y="1676"/>
                      </a:lnTo>
                      <a:lnTo>
                        <a:pt x="516" y="1698"/>
                      </a:lnTo>
                      <a:lnTo>
                        <a:pt x="518" y="1716"/>
                      </a:lnTo>
                      <a:lnTo>
                        <a:pt x="520" y="1724"/>
                      </a:lnTo>
                      <a:lnTo>
                        <a:pt x="522" y="1732"/>
                      </a:lnTo>
                      <a:lnTo>
                        <a:pt x="522" y="1732"/>
                      </a:lnTo>
                      <a:lnTo>
                        <a:pt x="526" y="1736"/>
                      </a:lnTo>
                      <a:lnTo>
                        <a:pt x="532" y="1738"/>
                      </a:lnTo>
                      <a:lnTo>
                        <a:pt x="538" y="1738"/>
                      </a:lnTo>
                      <a:lnTo>
                        <a:pt x="544" y="1738"/>
                      </a:lnTo>
                      <a:lnTo>
                        <a:pt x="554" y="1734"/>
                      </a:lnTo>
                      <a:lnTo>
                        <a:pt x="558" y="1732"/>
                      </a:lnTo>
                      <a:lnTo>
                        <a:pt x="640" y="1640"/>
                      </a:lnTo>
                      <a:lnTo>
                        <a:pt x="636" y="1610"/>
                      </a:lnTo>
                      <a:lnTo>
                        <a:pt x="636" y="1610"/>
                      </a:lnTo>
                      <a:lnTo>
                        <a:pt x="648" y="1598"/>
                      </a:lnTo>
                      <a:lnTo>
                        <a:pt x="658" y="1590"/>
                      </a:lnTo>
                      <a:lnTo>
                        <a:pt x="664" y="1588"/>
                      </a:lnTo>
                      <a:lnTo>
                        <a:pt x="670" y="1586"/>
                      </a:lnTo>
                      <a:lnTo>
                        <a:pt x="670" y="1586"/>
                      </a:lnTo>
                      <a:lnTo>
                        <a:pt x="678" y="1582"/>
                      </a:lnTo>
                      <a:lnTo>
                        <a:pt x="684" y="1578"/>
                      </a:lnTo>
                      <a:lnTo>
                        <a:pt x="698" y="1562"/>
                      </a:lnTo>
                      <a:lnTo>
                        <a:pt x="712" y="1538"/>
                      </a:lnTo>
                      <a:lnTo>
                        <a:pt x="712" y="1538"/>
                      </a:lnTo>
                      <a:lnTo>
                        <a:pt x="732" y="1520"/>
                      </a:lnTo>
                      <a:lnTo>
                        <a:pt x="752" y="1500"/>
                      </a:lnTo>
                      <a:lnTo>
                        <a:pt x="770" y="1476"/>
                      </a:lnTo>
                      <a:lnTo>
                        <a:pt x="770" y="1476"/>
                      </a:lnTo>
                      <a:lnTo>
                        <a:pt x="790" y="1446"/>
                      </a:lnTo>
                      <a:lnTo>
                        <a:pt x="812" y="1410"/>
                      </a:lnTo>
                      <a:lnTo>
                        <a:pt x="830" y="1374"/>
                      </a:lnTo>
                      <a:lnTo>
                        <a:pt x="836" y="1356"/>
                      </a:lnTo>
                      <a:lnTo>
                        <a:pt x="840" y="1342"/>
                      </a:lnTo>
                      <a:lnTo>
                        <a:pt x="840" y="1342"/>
                      </a:lnTo>
                      <a:lnTo>
                        <a:pt x="854" y="1266"/>
                      </a:lnTo>
                      <a:lnTo>
                        <a:pt x="878" y="1136"/>
                      </a:lnTo>
                      <a:lnTo>
                        <a:pt x="890" y="1070"/>
                      </a:lnTo>
                      <a:lnTo>
                        <a:pt x="904" y="1014"/>
                      </a:lnTo>
                      <a:lnTo>
                        <a:pt x="910" y="992"/>
                      </a:lnTo>
                      <a:lnTo>
                        <a:pt x="916" y="974"/>
                      </a:lnTo>
                      <a:lnTo>
                        <a:pt x="922" y="964"/>
                      </a:lnTo>
                      <a:lnTo>
                        <a:pt x="924" y="960"/>
                      </a:lnTo>
                      <a:lnTo>
                        <a:pt x="926" y="960"/>
                      </a:lnTo>
                      <a:lnTo>
                        <a:pt x="926" y="960"/>
                      </a:lnTo>
                      <a:lnTo>
                        <a:pt x="932" y="958"/>
                      </a:lnTo>
                      <a:lnTo>
                        <a:pt x="938" y="954"/>
                      </a:lnTo>
                      <a:lnTo>
                        <a:pt x="950" y="942"/>
                      </a:lnTo>
                      <a:lnTo>
                        <a:pt x="964" y="926"/>
                      </a:lnTo>
                      <a:lnTo>
                        <a:pt x="976" y="908"/>
                      </a:lnTo>
                      <a:lnTo>
                        <a:pt x="968" y="972"/>
                      </a:lnTo>
                      <a:lnTo>
                        <a:pt x="972" y="994"/>
                      </a:lnTo>
                      <a:lnTo>
                        <a:pt x="962" y="1022"/>
                      </a:lnTo>
                      <a:lnTo>
                        <a:pt x="962" y="1068"/>
                      </a:lnTo>
                      <a:lnTo>
                        <a:pt x="962" y="1080"/>
                      </a:lnTo>
                      <a:lnTo>
                        <a:pt x="962" y="1146"/>
                      </a:lnTo>
                      <a:lnTo>
                        <a:pt x="972" y="1150"/>
                      </a:lnTo>
                      <a:lnTo>
                        <a:pt x="972" y="1160"/>
                      </a:lnTo>
                      <a:lnTo>
                        <a:pt x="962" y="1170"/>
                      </a:lnTo>
                      <a:lnTo>
                        <a:pt x="964" y="1202"/>
                      </a:lnTo>
                      <a:lnTo>
                        <a:pt x="964" y="1252"/>
                      </a:lnTo>
                      <a:lnTo>
                        <a:pt x="984" y="1294"/>
                      </a:lnTo>
                      <a:lnTo>
                        <a:pt x="1016" y="1320"/>
                      </a:lnTo>
                      <a:lnTo>
                        <a:pt x="1018" y="1292"/>
                      </a:lnTo>
                      <a:lnTo>
                        <a:pt x="1022" y="1320"/>
                      </a:lnTo>
                      <a:lnTo>
                        <a:pt x="1054" y="1294"/>
                      </a:lnTo>
                      <a:lnTo>
                        <a:pt x="1074" y="1252"/>
                      </a:lnTo>
                      <a:lnTo>
                        <a:pt x="1074" y="1202"/>
                      </a:lnTo>
                      <a:lnTo>
                        <a:pt x="1076" y="1170"/>
                      </a:lnTo>
                      <a:lnTo>
                        <a:pt x="1066" y="1160"/>
                      </a:lnTo>
                      <a:lnTo>
                        <a:pt x="1066" y="1150"/>
                      </a:lnTo>
                      <a:lnTo>
                        <a:pt x="1076" y="1146"/>
                      </a:lnTo>
                      <a:lnTo>
                        <a:pt x="1076" y="1080"/>
                      </a:lnTo>
                      <a:lnTo>
                        <a:pt x="1076" y="1068"/>
                      </a:lnTo>
                      <a:lnTo>
                        <a:pt x="1076" y="1022"/>
                      </a:lnTo>
                      <a:lnTo>
                        <a:pt x="1066" y="994"/>
                      </a:lnTo>
                      <a:lnTo>
                        <a:pt x="1068" y="972"/>
                      </a:lnTo>
                      <a:lnTo>
                        <a:pt x="1062" y="908"/>
                      </a:lnTo>
                      <a:lnTo>
                        <a:pt x="1062" y="908"/>
                      </a:lnTo>
                      <a:lnTo>
                        <a:pt x="1074" y="926"/>
                      </a:lnTo>
                      <a:lnTo>
                        <a:pt x="1088" y="942"/>
                      </a:lnTo>
                      <a:lnTo>
                        <a:pt x="1100" y="954"/>
                      </a:lnTo>
                      <a:lnTo>
                        <a:pt x="1106" y="958"/>
                      </a:lnTo>
                      <a:lnTo>
                        <a:pt x="1112" y="960"/>
                      </a:lnTo>
                      <a:lnTo>
                        <a:pt x="1112" y="960"/>
                      </a:lnTo>
                      <a:lnTo>
                        <a:pt x="1114" y="960"/>
                      </a:lnTo>
                      <a:lnTo>
                        <a:pt x="1116" y="964"/>
                      </a:lnTo>
                      <a:lnTo>
                        <a:pt x="1122" y="974"/>
                      </a:lnTo>
                      <a:lnTo>
                        <a:pt x="1128" y="992"/>
                      </a:lnTo>
                      <a:lnTo>
                        <a:pt x="1134" y="1014"/>
                      </a:lnTo>
                      <a:lnTo>
                        <a:pt x="1148" y="1070"/>
                      </a:lnTo>
                      <a:lnTo>
                        <a:pt x="1160" y="1136"/>
                      </a:lnTo>
                      <a:lnTo>
                        <a:pt x="1184" y="1266"/>
                      </a:lnTo>
                      <a:lnTo>
                        <a:pt x="1198" y="1342"/>
                      </a:lnTo>
                      <a:lnTo>
                        <a:pt x="1198" y="1342"/>
                      </a:lnTo>
                      <a:lnTo>
                        <a:pt x="1202" y="1356"/>
                      </a:lnTo>
                      <a:lnTo>
                        <a:pt x="1208" y="1374"/>
                      </a:lnTo>
                      <a:lnTo>
                        <a:pt x="1226" y="1410"/>
                      </a:lnTo>
                      <a:lnTo>
                        <a:pt x="1248" y="1446"/>
                      </a:lnTo>
                      <a:lnTo>
                        <a:pt x="1268" y="1476"/>
                      </a:lnTo>
                      <a:lnTo>
                        <a:pt x="1268" y="1476"/>
                      </a:lnTo>
                      <a:lnTo>
                        <a:pt x="1286" y="1500"/>
                      </a:lnTo>
                      <a:lnTo>
                        <a:pt x="1304" y="1520"/>
                      </a:lnTo>
                      <a:lnTo>
                        <a:pt x="1326" y="1538"/>
                      </a:lnTo>
                      <a:lnTo>
                        <a:pt x="1326" y="1538"/>
                      </a:lnTo>
                      <a:lnTo>
                        <a:pt x="1340" y="1562"/>
                      </a:lnTo>
                      <a:lnTo>
                        <a:pt x="1354" y="1578"/>
                      </a:lnTo>
                      <a:lnTo>
                        <a:pt x="1360" y="1582"/>
                      </a:lnTo>
                      <a:lnTo>
                        <a:pt x="1366" y="1586"/>
                      </a:lnTo>
                      <a:lnTo>
                        <a:pt x="1366" y="1586"/>
                      </a:lnTo>
                      <a:lnTo>
                        <a:pt x="1374" y="1588"/>
                      </a:lnTo>
                      <a:lnTo>
                        <a:pt x="1380" y="1590"/>
                      </a:lnTo>
                      <a:lnTo>
                        <a:pt x="1390" y="1598"/>
                      </a:lnTo>
                      <a:lnTo>
                        <a:pt x="1402" y="1610"/>
                      </a:lnTo>
                      <a:lnTo>
                        <a:pt x="1398" y="1640"/>
                      </a:lnTo>
                      <a:lnTo>
                        <a:pt x="1480" y="1732"/>
                      </a:lnTo>
                      <a:lnTo>
                        <a:pt x="1480" y="1732"/>
                      </a:lnTo>
                      <a:lnTo>
                        <a:pt x="1484" y="1734"/>
                      </a:lnTo>
                      <a:lnTo>
                        <a:pt x="1494" y="1738"/>
                      </a:lnTo>
                      <a:lnTo>
                        <a:pt x="1500" y="1738"/>
                      </a:lnTo>
                      <a:lnTo>
                        <a:pt x="1506" y="1738"/>
                      </a:lnTo>
                      <a:lnTo>
                        <a:pt x="1512" y="1736"/>
                      </a:lnTo>
                      <a:lnTo>
                        <a:pt x="1516" y="1732"/>
                      </a:lnTo>
                      <a:lnTo>
                        <a:pt x="1516" y="1732"/>
                      </a:lnTo>
                      <a:lnTo>
                        <a:pt x="1518" y="1724"/>
                      </a:lnTo>
                      <a:lnTo>
                        <a:pt x="1520" y="1716"/>
                      </a:lnTo>
                      <a:lnTo>
                        <a:pt x="1522" y="1698"/>
                      </a:lnTo>
                      <a:lnTo>
                        <a:pt x="1520" y="1676"/>
                      </a:lnTo>
                      <a:lnTo>
                        <a:pt x="1516" y="1652"/>
                      </a:lnTo>
                      <a:lnTo>
                        <a:pt x="1516" y="1652"/>
                      </a:lnTo>
                      <a:lnTo>
                        <a:pt x="1508" y="1632"/>
                      </a:lnTo>
                      <a:lnTo>
                        <a:pt x="1500" y="1616"/>
                      </a:lnTo>
                      <a:lnTo>
                        <a:pt x="1490" y="1602"/>
                      </a:lnTo>
                      <a:lnTo>
                        <a:pt x="1490" y="1602"/>
                      </a:lnTo>
                      <a:lnTo>
                        <a:pt x="1486" y="1596"/>
                      </a:lnTo>
                      <a:lnTo>
                        <a:pt x="1476" y="1580"/>
                      </a:lnTo>
                      <a:lnTo>
                        <a:pt x="1456" y="1558"/>
                      </a:lnTo>
                      <a:lnTo>
                        <a:pt x="1442" y="1544"/>
                      </a:lnTo>
                      <a:lnTo>
                        <a:pt x="1424" y="1528"/>
                      </a:lnTo>
                      <a:lnTo>
                        <a:pt x="1424" y="1528"/>
                      </a:lnTo>
                      <a:lnTo>
                        <a:pt x="1416" y="1518"/>
                      </a:lnTo>
                      <a:lnTo>
                        <a:pt x="1408" y="1508"/>
                      </a:lnTo>
                      <a:lnTo>
                        <a:pt x="1402" y="1498"/>
                      </a:lnTo>
                      <a:lnTo>
                        <a:pt x="1396" y="1486"/>
                      </a:lnTo>
                      <a:lnTo>
                        <a:pt x="1386" y="1464"/>
                      </a:lnTo>
                      <a:lnTo>
                        <a:pt x="1382" y="1442"/>
                      </a:lnTo>
                      <a:lnTo>
                        <a:pt x="1378" y="1420"/>
                      </a:lnTo>
                      <a:lnTo>
                        <a:pt x="1376" y="1404"/>
                      </a:lnTo>
                      <a:lnTo>
                        <a:pt x="1376" y="1388"/>
                      </a:lnTo>
                      <a:lnTo>
                        <a:pt x="1376" y="1388"/>
                      </a:lnTo>
                      <a:lnTo>
                        <a:pt x="1378" y="1374"/>
                      </a:lnTo>
                      <a:lnTo>
                        <a:pt x="1382" y="1340"/>
                      </a:lnTo>
                      <a:lnTo>
                        <a:pt x="1386" y="1322"/>
                      </a:lnTo>
                      <a:lnTo>
                        <a:pt x="1392" y="1306"/>
                      </a:lnTo>
                      <a:lnTo>
                        <a:pt x="1396" y="1300"/>
                      </a:lnTo>
                      <a:lnTo>
                        <a:pt x="1400" y="1294"/>
                      </a:lnTo>
                      <a:lnTo>
                        <a:pt x="1406" y="1290"/>
                      </a:lnTo>
                      <a:lnTo>
                        <a:pt x="1410" y="1288"/>
                      </a:lnTo>
                      <a:lnTo>
                        <a:pt x="1410" y="1288"/>
                      </a:lnTo>
                      <a:lnTo>
                        <a:pt x="1422" y="1284"/>
                      </a:lnTo>
                      <a:lnTo>
                        <a:pt x="1432" y="1278"/>
                      </a:lnTo>
                      <a:lnTo>
                        <a:pt x="1442" y="1268"/>
                      </a:lnTo>
                      <a:lnTo>
                        <a:pt x="1450" y="1256"/>
                      </a:lnTo>
                      <a:lnTo>
                        <a:pt x="1460" y="1236"/>
                      </a:lnTo>
                      <a:lnTo>
                        <a:pt x="1464" y="1228"/>
                      </a:lnTo>
                      <a:lnTo>
                        <a:pt x="1464" y="1228"/>
                      </a:lnTo>
                      <a:lnTo>
                        <a:pt x="1464" y="1222"/>
                      </a:lnTo>
                      <a:lnTo>
                        <a:pt x="1464" y="1214"/>
                      </a:lnTo>
                      <a:lnTo>
                        <a:pt x="1466" y="1204"/>
                      </a:lnTo>
                      <a:lnTo>
                        <a:pt x="1470" y="1194"/>
                      </a:lnTo>
                      <a:lnTo>
                        <a:pt x="1478" y="1184"/>
                      </a:lnTo>
                      <a:lnTo>
                        <a:pt x="1490" y="1174"/>
                      </a:lnTo>
                      <a:lnTo>
                        <a:pt x="1508" y="1166"/>
                      </a:lnTo>
                      <a:lnTo>
                        <a:pt x="1508" y="1166"/>
                      </a:lnTo>
                      <a:lnTo>
                        <a:pt x="1518" y="1160"/>
                      </a:lnTo>
                      <a:lnTo>
                        <a:pt x="1528" y="1152"/>
                      </a:lnTo>
                      <a:lnTo>
                        <a:pt x="1538" y="1142"/>
                      </a:lnTo>
                      <a:lnTo>
                        <a:pt x="1548" y="1130"/>
                      </a:lnTo>
                      <a:lnTo>
                        <a:pt x="1564" y="1102"/>
                      </a:lnTo>
                      <a:lnTo>
                        <a:pt x="1580" y="1074"/>
                      </a:lnTo>
                      <a:lnTo>
                        <a:pt x="1592" y="1044"/>
                      </a:lnTo>
                      <a:lnTo>
                        <a:pt x="1600" y="1020"/>
                      </a:lnTo>
                      <a:lnTo>
                        <a:pt x="1608" y="996"/>
                      </a:lnTo>
                      <a:lnTo>
                        <a:pt x="1618" y="962"/>
                      </a:lnTo>
                      <a:lnTo>
                        <a:pt x="1618" y="962"/>
                      </a:lnTo>
                      <a:lnTo>
                        <a:pt x="1620" y="962"/>
                      </a:lnTo>
                      <a:lnTo>
                        <a:pt x="1622" y="962"/>
                      </a:lnTo>
                      <a:lnTo>
                        <a:pt x="1626" y="958"/>
                      </a:lnTo>
                      <a:lnTo>
                        <a:pt x="1624" y="952"/>
                      </a:lnTo>
                      <a:lnTo>
                        <a:pt x="1614" y="938"/>
                      </a:lnTo>
                      <a:lnTo>
                        <a:pt x="1596" y="918"/>
                      </a:lnTo>
                      <a:lnTo>
                        <a:pt x="1566" y="890"/>
                      </a:lnTo>
                      <a:lnTo>
                        <a:pt x="1520" y="850"/>
                      </a:lnTo>
                      <a:lnTo>
                        <a:pt x="1520" y="850"/>
                      </a:lnTo>
                      <a:lnTo>
                        <a:pt x="1496" y="832"/>
                      </a:lnTo>
                      <a:lnTo>
                        <a:pt x="1470" y="814"/>
                      </a:lnTo>
                      <a:lnTo>
                        <a:pt x="1440" y="796"/>
                      </a:lnTo>
                      <a:lnTo>
                        <a:pt x="1410" y="780"/>
                      </a:lnTo>
                      <a:lnTo>
                        <a:pt x="1412" y="778"/>
                      </a:lnTo>
                      <a:lnTo>
                        <a:pt x="1454" y="772"/>
                      </a:lnTo>
                      <a:lnTo>
                        <a:pt x="1522" y="768"/>
                      </a:lnTo>
                      <a:lnTo>
                        <a:pt x="1570" y="768"/>
                      </a:lnTo>
                      <a:lnTo>
                        <a:pt x="1624" y="768"/>
                      </a:lnTo>
                      <a:lnTo>
                        <a:pt x="1674" y="760"/>
                      </a:lnTo>
                      <a:lnTo>
                        <a:pt x="1674" y="760"/>
                      </a:lnTo>
                      <a:lnTo>
                        <a:pt x="1694" y="752"/>
                      </a:lnTo>
                      <a:lnTo>
                        <a:pt x="1710" y="744"/>
                      </a:lnTo>
                      <a:lnTo>
                        <a:pt x="1718" y="740"/>
                      </a:lnTo>
                      <a:lnTo>
                        <a:pt x="1722" y="734"/>
                      </a:lnTo>
                      <a:lnTo>
                        <a:pt x="1722" y="734"/>
                      </a:lnTo>
                      <a:lnTo>
                        <a:pt x="1734" y="712"/>
                      </a:lnTo>
                      <a:lnTo>
                        <a:pt x="1744" y="698"/>
                      </a:lnTo>
                      <a:lnTo>
                        <a:pt x="1760" y="678"/>
                      </a:lnTo>
                      <a:lnTo>
                        <a:pt x="1760" y="678"/>
                      </a:lnTo>
                      <a:lnTo>
                        <a:pt x="1774" y="656"/>
                      </a:lnTo>
                      <a:lnTo>
                        <a:pt x="1782" y="642"/>
                      </a:lnTo>
                      <a:lnTo>
                        <a:pt x="1786" y="632"/>
                      </a:lnTo>
                      <a:lnTo>
                        <a:pt x="1788" y="628"/>
                      </a:lnTo>
                      <a:lnTo>
                        <a:pt x="1788" y="628"/>
                      </a:lnTo>
                      <a:lnTo>
                        <a:pt x="1792" y="612"/>
                      </a:lnTo>
                      <a:lnTo>
                        <a:pt x="1796" y="598"/>
                      </a:lnTo>
                      <a:lnTo>
                        <a:pt x="1798" y="594"/>
                      </a:lnTo>
                      <a:lnTo>
                        <a:pt x="1802" y="590"/>
                      </a:lnTo>
                      <a:lnTo>
                        <a:pt x="1802" y="590"/>
                      </a:lnTo>
                      <a:lnTo>
                        <a:pt x="1806" y="586"/>
                      </a:lnTo>
                      <a:lnTo>
                        <a:pt x="1810" y="580"/>
                      </a:lnTo>
                      <a:lnTo>
                        <a:pt x="1820" y="562"/>
                      </a:lnTo>
                      <a:lnTo>
                        <a:pt x="1824" y="552"/>
                      </a:lnTo>
                      <a:lnTo>
                        <a:pt x="1826" y="542"/>
                      </a:lnTo>
                      <a:lnTo>
                        <a:pt x="1826" y="532"/>
                      </a:lnTo>
                      <a:lnTo>
                        <a:pt x="1822" y="526"/>
                      </a:lnTo>
                      <a:lnTo>
                        <a:pt x="1822" y="526"/>
                      </a:lnTo>
                      <a:lnTo>
                        <a:pt x="1820" y="518"/>
                      </a:lnTo>
                      <a:lnTo>
                        <a:pt x="1820" y="512"/>
                      </a:lnTo>
                      <a:lnTo>
                        <a:pt x="1820" y="506"/>
                      </a:lnTo>
                      <a:lnTo>
                        <a:pt x="1824" y="498"/>
                      </a:lnTo>
                      <a:lnTo>
                        <a:pt x="1828" y="488"/>
                      </a:lnTo>
                      <a:lnTo>
                        <a:pt x="1832" y="484"/>
                      </a:lnTo>
                      <a:lnTo>
                        <a:pt x="1832" y="484"/>
                      </a:lnTo>
                      <a:lnTo>
                        <a:pt x="1842" y="474"/>
                      </a:lnTo>
                      <a:lnTo>
                        <a:pt x="1850" y="466"/>
                      </a:lnTo>
                      <a:lnTo>
                        <a:pt x="1850" y="462"/>
                      </a:lnTo>
                      <a:lnTo>
                        <a:pt x="1848" y="458"/>
                      </a:lnTo>
                      <a:lnTo>
                        <a:pt x="1848" y="458"/>
                      </a:lnTo>
                      <a:lnTo>
                        <a:pt x="1846" y="452"/>
                      </a:lnTo>
                      <a:lnTo>
                        <a:pt x="1846" y="446"/>
                      </a:lnTo>
                      <a:lnTo>
                        <a:pt x="1848" y="428"/>
                      </a:lnTo>
                      <a:lnTo>
                        <a:pt x="1852" y="404"/>
                      </a:lnTo>
                      <a:lnTo>
                        <a:pt x="1852" y="404"/>
                      </a:lnTo>
                      <a:lnTo>
                        <a:pt x="1868" y="384"/>
                      </a:lnTo>
                      <a:lnTo>
                        <a:pt x="1880" y="370"/>
                      </a:lnTo>
                      <a:lnTo>
                        <a:pt x="1882" y="364"/>
                      </a:lnTo>
                      <a:lnTo>
                        <a:pt x="1884" y="358"/>
                      </a:lnTo>
                      <a:lnTo>
                        <a:pt x="1884" y="358"/>
                      </a:lnTo>
                      <a:lnTo>
                        <a:pt x="1888" y="348"/>
                      </a:lnTo>
                      <a:lnTo>
                        <a:pt x="1896" y="332"/>
                      </a:lnTo>
                      <a:lnTo>
                        <a:pt x="1910" y="318"/>
                      </a:lnTo>
                      <a:lnTo>
                        <a:pt x="1916" y="312"/>
                      </a:lnTo>
                      <a:lnTo>
                        <a:pt x="1924" y="308"/>
                      </a:lnTo>
                      <a:lnTo>
                        <a:pt x="1924" y="308"/>
                      </a:lnTo>
                      <a:lnTo>
                        <a:pt x="1930" y="302"/>
                      </a:lnTo>
                      <a:lnTo>
                        <a:pt x="1936" y="298"/>
                      </a:lnTo>
                      <a:lnTo>
                        <a:pt x="1946" y="286"/>
                      </a:lnTo>
                      <a:lnTo>
                        <a:pt x="1956" y="272"/>
                      </a:lnTo>
                      <a:lnTo>
                        <a:pt x="1956" y="272"/>
                      </a:lnTo>
                      <a:lnTo>
                        <a:pt x="1960" y="258"/>
                      </a:lnTo>
                      <a:lnTo>
                        <a:pt x="1966" y="246"/>
                      </a:lnTo>
                      <a:lnTo>
                        <a:pt x="1970" y="242"/>
                      </a:lnTo>
                      <a:lnTo>
                        <a:pt x="1974" y="240"/>
                      </a:lnTo>
                      <a:lnTo>
                        <a:pt x="1974" y="240"/>
                      </a:lnTo>
                      <a:lnTo>
                        <a:pt x="1980" y="236"/>
                      </a:lnTo>
                      <a:lnTo>
                        <a:pt x="1984" y="232"/>
                      </a:lnTo>
                      <a:lnTo>
                        <a:pt x="1994" y="218"/>
                      </a:lnTo>
                      <a:lnTo>
                        <a:pt x="2006" y="202"/>
                      </a:lnTo>
                      <a:lnTo>
                        <a:pt x="2028" y="156"/>
                      </a:lnTo>
                      <a:lnTo>
                        <a:pt x="2038" y="114"/>
                      </a:lnTo>
                      <a:lnTo>
                        <a:pt x="2036" y="78"/>
                      </a:lnTo>
                      <a:close/>
                      <a:moveTo>
                        <a:pt x="1014" y="582"/>
                      </a:moveTo>
                      <a:lnTo>
                        <a:pt x="1014" y="584"/>
                      </a:lnTo>
                      <a:lnTo>
                        <a:pt x="1014" y="582"/>
                      </a:lnTo>
                      <a:lnTo>
                        <a:pt x="1014" y="582"/>
                      </a:lnTo>
                      <a:lnTo>
                        <a:pt x="1014" y="582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effectLst>
                  <a:glow rad="190500">
                    <a:schemeClr val="bg2">
                      <a:lumMod val="60000"/>
                      <a:lumOff val="40000"/>
                      <a:alpha val="11000"/>
                    </a:schemeClr>
                  </a:glow>
                  <a:softEdge rad="12700"/>
                </a:effectLst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</p:grpSp>
          <p:grpSp>
            <p:nvGrpSpPr>
              <p:cNvPr id="11" name="Group 177"/>
              <p:cNvGrpSpPr>
                <a:grpSpLocks noChangeAspect="1"/>
              </p:cNvGrpSpPr>
              <p:nvPr/>
            </p:nvGrpSpPr>
            <p:grpSpPr>
              <a:xfrm rot="2429339">
                <a:off x="7324516" y="3846323"/>
                <a:ext cx="1472288" cy="1142999"/>
                <a:chOff x="381000" y="3581400"/>
                <a:chExt cx="3435350" cy="2667000"/>
              </a:xfrm>
              <a:solidFill>
                <a:schemeClr val="bg2">
                  <a:lumMod val="60000"/>
                  <a:lumOff val="40000"/>
                  <a:alpha val="1000"/>
                </a:schemeClr>
              </a:solidFill>
            </p:grpSpPr>
            <p:sp>
              <p:nvSpPr>
                <p:cNvPr id="234" name="Freeform 72"/>
                <p:cNvSpPr>
                  <a:spLocks/>
                </p:cNvSpPr>
                <p:nvPr/>
              </p:nvSpPr>
              <p:spPr bwMode="auto">
                <a:xfrm>
                  <a:off x="1644650" y="4162425"/>
                  <a:ext cx="441325" cy="657225"/>
                </a:xfrm>
                <a:custGeom>
                  <a:avLst/>
                  <a:gdLst/>
                  <a:ahLst/>
                  <a:cxnLst>
                    <a:cxn ang="0">
                      <a:pos x="276" y="414"/>
                    </a:cxn>
                    <a:cxn ang="0">
                      <a:pos x="276" y="414"/>
                    </a:cxn>
                    <a:cxn ang="0">
                      <a:pos x="278" y="414"/>
                    </a:cxn>
                    <a:cxn ang="0">
                      <a:pos x="278" y="412"/>
                    </a:cxn>
                    <a:cxn ang="0">
                      <a:pos x="278" y="412"/>
                    </a:cxn>
                    <a:cxn ang="0">
                      <a:pos x="270" y="396"/>
                    </a:cxn>
                    <a:cxn ang="0">
                      <a:pos x="54" y="60"/>
                    </a:cxn>
                    <a:cxn ang="0">
                      <a:pos x="54" y="60"/>
                    </a:cxn>
                    <a:cxn ang="0">
                      <a:pos x="38" y="32"/>
                    </a:cxn>
                    <a:cxn ang="0">
                      <a:pos x="36" y="28"/>
                    </a:cxn>
                    <a:cxn ang="0">
                      <a:pos x="36" y="28"/>
                    </a:cxn>
                    <a:cxn ang="0">
                      <a:pos x="26" y="14"/>
                    </a:cxn>
                    <a:cxn ang="0">
                      <a:pos x="14" y="4"/>
                    </a:cxn>
                    <a:cxn ang="0">
                      <a:pos x="10" y="2"/>
                    </a:cxn>
                    <a:cxn ang="0">
                      <a:pos x="10" y="2"/>
                    </a:cxn>
                    <a:cxn ang="0">
                      <a:pos x="6" y="0"/>
                    </a:cxn>
                    <a:cxn ang="0">
                      <a:pos x="2" y="0"/>
                    </a:cxn>
                    <a:cxn ang="0">
                      <a:pos x="0" y="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4" y="18"/>
                    </a:cxn>
                    <a:cxn ang="0">
                      <a:pos x="12" y="28"/>
                    </a:cxn>
                    <a:cxn ang="0">
                      <a:pos x="12" y="28"/>
                    </a:cxn>
                    <a:cxn ang="0">
                      <a:pos x="22" y="36"/>
                    </a:cxn>
                    <a:cxn ang="0">
                      <a:pos x="30" y="48"/>
                    </a:cxn>
                    <a:cxn ang="0">
                      <a:pos x="264" y="402"/>
                    </a:cxn>
                    <a:cxn ang="0">
                      <a:pos x="264" y="402"/>
                    </a:cxn>
                    <a:cxn ang="0">
                      <a:pos x="270" y="410"/>
                    </a:cxn>
                    <a:cxn ang="0">
                      <a:pos x="276" y="414"/>
                    </a:cxn>
                    <a:cxn ang="0">
                      <a:pos x="276" y="414"/>
                    </a:cxn>
                  </a:cxnLst>
                  <a:rect l="0" t="0" r="r" b="b"/>
                  <a:pathLst>
                    <a:path w="278" h="414">
                      <a:moveTo>
                        <a:pt x="276" y="414"/>
                      </a:moveTo>
                      <a:lnTo>
                        <a:pt x="276" y="414"/>
                      </a:lnTo>
                      <a:lnTo>
                        <a:pt x="278" y="414"/>
                      </a:lnTo>
                      <a:lnTo>
                        <a:pt x="278" y="412"/>
                      </a:lnTo>
                      <a:lnTo>
                        <a:pt x="278" y="412"/>
                      </a:lnTo>
                      <a:lnTo>
                        <a:pt x="270" y="396"/>
                      </a:lnTo>
                      <a:lnTo>
                        <a:pt x="54" y="60"/>
                      </a:lnTo>
                      <a:lnTo>
                        <a:pt x="54" y="60"/>
                      </a:lnTo>
                      <a:lnTo>
                        <a:pt x="38" y="32"/>
                      </a:lnTo>
                      <a:lnTo>
                        <a:pt x="36" y="28"/>
                      </a:lnTo>
                      <a:lnTo>
                        <a:pt x="36" y="28"/>
                      </a:lnTo>
                      <a:lnTo>
                        <a:pt x="26" y="14"/>
                      </a:lnTo>
                      <a:lnTo>
                        <a:pt x="14" y="4"/>
                      </a:lnTo>
                      <a:lnTo>
                        <a:pt x="10" y="2"/>
                      </a:lnTo>
                      <a:lnTo>
                        <a:pt x="10" y="2"/>
                      </a:lnTo>
                      <a:lnTo>
                        <a:pt x="6" y="0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4" y="18"/>
                      </a:lnTo>
                      <a:lnTo>
                        <a:pt x="12" y="28"/>
                      </a:lnTo>
                      <a:lnTo>
                        <a:pt x="12" y="28"/>
                      </a:lnTo>
                      <a:lnTo>
                        <a:pt x="22" y="36"/>
                      </a:lnTo>
                      <a:lnTo>
                        <a:pt x="30" y="48"/>
                      </a:lnTo>
                      <a:lnTo>
                        <a:pt x="264" y="402"/>
                      </a:lnTo>
                      <a:lnTo>
                        <a:pt x="264" y="402"/>
                      </a:lnTo>
                      <a:lnTo>
                        <a:pt x="270" y="410"/>
                      </a:lnTo>
                      <a:lnTo>
                        <a:pt x="276" y="414"/>
                      </a:lnTo>
                      <a:lnTo>
                        <a:pt x="276" y="41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35" name="Freeform 73"/>
                <p:cNvSpPr>
                  <a:spLocks/>
                </p:cNvSpPr>
                <p:nvPr/>
              </p:nvSpPr>
              <p:spPr bwMode="auto">
                <a:xfrm>
                  <a:off x="2089150" y="4835525"/>
                  <a:ext cx="1588" cy="3175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2"/>
                    </a:cxn>
                    <a:cxn ang="0">
                      <a:pos x="0" y="2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h="2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36" name="Freeform 74"/>
                <p:cNvSpPr>
                  <a:spLocks/>
                </p:cNvSpPr>
                <p:nvPr/>
              </p:nvSpPr>
              <p:spPr bwMode="auto">
                <a:xfrm>
                  <a:off x="2117725" y="4162425"/>
                  <a:ext cx="444500" cy="657225"/>
                </a:xfrm>
                <a:custGeom>
                  <a:avLst/>
                  <a:gdLst/>
                  <a:ahLst/>
                  <a:cxnLst>
                    <a:cxn ang="0">
                      <a:pos x="4" y="414"/>
                    </a:cxn>
                    <a:cxn ang="0">
                      <a:pos x="4" y="414"/>
                    </a:cxn>
                    <a:cxn ang="0">
                      <a:pos x="8" y="410"/>
                    </a:cxn>
                    <a:cxn ang="0">
                      <a:pos x="16" y="402"/>
                    </a:cxn>
                    <a:cxn ang="0">
                      <a:pos x="248" y="48"/>
                    </a:cxn>
                    <a:cxn ang="0">
                      <a:pos x="248" y="48"/>
                    </a:cxn>
                    <a:cxn ang="0">
                      <a:pos x="258" y="36"/>
                    </a:cxn>
                    <a:cxn ang="0">
                      <a:pos x="266" y="28"/>
                    </a:cxn>
                    <a:cxn ang="0">
                      <a:pos x="266" y="28"/>
                    </a:cxn>
                    <a:cxn ang="0">
                      <a:pos x="274" y="18"/>
                    </a:cxn>
                    <a:cxn ang="0">
                      <a:pos x="280" y="6"/>
                    </a:cxn>
                    <a:cxn ang="0">
                      <a:pos x="280" y="6"/>
                    </a:cxn>
                    <a:cxn ang="0">
                      <a:pos x="280" y="2"/>
                    </a:cxn>
                    <a:cxn ang="0">
                      <a:pos x="278" y="0"/>
                    </a:cxn>
                    <a:cxn ang="0">
                      <a:pos x="274" y="0"/>
                    </a:cxn>
                    <a:cxn ang="0">
                      <a:pos x="268" y="2"/>
                    </a:cxn>
                    <a:cxn ang="0">
                      <a:pos x="266" y="4"/>
                    </a:cxn>
                    <a:cxn ang="0">
                      <a:pos x="266" y="4"/>
                    </a:cxn>
                    <a:cxn ang="0">
                      <a:pos x="254" y="14"/>
                    </a:cxn>
                    <a:cxn ang="0">
                      <a:pos x="244" y="28"/>
                    </a:cxn>
                    <a:cxn ang="0">
                      <a:pos x="240" y="32"/>
                    </a:cxn>
                    <a:cxn ang="0">
                      <a:pos x="240" y="32"/>
                    </a:cxn>
                    <a:cxn ang="0">
                      <a:pos x="224" y="60"/>
                    </a:cxn>
                    <a:cxn ang="0">
                      <a:pos x="10" y="396"/>
                    </a:cxn>
                    <a:cxn ang="0">
                      <a:pos x="10" y="396"/>
                    </a:cxn>
                    <a:cxn ang="0">
                      <a:pos x="0" y="412"/>
                    </a:cxn>
                    <a:cxn ang="0">
                      <a:pos x="0" y="412"/>
                    </a:cxn>
                    <a:cxn ang="0">
                      <a:pos x="0" y="414"/>
                    </a:cxn>
                    <a:cxn ang="0">
                      <a:pos x="0" y="414"/>
                    </a:cxn>
                    <a:cxn ang="0">
                      <a:pos x="4" y="414"/>
                    </a:cxn>
                    <a:cxn ang="0">
                      <a:pos x="4" y="414"/>
                    </a:cxn>
                  </a:cxnLst>
                  <a:rect l="0" t="0" r="r" b="b"/>
                  <a:pathLst>
                    <a:path w="280" h="414">
                      <a:moveTo>
                        <a:pt x="4" y="414"/>
                      </a:moveTo>
                      <a:lnTo>
                        <a:pt x="4" y="414"/>
                      </a:lnTo>
                      <a:lnTo>
                        <a:pt x="8" y="410"/>
                      </a:lnTo>
                      <a:lnTo>
                        <a:pt x="16" y="402"/>
                      </a:lnTo>
                      <a:lnTo>
                        <a:pt x="248" y="48"/>
                      </a:lnTo>
                      <a:lnTo>
                        <a:pt x="248" y="48"/>
                      </a:lnTo>
                      <a:lnTo>
                        <a:pt x="258" y="36"/>
                      </a:lnTo>
                      <a:lnTo>
                        <a:pt x="266" y="28"/>
                      </a:lnTo>
                      <a:lnTo>
                        <a:pt x="266" y="28"/>
                      </a:lnTo>
                      <a:lnTo>
                        <a:pt x="274" y="18"/>
                      </a:lnTo>
                      <a:lnTo>
                        <a:pt x="280" y="6"/>
                      </a:lnTo>
                      <a:lnTo>
                        <a:pt x="280" y="6"/>
                      </a:lnTo>
                      <a:lnTo>
                        <a:pt x="280" y="2"/>
                      </a:lnTo>
                      <a:lnTo>
                        <a:pt x="278" y="0"/>
                      </a:lnTo>
                      <a:lnTo>
                        <a:pt x="274" y="0"/>
                      </a:lnTo>
                      <a:lnTo>
                        <a:pt x="268" y="2"/>
                      </a:lnTo>
                      <a:lnTo>
                        <a:pt x="266" y="4"/>
                      </a:lnTo>
                      <a:lnTo>
                        <a:pt x="266" y="4"/>
                      </a:lnTo>
                      <a:lnTo>
                        <a:pt x="254" y="14"/>
                      </a:lnTo>
                      <a:lnTo>
                        <a:pt x="244" y="28"/>
                      </a:lnTo>
                      <a:lnTo>
                        <a:pt x="240" y="32"/>
                      </a:lnTo>
                      <a:lnTo>
                        <a:pt x="240" y="32"/>
                      </a:lnTo>
                      <a:lnTo>
                        <a:pt x="224" y="60"/>
                      </a:lnTo>
                      <a:lnTo>
                        <a:pt x="10" y="396"/>
                      </a:lnTo>
                      <a:lnTo>
                        <a:pt x="10" y="396"/>
                      </a:lnTo>
                      <a:lnTo>
                        <a:pt x="0" y="412"/>
                      </a:lnTo>
                      <a:lnTo>
                        <a:pt x="0" y="412"/>
                      </a:lnTo>
                      <a:lnTo>
                        <a:pt x="0" y="414"/>
                      </a:lnTo>
                      <a:lnTo>
                        <a:pt x="0" y="414"/>
                      </a:lnTo>
                      <a:lnTo>
                        <a:pt x="4" y="414"/>
                      </a:lnTo>
                      <a:lnTo>
                        <a:pt x="4" y="41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37" name="Freeform 75"/>
                <p:cNvSpPr>
                  <a:spLocks noEditPoints="1"/>
                </p:cNvSpPr>
                <p:nvPr/>
              </p:nvSpPr>
              <p:spPr bwMode="auto">
                <a:xfrm>
                  <a:off x="381000" y="3581400"/>
                  <a:ext cx="3435350" cy="2667000"/>
                </a:xfrm>
                <a:custGeom>
                  <a:avLst/>
                  <a:gdLst/>
                  <a:ahLst/>
                  <a:cxnLst>
                    <a:cxn ang="0">
                      <a:pos x="2160" y="44"/>
                    </a:cxn>
                    <a:cxn ang="0">
                      <a:pos x="2102" y="6"/>
                    </a:cxn>
                    <a:cxn ang="0">
                      <a:pos x="1752" y="118"/>
                    </a:cxn>
                    <a:cxn ang="0">
                      <a:pos x="1142" y="870"/>
                    </a:cxn>
                    <a:cxn ang="0">
                      <a:pos x="1126" y="832"/>
                    </a:cxn>
                    <a:cxn ang="0">
                      <a:pos x="1126" y="794"/>
                    </a:cxn>
                    <a:cxn ang="0">
                      <a:pos x="1100" y="780"/>
                    </a:cxn>
                    <a:cxn ang="0">
                      <a:pos x="1080" y="778"/>
                    </a:cxn>
                    <a:cxn ang="0">
                      <a:pos x="1068" y="788"/>
                    </a:cxn>
                    <a:cxn ang="0">
                      <a:pos x="1034" y="802"/>
                    </a:cxn>
                    <a:cxn ang="0">
                      <a:pos x="1024" y="846"/>
                    </a:cxn>
                    <a:cxn ang="0">
                      <a:pos x="690" y="370"/>
                    </a:cxn>
                    <a:cxn ang="0">
                      <a:pos x="118" y="0"/>
                    </a:cxn>
                    <a:cxn ang="0">
                      <a:pos x="32" y="18"/>
                    </a:cxn>
                    <a:cxn ang="0">
                      <a:pos x="2" y="64"/>
                    </a:cxn>
                    <a:cxn ang="0">
                      <a:pos x="108" y="686"/>
                    </a:cxn>
                    <a:cxn ang="0">
                      <a:pos x="348" y="952"/>
                    </a:cxn>
                    <a:cxn ang="0">
                      <a:pos x="504" y="1020"/>
                    </a:cxn>
                    <a:cxn ang="0">
                      <a:pos x="346" y="1198"/>
                    </a:cxn>
                    <a:cxn ang="0">
                      <a:pos x="330" y="1284"/>
                    </a:cxn>
                    <a:cxn ang="0">
                      <a:pos x="372" y="1442"/>
                    </a:cxn>
                    <a:cxn ang="0">
                      <a:pos x="406" y="1476"/>
                    </a:cxn>
                    <a:cxn ang="0">
                      <a:pos x="436" y="1500"/>
                    </a:cxn>
                    <a:cxn ang="0">
                      <a:pos x="478" y="1550"/>
                    </a:cxn>
                    <a:cxn ang="0">
                      <a:pos x="516" y="1562"/>
                    </a:cxn>
                    <a:cxn ang="0">
                      <a:pos x="558" y="1608"/>
                    </a:cxn>
                    <a:cxn ang="0">
                      <a:pos x="622" y="1636"/>
                    </a:cxn>
                    <a:cxn ang="0">
                      <a:pos x="708" y="1676"/>
                    </a:cxn>
                    <a:cxn ang="0">
                      <a:pos x="742" y="1660"/>
                    </a:cxn>
                    <a:cxn ang="0">
                      <a:pos x="836" y="1606"/>
                    </a:cxn>
                    <a:cxn ang="0">
                      <a:pos x="892" y="1528"/>
                    </a:cxn>
                    <a:cxn ang="0">
                      <a:pos x="1012" y="1188"/>
                    </a:cxn>
                    <a:cxn ang="0">
                      <a:pos x="1016" y="1342"/>
                    </a:cxn>
                    <a:cxn ang="0">
                      <a:pos x="1018" y="1494"/>
                    </a:cxn>
                    <a:cxn ang="0">
                      <a:pos x="1120" y="1598"/>
                    </a:cxn>
                    <a:cxn ang="0">
                      <a:pos x="1146" y="1430"/>
                    </a:cxn>
                    <a:cxn ang="0">
                      <a:pos x="1128" y="1158"/>
                    </a:cxn>
                    <a:cxn ang="0">
                      <a:pos x="1150" y="1176"/>
                    </a:cxn>
                    <a:cxn ang="0">
                      <a:pos x="1274" y="1528"/>
                    </a:cxn>
                    <a:cxn ang="0">
                      <a:pos x="1370" y="1646"/>
                    </a:cxn>
                    <a:cxn ang="0">
                      <a:pos x="1424" y="1660"/>
                    </a:cxn>
                    <a:cxn ang="0">
                      <a:pos x="1458" y="1676"/>
                    </a:cxn>
                    <a:cxn ang="0">
                      <a:pos x="1544" y="1636"/>
                    </a:cxn>
                    <a:cxn ang="0">
                      <a:pos x="1608" y="1608"/>
                    </a:cxn>
                    <a:cxn ang="0">
                      <a:pos x="1650" y="1562"/>
                    </a:cxn>
                    <a:cxn ang="0">
                      <a:pos x="1688" y="1550"/>
                    </a:cxn>
                    <a:cxn ang="0">
                      <a:pos x="1730" y="1500"/>
                    </a:cxn>
                    <a:cxn ang="0">
                      <a:pos x="1760" y="1476"/>
                    </a:cxn>
                    <a:cxn ang="0">
                      <a:pos x="1794" y="1442"/>
                    </a:cxn>
                    <a:cxn ang="0">
                      <a:pos x="1836" y="1284"/>
                    </a:cxn>
                    <a:cxn ang="0">
                      <a:pos x="1820" y="1198"/>
                    </a:cxn>
                    <a:cxn ang="0">
                      <a:pos x="1662" y="1020"/>
                    </a:cxn>
                    <a:cxn ang="0">
                      <a:pos x="1882" y="942"/>
                    </a:cxn>
                    <a:cxn ang="0">
                      <a:pos x="2086" y="544"/>
                    </a:cxn>
                    <a:cxn ang="0">
                      <a:pos x="1076" y="792"/>
                    </a:cxn>
                  </a:cxnLst>
                  <a:rect l="0" t="0" r="r" b="b"/>
                  <a:pathLst>
                    <a:path w="2164" h="1680">
                      <a:moveTo>
                        <a:pt x="2162" y="70"/>
                      </a:moveTo>
                      <a:lnTo>
                        <a:pt x="2162" y="70"/>
                      </a:lnTo>
                      <a:lnTo>
                        <a:pt x="2164" y="64"/>
                      </a:lnTo>
                      <a:lnTo>
                        <a:pt x="2164" y="60"/>
                      </a:lnTo>
                      <a:lnTo>
                        <a:pt x="2164" y="52"/>
                      </a:lnTo>
                      <a:lnTo>
                        <a:pt x="2160" y="44"/>
                      </a:lnTo>
                      <a:lnTo>
                        <a:pt x="2156" y="36"/>
                      </a:lnTo>
                      <a:lnTo>
                        <a:pt x="2146" y="28"/>
                      </a:lnTo>
                      <a:lnTo>
                        <a:pt x="2134" y="18"/>
                      </a:lnTo>
                      <a:lnTo>
                        <a:pt x="2134" y="18"/>
                      </a:lnTo>
                      <a:lnTo>
                        <a:pt x="2118" y="12"/>
                      </a:lnTo>
                      <a:lnTo>
                        <a:pt x="2102" y="6"/>
                      </a:lnTo>
                      <a:lnTo>
                        <a:pt x="2086" y="4"/>
                      </a:lnTo>
                      <a:lnTo>
                        <a:pt x="2072" y="2"/>
                      </a:lnTo>
                      <a:lnTo>
                        <a:pt x="2048" y="0"/>
                      </a:lnTo>
                      <a:lnTo>
                        <a:pt x="2038" y="0"/>
                      </a:lnTo>
                      <a:lnTo>
                        <a:pt x="1904" y="40"/>
                      </a:lnTo>
                      <a:lnTo>
                        <a:pt x="1752" y="118"/>
                      </a:lnTo>
                      <a:lnTo>
                        <a:pt x="1598" y="244"/>
                      </a:lnTo>
                      <a:lnTo>
                        <a:pt x="1476" y="370"/>
                      </a:lnTo>
                      <a:lnTo>
                        <a:pt x="1312" y="580"/>
                      </a:lnTo>
                      <a:lnTo>
                        <a:pt x="1216" y="732"/>
                      </a:lnTo>
                      <a:lnTo>
                        <a:pt x="1160" y="836"/>
                      </a:lnTo>
                      <a:lnTo>
                        <a:pt x="1142" y="870"/>
                      </a:lnTo>
                      <a:lnTo>
                        <a:pt x="1142" y="870"/>
                      </a:lnTo>
                      <a:lnTo>
                        <a:pt x="1142" y="860"/>
                      </a:lnTo>
                      <a:lnTo>
                        <a:pt x="1142" y="860"/>
                      </a:lnTo>
                      <a:lnTo>
                        <a:pt x="1142" y="856"/>
                      </a:lnTo>
                      <a:lnTo>
                        <a:pt x="1138" y="848"/>
                      </a:lnTo>
                      <a:lnTo>
                        <a:pt x="1126" y="832"/>
                      </a:lnTo>
                      <a:lnTo>
                        <a:pt x="1126" y="832"/>
                      </a:lnTo>
                      <a:lnTo>
                        <a:pt x="1132" y="822"/>
                      </a:lnTo>
                      <a:lnTo>
                        <a:pt x="1134" y="812"/>
                      </a:lnTo>
                      <a:lnTo>
                        <a:pt x="1134" y="812"/>
                      </a:lnTo>
                      <a:lnTo>
                        <a:pt x="1132" y="802"/>
                      </a:lnTo>
                      <a:lnTo>
                        <a:pt x="1126" y="794"/>
                      </a:lnTo>
                      <a:lnTo>
                        <a:pt x="1118" y="788"/>
                      </a:lnTo>
                      <a:lnTo>
                        <a:pt x="1108" y="786"/>
                      </a:lnTo>
                      <a:lnTo>
                        <a:pt x="1108" y="786"/>
                      </a:lnTo>
                      <a:lnTo>
                        <a:pt x="1104" y="786"/>
                      </a:lnTo>
                      <a:lnTo>
                        <a:pt x="1108" y="780"/>
                      </a:lnTo>
                      <a:lnTo>
                        <a:pt x="1100" y="780"/>
                      </a:lnTo>
                      <a:lnTo>
                        <a:pt x="1094" y="780"/>
                      </a:lnTo>
                      <a:lnTo>
                        <a:pt x="1094" y="780"/>
                      </a:lnTo>
                      <a:lnTo>
                        <a:pt x="1086" y="774"/>
                      </a:lnTo>
                      <a:lnTo>
                        <a:pt x="1086" y="776"/>
                      </a:lnTo>
                      <a:lnTo>
                        <a:pt x="1084" y="774"/>
                      </a:lnTo>
                      <a:lnTo>
                        <a:pt x="1080" y="778"/>
                      </a:lnTo>
                      <a:lnTo>
                        <a:pt x="1074" y="776"/>
                      </a:lnTo>
                      <a:lnTo>
                        <a:pt x="1074" y="780"/>
                      </a:lnTo>
                      <a:lnTo>
                        <a:pt x="1068" y="780"/>
                      </a:lnTo>
                      <a:lnTo>
                        <a:pt x="1064" y="780"/>
                      </a:lnTo>
                      <a:lnTo>
                        <a:pt x="1068" y="788"/>
                      </a:lnTo>
                      <a:lnTo>
                        <a:pt x="1068" y="788"/>
                      </a:lnTo>
                      <a:lnTo>
                        <a:pt x="1068" y="788"/>
                      </a:lnTo>
                      <a:lnTo>
                        <a:pt x="1058" y="786"/>
                      </a:lnTo>
                      <a:lnTo>
                        <a:pt x="1058" y="786"/>
                      </a:lnTo>
                      <a:lnTo>
                        <a:pt x="1048" y="788"/>
                      </a:lnTo>
                      <a:lnTo>
                        <a:pt x="1040" y="794"/>
                      </a:lnTo>
                      <a:lnTo>
                        <a:pt x="1034" y="802"/>
                      </a:lnTo>
                      <a:lnTo>
                        <a:pt x="1032" y="812"/>
                      </a:lnTo>
                      <a:lnTo>
                        <a:pt x="1032" y="812"/>
                      </a:lnTo>
                      <a:lnTo>
                        <a:pt x="1034" y="820"/>
                      </a:lnTo>
                      <a:lnTo>
                        <a:pt x="1036" y="828"/>
                      </a:lnTo>
                      <a:lnTo>
                        <a:pt x="1036" y="828"/>
                      </a:lnTo>
                      <a:lnTo>
                        <a:pt x="1024" y="846"/>
                      </a:lnTo>
                      <a:lnTo>
                        <a:pt x="1020" y="854"/>
                      </a:lnTo>
                      <a:lnTo>
                        <a:pt x="1018" y="860"/>
                      </a:lnTo>
                      <a:lnTo>
                        <a:pt x="1006" y="836"/>
                      </a:lnTo>
                      <a:lnTo>
                        <a:pt x="950" y="732"/>
                      </a:lnTo>
                      <a:lnTo>
                        <a:pt x="854" y="580"/>
                      </a:lnTo>
                      <a:lnTo>
                        <a:pt x="690" y="370"/>
                      </a:lnTo>
                      <a:lnTo>
                        <a:pt x="568" y="244"/>
                      </a:lnTo>
                      <a:lnTo>
                        <a:pt x="412" y="118"/>
                      </a:lnTo>
                      <a:lnTo>
                        <a:pt x="262" y="40"/>
                      </a:lnTo>
                      <a:lnTo>
                        <a:pt x="128" y="0"/>
                      </a:lnTo>
                      <a:lnTo>
                        <a:pt x="128" y="0"/>
                      </a:lnTo>
                      <a:lnTo>
                        <a:pt x="118" y="0"/>
                      </a:lnTo>
                      <a:lnTo>
                        <a:pt x="94" y="2"/>
                      </a:lnTo>
                      <a:lnTo>
                        <a:pt x="80" y="4"/>
                      </a:lnTo>
                      <a:lnTo>
                        <a:pt x="64" y="6"/>
                      </a:lnTo>
                      <a:lnTo>
                        <a:pt x="48" y="12"/>
                      </a:lnTo>
                      <a:lnTo>
                        <a:pt x="32" y="18"/>
                      </a:lnTo>
                      <a:lnTo>
                        <a:pt x="32" y="18"/>
                      </a:lnTo>
                      <a:lnTo>
                        <a:pt x="20" y="28"/>
                      </a:lnTo>
                      <a:lnTo>
                        <a:pt x="10" y="36"/>
                      </a:lnTo>
                      <a:lnTo>
                        <a:pt x="6" y="44"/>
                      </a:lnTo>
                      <a:lnTo>
                        <a:pt x="2" y="52"/>
                      </a:lnTo>
                      <a:lnTo>
                        <a:pt x="2" y="60"/>
                      </a:lnTo>
                      <a:lnTo>
                        <a:pt x="2" y="64"/>
                      </a:lnTo>
                      <a:lnTo>
                        <a:pt x="4" y="70"/>
                      </a:lnTo>
                      <a:lnTo>
                        <a:pt x="0" y="114"/>
                      </a:lnTo>
                      <a:lnTo>
                        <a:pt x="12" y="226"/>
                      </a:lnTo>
                      <a:lnTo>
                        <a:pt x="58" y="452"/>
                      </a:lnTo>
                      <a:lnTo>
                        <a:pt x="80" y="544"/>
                      </a:lnTo>
                      <a:lnTo>
                        <a:pt x="108" y="686"/>
                      </a:lnTo>
                      <a:lnTo>
                        <a:pt x="122" y="734"/>
                      </a:lnTo>
                      <a:lnTo>
                        <a:pt x="154" y="810"/>
                      </a:lnTo>
                      <a:lnTo>
                        <a:pt x="196" y="876"/>
                      </a:lnTo>
                      <a:lnTo>
                        <a:pt x="240" y="918"/>
                      </a:lnTo>
                      <a:lnTo>
                        <a:pt x="284" y="942"/>
                      </a:lnTo>
                      <a:lnTo>
                        <a:pt x="348" y="952"/>
                      </a:lnTo>
                      <a:lnTo>
                        <a:pt x="410" y="960"/>
                      </a:lnTo>
                      <a:lnTo>
                        <a:pt x="622" y="978"/>
                      </a:lnTo>
                      <a:lnTo>
                        <a:pt x="622" y="978"/>
                      </a:lnTo>
                      <a:lnTo>
                        <a:pt x="580" y="992"/>
                      </a:lnTo>
                      <a:lnTo>
                        <a:pt x="538" y="1006"/>
                      </a:lnTo>
                      <a:lnTo>
                        <a:pt x="504" y="1020"/>
                      </a:lnTo>
                      <a:lnTo>
                        <a:pt x="486" y="1028"/>
                      </a:lnTo>
                      <a:lnTo>
                        <a:pt x="486" y="1028"/>
                      </a:lnTo>
                      <a:lnTo>
                        <a:pt x="444" y="1066"/>
                      </a:lnTo>
                      <a:lnTo>
                        <a:pt x="410" y="1098"/>
                      </a:lnTo>
                      <a:lnTo>
                        <a:pt x="346" y="1198"/>
                      </a:lnTo>
                      <a:lnTo>
                        <a:pt x="346" y="1198"/>
                      </a:lnTo>
                      <a:lnTo>
                        <a:pt x="338" y="1222"/>
                      </a:lnTo>
                      <a:lnTo>
                        <a:pt x="330" y="1242"/>
                      </a:lnTo>
                      <a:lnTo>
                        <a:pt x="326" y="1256"/>
                      </a:lnTo>
                      <a:lnTo>
                        <a:pt x="326" y="1256"/>
                      </a:lnTo>
                      <a:lnTo>
                        <a:pt x="326" y="1270"/>
                      </a:lnTo>
                      <a:lnTo>
                        <a:pt x="330" y="1284"/>
                      </a:lnTo>
                      <a:lnTo>
                        <a:pt x="334" y="1302"/>
                      </a:lnTo>
                      <a:lnTo>
                        <a:pt x="334" y="1346"/>
                      </a:lnTo>
                      <a:lnTo>
                        <a:pt x="358" y="1386"/>
                      </a:lnTo>
                      <a:lnTo>
                        <a:pt x="370" y="1438"/>
                      </a:lnTo>
                      <a:lnTo>
                        <a:pt x="370" y="1438"/>
                      </a:lnTo>
                      <a:lnTo>
                        <a:pt x="372" y="1442"/>
                      </a:lnTo>
                      <a:lnTo>
                        <a:pt x="376" y="1454"/>
                      </a:lnTo>
                      <a:lnTo>
                        <a:pt x="380" y="1460"/>
                      </a:lnTo>
                      <a:lnTo>
                        <a:pt x="386" y="1466"/>
                      </a:lnTo>
                      <a:lnTo>
                        <a:pt x="396" y="1472"/>
                      </a:lnTo>
                      <a:lnTo>
                        <a:pt x="406" y="1476"/>
                      </a:lnTo>
                      <a:lnTo>
                        <a:pt x="406" y="1476"/>
                      </a:lnTo>
                      <a:lnTo>
                        <a:pt x="418" y="1480"/>
                      </a:lnTo>
                      <a:lnTo>
                        <a:pt x="424" y="1484"/>
                      </a:lnTo>
                      <a:lnTo>
                        <a:pt x="430" y="1488"/>
                      </a:lnTo>
                      <a:lnTo>
                        <a:pt x="434" y="1492"/>
                      </a:lnTo>
                      <a:lnTo>
                        <a:pt x="436" y="1498"/>
                      </a:lnTo>
                      <a:lnTo>
                        <a:pt x="436" y="1500"/>
                      </a:lnTo>
                      <a:lnTo>
                        <a:pt x="436" y="1500"/>
                      </a:lnTo>
                      <a:lnTo>
                        <a:pt x="444" y="1514"/>
                      </a:lnTo>
                      <a:lnTo>
                        <a:pt x="458" y="1534"/>
                      </a:lnTo>
                      <a:lnTo>
                        <a:pt x="458" y="1534"/>
                      </a:lnTo>
                      <a:lnTo>
                        <a:pt x="466" y="1540"/>
                      </a:lnTo>
                      <a:lnTo>
                        <a:pt x="478" y="1550"/>
                      </a:lnTo>
                      <a:lnTo>
                        <a:pt x="490" y="1556"/>
                      </a:lnTo>
                      <a:lnTo>
                        <a:pt x="498" y="1558"/>
                      </a:lnTo>
                      <a:lnTo>
                        <a:pt x="504" y="1558"/>
                      </a:lnTo>
                      <a:lnTo>
                        <a:pt x="504" y="1558"/>
                      </a:lnTo>
                      <a:lnTo>
                        <a:pt x="510" y="1558"/>
                      </a:lnTo>
                      <a:lnTo>
                        <a:pt x="516" y="1562"/>
                      </a:lnTo>
                      <a:lnTo>
                        <a:pt x="528" y="1572"/>
                      </a:lnTo>
                      <a:lnTo>
                        <a:pt x="536" y="1582"/>
                      </a:lnTo>
                      <a:lnTo>
                        <a:pt x="540" y="1588"/>
                      </a:lnTo>
                      <a:lnTo>
                        <a:pt x="540" y="1588"/>
                      </a:lnTo>
                      <a:lnTo>
                        <a:pt x="548" y="1598"/>
                      </a:lnTo>
                      <a:lnTo>
                        <a:pt x="558" y="1608"/>
                      </a:lnTo>
                      <a:lnTo>
                        <a:pt x="564" y="1612"/>
                      </a:lnTo>
                      <a:lnTo>
                        <a:pt x="570" y="1614"/>
                      </a:lnTo>
                      <a:lnTo>
                        <a:pt x="570" y="1614"/>
                      </a:lnTo>
                      <a:lnTo>
                        <a:pt x="586" y="1618"/>
                      </a:lnTo>
                      <a:lnTo>
                        <a:pt x="602" y="1626"/>
                      </a:lnTo>
                      <a:lnTo>
                        <a:pt x="622" y="1636"/>
                      </a:lnTo>
                      <a:lnTo>
                        <a:pt x="648" y="1656"/>
                      </a:lnTo>
                      <a:lnTo>
                        <a:pt x="676" y="1678"/>
                      </a:lnTo>
                      <a:lnTo>
                        <a:pt x="676" y="1678"/>
                      </a:lnTo>
                      <a:lnTo>
                        <a:pt x="682" y="1678"/>
                      </a:lnTo>
                      <a:lnTo>
                        <a:pt x="694" y="1680"/>
                      </a:lnTo>
                      <a:lnTo>
                        <a:pt x="708" y="1676"/>
                      </a:lnTo>
                      <a:lnTo>
                        <a:pt x="716" y="1674"/>
                      </a:lnTo>
                      <a:lnTo>
                        <a:pt x="724" y="1670"/>
                      </a:lnTo>
                      <a:lnTo>
                        <a:pt x="724" y="1670"/>
                      </a:lnTo>
                      <a:lnTo>
                        <a:pt x="730" y="1664"/>
                      </a:lnTo>
                      <a:lnTo>
                        <a:pt x="736" y="1662"/>
                      </a:lnTo>
                      <a:lnTo>
                        <a:pt x="742" y="1660"/>
                      </a:lnTo>
                      <a:lnTo>
                        <a:pt x="746" y="1660"/>
                      </a:lnTo>
                      <a:lnTo>
                        <a:pt x="754" y="1664"/>
                      </a:lnTo>
                      <a:lnTo>
                        <a:pt x="756" y="1664"/>
                      </a:lnTo>
                      <a:lnTo>
                        <a:pt x="772" y="1662"/>
                      </a:lnTo>
                      <a:lnTo>
                        <a:pt x="796" y="1646"/>
                      </a:lnTo>
                      <a:lnTo>
                        <a:pt x="836" y="1606"/>
                      </a:lnTo>
                      <a:lnTo>
                        <a:pt x="836" y="1606"/>
                      </a:lnTo>
                      <a:lnTo>
                        <a:pt x="840" y="1602"/>
                      </a:lnTo>
                      <a:lnTo>
                        <a:pt x="852" y="1588"/>
                      </a:lnTo>
                      <a:lnTo>
                        <a:pt x="870" y="1564"/>
                      </a:lnTo>
                      <a:lnTo>
                        <a:pt x="892" y="1528"/>
                      </a:lnTo>
                      <a:lnTo>
                        <a:pt x="892" y="1528"/>
                      </a:lnTo>
                      <a:lnTo>
                        <a:pt x="914" y="1478"/>
                      </a:lnTo>
                      <a:lnTo>
                        <a:pt x="938" y="1424"/>
                      </a:lnTo>
                      <a:lnTo>
                        <a:pt x="964" y="1362"/>
                      </a:lnTo>
                      <a:lnTo>
                        <a:pt x="964" y="1362"/>
                      </a:lnTo>
                      <a:lnTo>
                        <a:pt x="988" y="1268"/>
                      </a:lnTo>
                      <a:lnTo>
                        <a:pt x="1012" y="1188"/>
                      </a:lnTo>
                      <a:lnTo>
                        <a:pt x="1034" y="1116"/>
                      </a:lnTo>
                      <a:lnTo>
                        <a:pt x="1032" y="1158"/>
                      </a:lnTo>
                      <a:lnTo>
                        <a:pt x="1024" y="1232"/>
                      </a:lnTo>
                      <a:lnTo>
                        <a:pt x="1026" y="1256"/>
                      </a:lnTo>
                      <a:lnTo>
                        <a:pt x="1016" y="1290"/>
                      </a:lnTo>
                      <a:lnTo>
                        <a:pt x="1016" y="1342"/>
                      </a:lnTo>
                      <a:lnTo>
                        <a:pt x="1016" y="1356"/>
                      </a:lnTo>
                      <a:lnTo>
                        <a:pt x="1016" y="1430"/>
                      </a:lnTo>
                      <a:lnTo>
                        <a:pt x="1026" y="1436"/>
                      </a:lnTo>
                      <a:lnTo>
                        <a:pt x="1026" y="1446"/>
                      </a:lnTo>
                      <a:lnTo>
                        <a:pt x="1016" y="1458"/>
                      </a:lnTo>
                      <a:lnTo>
                        <a:pt x="1018" y="1494"/>
                      </a:lnTo>
                      <a:lnTo>
                        <a:pt x="1018" y="1552"/>
                      </a:lnTo>
                      <a:lnTo>
                        <a:pt x="1040" y="1598"/>
                      </a:lnTo>
                      <a:lnTo>
                        <a:pt x="1076" y="1628"/>
                      </a:lnTo>
                      <a:lnTo>
                        <a:pt x="1080" y="1596"/>
                      </a:lnTo>
                      <a:lnTo>
                        <a:pt x="1084" y="1628"/>
                      </a:lnTo>
                      <a:lnTo>
                        <a:pt x="1120" y="1598"/>
                      </a:lnTo>
                      <a:lnTo>
                        <a:pt x="1142" y="1552"/>
                      </a:lnTo>
                      <a:lnTo>
                        <a:pt x="1142" y="1494"/>
                      </a:lnTo>
                      <a:lnTo>
                        <a:pt x="1146" y="1458"/>
                      </a:lnTo>
                      <a:lnTo>
                        <a:pt x="1134" y="1446"/>
                      </a:lnTo>
                      <a:lnTo>
                        <a:pt x="1134" y="1436"/>
                      </a:lnTo>
                      <a:lnTo>
                        <a:pt x="1146" y="1430"/>
                      </a:lnTo>
                      <a:lnTo>
                        <a:pt x="1146" y="1356"/>
                      </a:lnTo>
                      <a:lnTo>
                        <a:pt x="1146" y="1342"/>
                      </a:lnTo>
                      <a:lnTo>
                        <a:pt x="1146" y="1290"/>
                      </a:lnTo>
                      <a:lnTo>
                        <a:pt x="1134" y="1256"/>
                      </a:lnTo>
                      <a:lnTo>
                        <a:pt x="1136" y="1232"/>
                      </a:lnTo>
                      <a:lnTo>
                        <a:pt x="1128" y="1158"/>
                      </a:lnTo>
                      <a:lnTo>
                        <a:pt x="1126" y="1116"/>
                      </a:lnTo>
                      <a:lnTo>
                        <a:pt x="1126" y="1116"/>
                      </a:lnTo>
                      <a:lnTo>
                        <a:pt x="1126" y="1106"/>
                      </a:lnTo>
                      <a:lnTo>
                        <a:pt x="1126" y="1106"/>
                      </a:lnTo>
                      <a:lnTo>
                        <a:pt x="1138" y="1136"/>
                      </a:lnTo>
                      <a:lnTo>
                        <a:pt x="1150" y="1176"/>
                      </a:lnTo>
                      <a:lnTo>
                        <a:pt x="1174" y="1260"/>
                      </a:lnTo>
                      <a:lnTo>
                        <a:pt x="1202" y="1362"/>
                      </a:lnTo>
                      <a:lnTo>
                        <a:pt x="1202" y="1362"/>
                      </a:lnTo>
                      <a:lnTo>
                        <a:pt x="1228" y="1424"/>
                      </a:lnTo>
                      <a:lnTo>
                        <a:pt x="1250" y="1478"/>
                      </a:lnTo>
                      <a:lnTo>
                        <a:pt x="1274" y="1528"/>
                      </a:lnTo>
                      <a:lnTo>
                        <a:pt x="1274" y="1528"/>
                      </a:lnTo>
                      <a:lnTo>
                        <a:pt x="1296" y="1564"/>
                      </a:lnTo>
                      <a:lnTo>
                        <a:pt x="1312" y="1588"/>
                      </a:lnTo>
                      <a:lnTo>
                        <a:pt x="1326" y="1602"/>
                      </a:lnTo>
                      <a:lnTo>
                        <a:pt x="1330" y="1606"/>
                      </a:lnTo>
                      <a:lnTo>
                        <a:pt x="1370" y="1646"/>
                      </a:lnTo>
                      <a:lnTo>
                        <a:pt x="1394" y="1662"/>
                      </a:lnTo>
                      <a:lnTo>
                        <a:pt x="1410" y="1664"/>
                      </a:lnTo>
                      <a:lnTo>
                        <a:pt x="1410" y="1664"/>
                      </a:lnTo>
                      <a:lnTo>
                        <a:pt x="1412" y="1664"/>
                      </a:lnTo>
                      <a:lnTo>
                        <a:pt x="1420" y="1660"/>
                      </a:lnTo>
                      <a:lnTo>
                        <a:pt x="1424" y="1660"/>
                      </a:lnTo>
                      <a:lnTo>
                        <a:pt x="1430" y="1662"/>
                      </a:lnTo>
                      <a:lnTo>
                        <a:pt x="1436" y="1664"/>
                      </a:lnTo>
                      <a:lnTo>
                        <a:pt x="1442" y="1670"/>
                      </a:lnTo>
                      <a:lnTo>
                        <a:pt x="1442" y="1670"/>
                      </a:lnTo>
                      <a:lnTo>
                        <a:pt x="1450" y="1674"/>
                      </a:lnTo>
                      <a:lnTo>
                        <a:pt x="1458" y="1676"/>
                      </a:lnTo>
                      <a:lnTo>
                        <a:pt x="1472" y="1680"/>
                      </a:lnTo>
                      <a:lnTo>
                        <a:pt x="1484" y="1678"/>
                      </a:lnTo>
                      <a:lnTo>
                        <a:pt x="1490" y="1678"/>
                      </a:lnTo>
                      <a:lnTo>
                        <a:pt x="1518" y="1656"/>
                      </a:lnTo>
                      <a:lnTo>
                        <a:pt x="1544" y="1636"/>
                      </a:lnTo>
                      <a:lnTo>
                        <a:pt x="1544" y="1636"/>
                      </a:lnTo>
                      <a:lnTo>
                        <a:pt x="1564" y="1626"/>
                      </a:lnTo>
                      <a:lnTo>
                        <a:pt x="1580" y="1618"/>
                      </a:lnTo>
                      <a:lnTo>
                        <a:pt x="1596" y="1614"/>
                      </a:lnTo>
                      <a:lnTo>
                        <a:pt x="1596" y="1614"/>
                      </a:lnTo>
                      <a:lnTo>
                        <a:pt x="1602" y="1612"/>
                      </a:lnTo>
                      <a:lnTo>
                        <a:pt x="1608" y="1608"/>
                      </a:lnTo>
                      <a:lnTo>
                        <a:pt x="1618" y="1598"/>
                      </a:lnTo>
                      <a:lnTo>
                        <a:pt x="1626" y="1588"/>
                      </a:lnTo>
                      <a:lnTo>
                        <a:pt x="1626" y="1588"/>
                      </a:lnTo>
                      <a:lnTo>
                        <a:pt x="1630" y="1582"/>
                      </a:lnTo>
                      <a:lnTo>
                        <a:pt x="1638" y="1572"/>
                      </a:lnTo>
                      <a:lnTo>
                        <a:pt x="1650" y="1562"/>
                      </a:lnTo>
                      <a:lnTo>
                        <a:pt x="1656" y="1558"/>
                      </a:lnTo>
                      <a:lnTo>
                        <a:pt x="1662" y="1558"/>
                      </a:lnTo>
                      <a:lnTo>
                        <a:pt x="1662" y="1558"/>
                      </a:lnTo>
                      <a:lnTo>
                        <a:pt x="1668" y="1558"/>
                      </a:lnTo>
                      <a:lnTo>
                        <a:pt x="1674" y="1556"/>
                      </a:lnTo>
                      <a:lnTo>
                        <a:pt x="1688" y="1550"/>
                      </a:lnTo>
                      <a:lnTo>
                        <a:pt x="1700" y="1540"/>
                      </a:lnTo>
                      <a:lnTo>
                        <a:pt x="1708" y="1534"/>
                      </a:lnTo>
                      <a:lnTo>
                        <a:pt x="1708" y="1534"/>
                      </a:lnTo>
                      <a:lnTo>
                        <a:pt x="1722" y="1514"/>
                      </a:lnTo>
                      <a:lnTo>
                        <a:pt x="1730" y="1500"/>
                      </a:lnTo>
                      <a:lnTo>
                        <a:pt x="1730" y="1500"/>
                      </a:lnTo>
                      <a:lnTo>
                        <a:pt x="1730" y="1498"/>
                      </a:lnTo>
                      <a:lnTo>
                        <a:pt x="1732" y="1492"/>
                      </a:lnTo>
                      <a:lnTo>
                        <a:pt x="1736" y="1488"/>
                      </a:lnTo>
                      <a:lnTo>
                        <a:pt x="1740" y="1484"/>
                      </a:lnTo>
                      <a:lnTo>
                        <a:pt x="1748" y="1480"/>
                      </a:lnTo>
                      <a:lnTo>
                        <a:pt x="1760" y="1476"/>
                      </a:lnTo>
                      <a:lnTo>
                        <a:pt x="1760" y="1476"/>
                      </a:lnTo>
                      <a:lnTo>
                        <a:pt x="1770" y="1472"/>
                      </a:lnTo>
                      <a:lnTo>
                        <a:pt x="1780" y="1466"/>
                      </a:lnTo>
                      <a:lnTo>
                        <a:pt x="1786" y="1460"/>
                      </a:lnTo>
                      <a:lnTo>
                        <a:pt x="1790" y="1454"/>
                      </a:lnTo>
                      <a:lnTo>
                        <a:pt x="1794" y="1442"/>
                      </a:lnTo>
                      <a:lnTo>
                        <a:pt x="1794" y="1438"/>
                      </a:lnTo>
                      <a:lnTo>
                        <a:pt x="1808" y="1386"/>
                      </a:lnTo>
                      <a:lnTo>
                        <a:pt x="1832" y="1346"/>
                      </a:lnTo>
                      <a:lnTo>
                        <a:pt x="1832" y="1302"/>
                      </a:lnTo>
                      <a:lnTo>
                        <a:pt x="1832" y="1302"/>
                      </a:lnTo>
                      <a:lnTo>
                        <a:pt x="1836" y="1284"/>
                      </a:lnTo>
                      <a:lnTo>
                        <a:pt x="1840" y="1270"/>
                      </a:lnTo>
                      <a:lnTo>
                        <a:pt x="1840" y="1256"/>
                      </a:lnTo>
                      <a:lnTo>
                        <a:pt x="1840" y="1256"/>
                      </a:lnTo>
                      <a:lnTo>
                        <a:pt x="1836" y="1242"/>
                      </a:lnTo>
                      <a:lnTo>
                        <a:pt x="1828" y="1222"/>
                      </a:lnTo>
                      <a:lnTo>
                        <a:pt x="1820" y="1198"/>
                      </a:lnTo>
                      <a:lnTo>
                        <a:pt x="1756" y="1098"/>
                      </a:lnTo>
                      <a:lnTo>
                        <a:pt x="1756" y="1098"/>
                      </a:lnTo>
                      <a:lnTo>
                        <a:pt x="1722" y="1066"/>
                      </a:lnTo>
                      <a:lnTo>
                        <a:pt x="1680" y="1028"/>
                      </a:lnTo>
                      <a:lnTo>
                        <a:pt x="1680" y="1028"/>
                      </a:lnTo>
                      <a:lnTo>
                        <a:pt x="1662" y="1020"/>
                      </a:lnTo>
                      <a:lnTo>
                        <a:pt x="1628" y="1006"/>
                      </a:lnTo>
                      <a:lnTo>
                        <a:pt x="1586" y="992"/>
                      </a:lnTo>
                      <a:lnTo>
                        <a:pt x="1544" y="978"/>
                      </a:lnTo>
                      <a:lnTo>
                        <a:pt x="1756" y="960"/>
                      </a:lnTo>
                      <a:lnTo>
                        <a:pt x="1818" y="952"/>
                      </a:lnTo>
                      <a:lnTo>
                        <a:pt x="1882" y="942"/>
                      </a:lnTo>
                      <a:lnTo>
                        <a:pt x="1926" y="918"/>
                      </a:lnTo>
                      <a:lnTo>
                        <a:pt x="1970" y="876"/>
                      </a:lnTo>
                      <a:lnTo>
                        <a:pt x="2012" y="810"/>
                      </a:lnTo>
                      <a:lnTo>
                        <a:pt x="2044" y="734"/>
                      </a:lnTo>
                      <a:lnTo>
                        <a:pt x="2058" y="686"/>
                      </a:lnTo>
                      <a:lnTo>
                        <a:pt x="2086" y="544"/>
                      </a:lnTo>
                      <a:lnTo>
                        <a:pt x="2108" y="452"/>
                      </a:lnTo>
                      <a:lnTo>
                        <a:pt x="2154" y="226"/>
                      </a:lnTo>
                      <a:lnTo>
                        <a:pt x="2164" y="114"/>
                      </a:lnTo>
                      <a:lnTo>
                        <a:pt x="2162" y="70"/>
                      </a:lnTo>
                      <a:close/>
                      <a:moveTo>
                        <a:pt x="1076" y="792"/>
                      </a:moveTo>
                      <a:lnTo>
                        <a:pt x="1076" y="792"/>
                      </a:lnTo>
                      <a:lnTo>
                        <a:pt x="1076" y="790"/>
                      </a:lnTo>
                      <a:lnTo>
                        <a:pt x="1076" y="790"/>
                      </a:lnTo>
                      <a:lnTo>
                        <a:pt x="1076" y="792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effectLst>
                  <a:glow rad="177800">
                    <a:schemeClr val="bg2">
                      <a:lumMod val="60000"/>
                      <a:lumOff val="40000"/>
                      <a:alpha val="11000"/>
                    </a:schemeClr>
                  </a:glow>
                  <a:softEdge rad="25400"/>
                </a:effectLst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</p:grpSp>
          <p:grpSp>
            <p:nvGrpSpPr>
              <p:cNvPr id="12" name="Group 182"/>
              <p:cNvGrpSpPr>
                <a:grpSpLocks noChangeAspect="1"/>
              </p:cNvGrpSpPr>
              <p:nvPr/>
            </p:nvGrpSpPr>
            <p:grpSpPr>
              <a:xfrm rot="19493664">
                <a:off x="7783359" y="5358489"/>
                <a:ext cx="1188480" cy="974662"/>
                <a:chOff x="381000" y="304800"/>
                <a:chExt cx="3317876" cy="2720975"/>
              </a:xfrm>
              <a:solidFill>
                <a:schemeClr val="bg2">
                  <a:lumMod val="60000"/>
                  <a:lumOff val="40000"/>
                  <a:alpha val="1000"/>
                </a:schemeClr>
              </a:solidFill>
            </p:grpSpPr>
            <p:sp>
              <p:nvSpPr>
                <p:cNvPr id="230" name="Freeform 79"/>
                <p:cNvSpPr>
                  <a:spLocks/>
                </p:cNvSpPr>
                <p:nvPr/>
              </p:nvSpPr>
              <p:spPr bwMode="auto">
                <a:xfrm>
                  <a:off x="1660525" y="654050"/>
                  <a:ext cx="368300" cy="546100"/>
                </a:xfrm>
                <a:custGeom>
                  <a:avLst/>
                  <a:gdLst/>
                  <a:ahLst/>
                  <a:cxnLst>
                    <a:cxn ang="0">
                      <a:pos x="230" y="344"/>
                    </a:cxn>
                    <a:cxn ang="0">
                      <a:pos x="230" y="344"/>
                    </a:cxn>
                    <a:cxn ang="0">
                      <a:pos x="232" y="344"/>
                    </a:cxn>
                    <a:cxn ang="0">
                      <a:pos x="232" y="342"/>
                    </a:cxn>
                    <a:cxn ang="0">
                      <a:pos x="232" y="342"/>
                    </a:cxn>
                    <a:cxn ang="0">
                      <a:pos x="224" y="328"/>
                    </a:cxn>
                    <a:cxn ang="0">
                      <a:pos x="48" y="50"/>
                    </a:cxn>
                    <a:cxn ang="0">
                      <a:pos x="48" y="50"/>
                    </a:cxn>
                    <a:cxn ang="0">
                      <a:pos x="30" y="24"/>
                    </a:cxn>
                    <a:cxn ang="0">
                      <a:pos x="30" y="24"/>
                    </a:cxn>
                    <a:cxn ang="0">
                      <a:pos x="22" y="12"/>
                    </a:cxn>
                    <a:cxn ang="0">
                      <a:pos x="10" y="2"/>
                    </a:cxn>
                    <a:cxn ang="0">
                      <a:pos x="10" y="2"/>
                    </a:cxn>
                    <a:cxn ang="0">
                      <a:pos x="6" y="0"/>
                    </a:cxn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4"/>
                    </a:cxn>
                    <a:cxn ang="0">
                      <a:pos x="0" y="4"/>
                    </a:cxn>
                    <a:cxn ang="0">
                      <a:pos x="4" y="14"/>
                    </a:cxn>
                    <a:cxn ang="0">
                      <a:pos x="10" y="22"/>
                    </a:cxn>
                    <a:cxn ang="0">
                      <a:pos x="10" y="22"/>
                    </a:cxn>
                    <a:cxn ang="0">
                      <a:pos x="18" y="30"/>
                    </a:cxn>
                    <a:cxn ang="0">
                      <a:pos x="26" y="42"/>
                    </a:cxn>
                    <a:cxn ang="0">
                      <a:pos x="218" y="332"/>
                    </a:cxn>
                    <a:cxn ang="0">
                      <a:pos x="218" y="332"/>
                    </a:cxn>
                    <a:cxn ang="0">
                      <a:pos x="226" y="340"/>
                    </a:cxn>
                    <a:cxn ang="0">
                      <a:pos x="230" y="344"/>
                    </a:cxn>
                    <a:cxn ang="0">
                      <a:pos x="230" y="344"/>
                    </a:cxn>
                  </a:cxnLst>
                  <a:rect l="0" t="0" r="r" b="b"/>
                  <a:pathLst>
                    <a:path w="232" h="344">
                      <a:moveTo>
                        <a:pt x="230" y="344"/>
                      </a:moveTo>
                      <a:lnTo>
                        <a:pt x="230" y="344"/>
                      </a:lnTo>
                      <a:lnTo>
                        <a:pt x="232" y="344"/>
                      </a:lnTo>
                      <a:lnTo>
                        <a:pt x="232" y="342"/>
                      </a:lnTo>
                      <a:lnTo>
                        <a:pt x="232" y="342"/>
                      </a:lnTo>
                      <a:lnTo>
                        <a:pt x="224" y="328"/>
                      </a:lnTo>
                      <a:lnTo>
                        <a:pt x="48" y="50"/>
                      </a:lnTo>
                      <a:lnTo>
                        <a:pt x="48" y="50"/>
                      </a:lnTo>
                      <a:lnTo>
                        <a:pt x="30" y="24"/>
                      </a:lnTo>
                      <a:lnTo>
                        <a:pt x="30" y="24"/>
                      </a:lnTo>
                      <a:lnTo>
                        <a:pt x="22" y="12"/>
                      </a:lnTo>
                      <a:lnTo>
                        <a:pt x="10" y="2"/>
                      </a:lnTo>
                      <a:lnTo>
                        <a:pt x="10" y="2"/>
                      </a:lnTo>
                      <a:lnTo>
                        <a:pt x="6" y="0"/>
                      </a:lnTo>
                      <a:lnTo>
                        <a:pt x="2" y="0"/>
                      </a:lnTo>
                      <a:lnTo>
                        <a:pt x="0" y="0"/>
                      </a:lnTo>
                      <a:lnTo>
                        <a:pt x="0" y="4"/>
                      </a:lnTo>
                      <a:lnTo>
                        <a:pt x="0" y="4"/>
                      </a:lnTo>
                      <a:lnTo>
                        <a:pt x="4" y="14"/>
                      </a:lnTo>
                      <a:lnTo>
                        <a:pt x="10" y="22"/>
                      </a:lnTo>
                      <a:lnTo>
                        <a:pt x="10" y="22"/>
                      </a:lnTo>
                      <a:lnTo>
                        <a:pt x="18" y="30"/>
                      </a:lnTo>
                      <a:lnTo>
                        <a:pt x="26" y="42"/>
                      </a:lnTo>
                      <a:lnTo>
                        <a:pt x="218" y="332"/>
                      </a:lnTo>
                      <a:lnTo>
                        <a:pt x="218" y="332"/>
                      </a:lnTo>
                      <a:lnTo>
                        <a:pt x="226" y="340"/>
                      </a:lnTo>
                      <a:lnTo>
                        <a:pt x="230" y="344"/>
                      </a:lnTo>
                      <a:lnTo>
                        <a:pt x="230" y="34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31" name="Freeform 80"/>
                <p:cNvSpPr>
                  <a:spLocks/>
                </p:cNvSpPr>
                <p:nvPr/>
              </p:nvSpPr>
              <p:spPr bwMode="auto">
                <a:xfrm>
                  <a:off x="2032000" y="1216025"/>
                  <a:ext cx="1588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32" name="Freeform 81"/>
                <p:cNvSpPr>
                  <a:spLocks/>
                </p:cNvSpPr>
                <p:nvPr/>
              </p:nvSpPr>
              <p:spPr bwMode="auto">
                <a:xfrm>
                  <a:off x="2057401" y="654050"/>
                  <a:ext cx="368300" cy="546100"/>
                </a:xfrm>
                <a:custGeom>
                  <a:avLst/>
                  <a:gdLst/>
                  <a:ahLst/>
                  <a:cxnLst>
                    <a:cxn ang="0">
                      <a:pos x="2" y="344"/>
                    </a:cxn>
                    <a:cxn ang="0">
                      <a:pos x="2" y="344"/>
                    </a:cxn>
                    <a:cxn ang="0">
                      <a:pos x="6" y="340"/>
                    </a:cxn>
                    <a:cxn ang="0">
                      <a:pos x="14" y="332"/>
                    </a:cxn>
                    <a:cxn ang="0">
                      <a:pos x="206" y="42"/>
                    </a:cxn>
                    <a:cxn ang="0">
                      <a:pos x="206" y="42"/>
                    </a:cxn>
                    <a:cxn ang="0">
                      <a:pos x="214" y="30"/>
                    </a:cxn>
                    <a:cxn ang="0">
                      <a:pos x="222" y="22"/>
                    </a:cxn>
                    <a:cxn ang="0">
                      <a:pos x="222" y="22"/>
                    </a:cxn>
                    <a:cxn ang="0">
                      <a:pos x="228" y="14"/>
                    </a:cxn>
                    <a:cxn ang="0">
                      <a:pos x="232" y="4"/>
                    </a:cxn>
                    <a:cxn ang="0">
                      <a:pos x="232" y="4"/>
                    </a:cxn>
                    <a:cxn ang="0">
                      <a:pos x="232" y="0"/>
                    </a:cxn>
                    <a:cxn ang="0">
                      <a:pos x="230" y="0"/>
                    </a:cxn>
                    <a:cxn ang="0">
                      <a:pos x="226" y="0"/>
                    </a:cxn>
                    <a:cxn ang="0">
                      <a:pos x="222" y="2"/>
                    </a:cxn>
                    <a:cxn ang="0">
                      <a:pos x="222" y="2"/>
                    </a:cxn>
                    <a:cxn ang="0">
                      <a:pos x="210" y="12"/>
                    </a:cxn>
                    <a:cxn ang="0">
                      <a:pos x="202" y="24"/>
                    </a:cxn>
                    <a:cxn ang="0">
                      <a:pos x="202" y="24"/>
                    </a:cxn>
                    <a:cxn ang="0">
                      <a:pos x="184" y="50"/>
                    </a:cxn>
                    <a:cxn ang="0">
                      <a:pos x="8" y="328"/>
                    </a:cxn>
                    <a:cxn ang="0">
                      <a:pos x="8" y="328"/>
                    </a:cxn>
                    <a:cxn ang="0">
                      <a:pos x="0" y="342"/>
                    </a:cxn>
                    <a:cxn ang="0">
                      <a:pos x="0" y="342"/>
                    </a:cxn>
                    <a:cxn ang="0">
                      <a:pos x="0" y="344"/>
                    </a:cxn>
                    <a:cxn ang="0">
                      <a:pos x="0" y="344"/>
                    </a:cxn>
                    <a:cxn ang="0">
                      <a:pos x="2" y="344"/>
                    </a:cxn>
                    <a:cxn ang="0">
                      <a:pos x="2" y="344"/>
                    </a:cxn>
                  </a:cxnLst>
                  <a:rect l="0" t="0" r="r" b="b"/>
                  <a:pathLst>
                    <a:path w="232" h="344">
                      <a:moveTo>
                        <a:pt x="2" y="344"/>
                      </a:moveTo>
                      <a:lnTo>
                        <a:pt x="2" y="344"/>
                      </a:lnTo>
                      <a:lnTo>
                        <a:pt x="6" y="340"/>
                      </a:lnTo>
                      <a:lnTo>
                        <a:pt x="14" y="332"/>
                      </a:lnTo>
                      <a:lnTo>
                        <a:pt x="206" y="42"/>
                      </a:lnTo>
                      <a:lnTo>
                        <a:pt x="206" y="42"/>
                      </a:lnTo>
                      <a:lnTo>
                        <a:pt x="214" y="30"/>
                      </a:lnTo>
                      <a:lnTo>
                        <a:pt x="222" y="22"/>
                      </a:lnTo>
                      <a:lnTo>
                        <a:pt x="222" y="22"/>
                      </a:lnTo>
                      <a:lnTo>
                        <a:pt x="228" y="14"/>
                      </a:lnTo>
                      <a:lnTo>
                        <a:pt x="232" y="4"/>
                      </a:lnTo>
                      <a:lnTo>
                        <a:pt x="232" y="4"/>
                      </a:lnTo>
                      <a:lnTo>
                        <a:pt x="232" y="0"/>
                      </a:lnTo>
                      <a:lnTo>
                        <a:pt x="230" y="0"/>
                      </a:lnTo>
                      <a:lnTo>
                        <a:pt x="226" y="0"/>
                      </a:lnTo>
                      <a:lnTo>
                        <a:pt x="222" y="2"/>
                      </a:lnTo>
                      <a:lnTo>
                        <a:pt x="222" y="2"/>
                      </a:lnTo>
                      <a:lnTo>
                        <a:pt x="210" y="12"/>
                      </a:lnTo>
                      <a:lnTo>
                        <a:pt x="202" y="24"/>
                      </a:lnTo>
                      <a:lnTo>
                        <a:pt x="202" y="24"/>
                      </a:lnTo>
                      <a:lnTo>
                        <a:pt x="184" y="50"/>
                      </a:lnTo>
                      <a:lnTo>
                        <a:pt x="8" y="328"/>
                      </a:lnTo>
                      <a:lnTo>
                        <a:pt x="8" y="328"/>
                      </a:lnTo>
                      <a:lnTo>
                        <a:pt x="0" y="342"/>
                      </a:lnTo>
                      <a:lnTo>
                        <a:pt x="0" y="342"/>
                      </a:lnTo>
                      <a:lnTo>
                        <a:pt x="0" y="344"/>
                      </a:lnTo>
                      <a:lnTo>
                        <a:pt x="0" y="344"/>
                      </a:lnTo>
                      <a:lnTo>
                        <a:pt x="2" y="344"/>
                      </a:lnTo>
                      <a:lnTo>
                        <a:pt x="2" y="34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33" name="Freeform 82"/>
                <p:cNvSpPr>
                  <a:spLocks noEditPoints="1"/>
                </p:cNvSpPr>
                <p:nvPr/>
              </p:nvSpPr>
              <p:spPr bwMode="auto">
                <a:xfrm>
                  <a:off x="381000" y="304800"/>
                  <a:ext cx="3317876" cy="2720975"/>
                </a:xfrm>
                <a:custGeom>
                  <a:avLst/>
                  <a:gdLst/>
                  <a:ahLst/>
                  <a:cxnLst>
                    <a:cxn ang="0">
                      <a:pos x="1784" y="18"/>
                    </a:cxn>
                    <a:cxn ang="0">
                      <a:pos x="1368" y="254"/>
                    </a:cxn>
                    <a:cxn ang="0">
                      <a:pos x="1096" y="632"/>
                    </a:cxn>
                    <a:cxn ang="0">
                      <a:pos x="1066" y="570"/>
                    </a:cxn>
                    <a:cxn ang="0">
                      <a:pos x="1044" y="562"/>
                    </a:cxn>
                    <a:cxn ang="0">
                      <a:pos x="1016" y="572"/>
                    </a:cxn>
                    <a:cxn ang="0">
                      <a:pos x="992" y="628"/>
                    </a:cxn>
                    <a:cxn ang="0">
                      <a:pos x="680" y="216"/>
                    </a:cxn>
                    <a:cxn ang="0">
                      <a:pos x="268" y="10"/>
                    </a:cxn>
                    <a:cxn ang="0">
                      <a:pos x="34" y="198"/>
                    </a:cxn>
                    <a:cxn ang="0">
                      <a:pos x="86" y="264"/>
                    </a:cxn>
                    <a:cxn ang="0">
                      <a:pos x="156" y="340"/>
                    </a:cxn>
                    <a:cxn ang="0">
                      <a:pos x="198" y="442"/>
                    </a:cxn>
                    <a:cxn ang="0">
                      <a:pos x="224" y="492"/>
                    </a:cxn>
                    <a:cxn ang="0">
                      <a:pos x="240" y="572"/>
                    </a:cxn>
                    <a:cxn ang="0">
                      <a:pos x="272" y="640"/>
                    </a:cxn>
                    <a:cxn ang="0">
                      <a:pos x="378" y="740"/>
                    </a:cxn>
                    <a:cxn ang="0">
                      <a:pos x="470" y="858"/>
                    </a:cxn>
                    <a:cxn ang="0">
                      <a:pos x="342" y="1124"/>
                    </a:cxn>
                    <a:cxn ang="0">
                      <a:pos x="376" y="1176"/>
                    </a:cxn>
                    <a:cxn ang="0">
                      <a:pos x="406" y="1268"/>
                    </a:cxn>
                    <a:cxn ang="0">
                      <a:pos x="458" y="1316"/>
                    </a:cxn>
                    <a:cxn ang="0">
                      <a:pos x="502" y="1380"/>
                    </a:cxn>
                    <a:cxn ang="0">
                      <a:pos x="536" y="1422"/>
                    </a:cxn>
                    <a:cxn ang="0">
                      <a:pos x="460" y="1554"/>
                    </a:cxn>
                    <a:cxn ang="0">
                      <a:pos x="414" y="1686"/>
                    </a:cxn>
                    <a:cxn ang="0">
                      <a:pos x="486" y="1704"/>
                    </a:cxn>
                    <a:cxn ang="0">
                      <a:pos x="586" y="1526"/>
                    </a:cxn>
                    <a:cxn ang="0">
                      <a:pos x="662" y="1528"/>
                    </a:cxn>
                    <a:cxn ang="0">
                      <a:pos x="700" y="1528"/>
                    </a:cxn>
                    <a:cxn ang="0">
                      <a:pos x="768" y="1532"/>
                    </a:cxn>
                    <a:cxn ang="0">
                      <a:pos x="816" y="1452"/>
                    </a:cxn>
                    <a:cxn ang="0">
                      <a:pos x="978" y="928"/>
                    </a:cxn>
                    <a:cxn ang="0">
                      <a:pos x="996" y="942"/>
                    </a:cxn>
                    <a:cxn ang="0">
                      <a:pos x="992" y="1208"/>
                    </a:cxn>
                    <a:cxn ang="0">
                      <a:pos x="1088" y="1112"/>
                    </a:cxn>
                    <a:cxn ang="0">
                      <a:pos x="1088" y="854"/>
                    </a:cxn>
                    <a:cxn ang="0">
                      <a:pos x="1138" y="1056"/>
                    </a:cxn>
                    <a:cxn ang="0">
                      <a:pos x="1284" y="1500"/>
                    </a:cxn>
                    <a:cxn ang="0">
                      <a:pos x="1334" y="1528"/>
                    </a:cxn>
                    <a:cxn ang="0">
                      <a:pos x="1406" y="1536"/>
                    </a:cxn>
                    <a:cxn ang="0">
                      <a:pos x="1458" y="1516"/>
                    </a:cxn>
                    <a:cxn ang="0">
                      <a:pos x="1542" y="1592"/>
                    </a:cxn>
                    <a:cxn ang="0">
                      <a:pos x="1626" y="1714"/>
                    </a:cxn>
                    <a:cxn ang="0">
                      <a:pos x="1680" y="1650"/>
                    </a:cxn>
                    <a:cxn ang="0">
                      <a:pos x="1618" y="1546"/>
                    </a:cxn>
                    <a:cxn ang="0">
                      <a:pos x="1560" y="1404"/>
                    </a:cxn>
                    <a:cxn ang="0">
                      <a:pos x="1616" y="1378"/>
                    </a:cxn>
                    <a:cxn ang="0">
                      <a:pos x="1634" y="1294"/>
                    </a:cxn>
                    <a:cxn ang="0">
                      <a:pos x="1706" y="1248"/>
                    </a:cxn>
                    <a:cxn ang="0">
                      <a:pos x="1726" y="1166"/>
                    </a:cxn>
                    <a:cxn ang="0">
                      <a:pos x="1702" y="1004"/>
                    </a:cxn>
                    <a:cxn ang="0">
                      <a:pos x="1528" y="790"/>
                    </a:cxn>
                    <a:cxn ang="0">
                      <a:pos x="1758" y="718"/>
                    </a:cxn>
                    <a:cxn ang="0">
                      <a:pos x="1830" y="612"/>
                    </a:cxn>
                    <a:cxn ang="0">
                      <a:pos x="1868" y="536"/>
                    </a:cxn>
                    <a:cxn ang="0">
                      <a:pos x="1876" y="472"/>
                    </a:cxn>
                    <a:cxn ang="0">
                      <a:pos x="1898" y="394"/>
                    </a:cxn>
                    <a:cxn ang="0">
                      <a:pos x="1964" y="304"/>
                    </a:cxn>
                    <a:cxn ang="0">
                      <a:pos x="2020" y="236"/>
                    </a:cxn>
                    <a:cxn ang="0">
                      <a:pos x="1040" y="574"/>
                    </a:cxn>
                  </a:cxnLst>
                  <a:rect l="0" t="0" r="r" b="b"/>
                  <a:pathLst>
                    <a:path w="2090" h="1714">
                      <a:moveTo>
                        <a:pt x="2088" y="78"/>
                      </a:moveTo>
                      <a:lnTo>
                        <a:pt x="2070" y="44"/>
                      </a:lnTo>
                      <a:lnTo>
                        <a:pt x="2028" y="16"/>
                      </a:lnTo>
                      <a:lnTo>
                        <a:pt x="1964" y="4"/>
                      </a:lnTo>
                      <a:lnTo>
                        <a:pt x="1896" y="0"/>
                      </a:lnTo>
                      <a:lnTo>
                        <a:pt x="1896" y="0"/>
                      </a:lnTo>
                      <a:lnTo>
                        <a:pt x="1876" y="2"/>
                      </a:lnTo>
                      <a:lnTo>
                        <a:pt x="1852" y="4"/>
                      </a:lnTo>
                      <a:lnTo>
                        <a:pt x="1822" y="10"/>
                      </a:lnTo>
                      <a:lnTo>
                        <a:pt x="1784" y="18"/>
                      </a:lnTo>
                      <a:lnTo>
                        <a:pt x="1740" y="30"/>
                      </a:lnTo>
                      <a:lnTo>
                        <a:pt x="1694" y="46"/>
                      </a:lnTo>
                      <a:lnTo>
                        <a:pt x="1642" y="66"/>
                      </a:lnTo>
                      <a:lnTo>
                        <a:pt x="1642" y="66"/>
                      </a:lnTo>
                      <a:lnTo>
                        <a:pt x="1592" y="92"/>
                      </a:lnTo>
                      <a:lnTo>
                        <a:pt x="1544" y="118"/>
                      </a:lnTo>
                      <a:lnTo>
                        <a:pt x="1498" y="148"/>
                      </a:lnTo>
                      <a:lnTo>
                        <a:pt x="1454" y="180"/>
                      </a:lnTo>
                      <a:lnTo>
                        <a:pt x="1410" y="216"/>
                      </a:lnTo>
                      <a:lnTo>
                        <a:pt x="1368" y="254"/>
                      </a:lnTo>
                      <a:lnTo>
                        <a:pt x="1328" y="296"/>
                      </a:lnTo>
                      <a:lnTo>
                        <a:pt x="1286" y="342"/>
                      </a:lnTo>
                      <a:lnTo>
                        <a:pt x="1286" y="342"/>
                      </a:lnTo>
                      <a:lnTo>
                        <a:pt x="1254" y="380"/>
                      </a:lnTo>
                      <a:lnTo>
                        <a:pt x="1224" y="420"/>
                      </a:lnTo>
                      <a:lnTo>
                        <a:pt x="1196" y="462"/>
                      </a:lnTo>
                      <a:lnTo>
                        <a:pt x="1170" y="504"/>
                      </a:lnTo>
                      <a:lnTo>
                        <a:pt x="1124" y="578"/>
                      </a:lnTo>
                      <a:lnTo>
                        <a:pt x="1096" y="632"/>
                      </a:lnTo>
                      <a:lnTo>
                        <a:pt x="1096" y="632"/>
                      </a:lnTo>
                      <a:lnTo>
                        <a:pt x="1092" y="622"/>
                      </a:lnTo>
                      <a:lnTo>
                        <a:pt x="1082" y="608"/>
                      </a:lnTo>
                      <a:lnTo>
                        <a:pt x="1082" y="608"/>
                      </a:lnTo>
                      <a:lnTo>
                        <a:pt x="1086" y="600"/>
                      </a:lnTo>
                      <a:lnTo>
                        <a:pt x="1088" y="592"/>
                      </a:lnTo>
                      <a:lnTo>
                        <a:pt x="1088" y="592"/>
                      </a:lnTo>
                      <a:lnTo>
                        <a:pt x="1086" y="584"/>
                      </a:lnTo>
                      <a:lnTo>
                        <a:pt x="1082" y="576"/>
                      </a:lnTo>
                      <a:lnTo>
                        <a:pt x="1074" y="572"/>
                      </a:lnTo>
                      <a:lnTo>
                        <a:pt x="1066" y="570"/>
                      </a:lnTo>
                      <a:lnTo>
                        <a:pt x="1066" y="570"/>
                      </a:lnTo>
                      <a:lnTo>
                        <a:pt x="1064" y="570"/>
                      </a:lnTo>
                      <a:lnTo>
                        <a:pt x="1066" y="564"/>
                      </a:lnTo>
                      <a:lnTo>
                        <a:pt x="1060" y="564"/>
                      </a:lnTo>
                      <a:lnTo>
                        <a:pt x="1056" y="564"/>
                      </a:lnTo>
                      <a:lnTo>
                        <a:pt x="1056" y="564"/>
                      </a:lnTo>
                      <a:lnTo>
                        <a:pt x="1050" y="558"/>
                      </a:lnTo>
                      <a:lnTo>
                        <a:pt x="1048" y="560"/>
                      </a:lnTo>
                      <a:lnTo>
                        <a:pt x="1048" y="558"/>
                      </a:lnTo>
                      <a:lnTo>
                        <a:pt x="1044" y="562"/>
                      </a:lnTo>
                      <a:lnTo>
                        <a:pt x="1038" y="560"/>
                      </a:lnTo>
                      <a:lnTo>
                        <a:pt x="1038" y="564"/>
                      </a:lnTo>
                      <a:lnTo>
                        <a:pt x="1034" y="564"/>
                      </a:lnTo>
                      <a:lnTo>
                        <a:pt x="1030" y="564"/>
                      </a:lnTo>
                      <a:lnTo>
                        <a:pt x="1034" y="572"/>
                      </a:lnTo>
                      <a:lnTo>
                        <a:pt x="1034" y="572"/>
                      </a:lnTo>
                      <a:lnTo>
                        <a:pt x="1034" y="572"/>
                      </a:lnTo>
                      <a:lnTo>
                        <a:pt x="1026" y="570"/>
                      </a:lnTo>
                      <a:lnTo>
                        <a:pt x="1026" y="570"/>
                      </a:lnTo>
                      <a:lnTo>
                        <a:pt x="1016" y="572"/>
                      </a:lnTo>
                      <a:lnTo>
                        <a:pt x="1010" y="576"/>
                      </a:lnTo>
                      <a:lnTo>
                        <a:pt x="1004" y="584"/>
                      </a:lnTo>
                      <a:lnTo>
                        <a:pt x="1004" y="592"/>
                      </a:lnTo>
                      <a:lnTo>
                        <a:pt x="1004" y="592"/>
                      </a:lnTo>
                      <a:lnTo>
                        <a:pt x="1004" y="598"/>
                      </a:lnTo>
                      <a:lnTo>
                        <a:pt x="1008" y="604"/>
                      </a:lnTo>
                      <a:lnTo>
                        <a:pt x="1008" y="604"/>
                      </a:lnTo>
                      <a:lnTo>
                        <a:pt x="998" y="618"/>
                      </a:lnTo>
                      <a:lnTo>
                        <a:pt x="992" y="628"/>
                      </a:lnTo>
                      <a:lnTo>
                        <a:pt x="992" y="628"/>
                      </a:lnTo>
                      <a:lnTo>
                        <a:pt x="962" y="574"/>
                      </a:lnTo>
                      <a:lnTo>
                        <a:pt x="918" y="500"/>
                      </a:lnTo>
                      <a:lnTo>
                        <a:pt x="892" y="460"/>
                      </a:lnTo>
                      <a:lnTo>
                        <a:pt x="864" y="420"/>
                      </a:lnTo>
                      <a:lnTo>
                        <a:pt x="834" y="378"/>
                      </a:lnTo>
                      <a:lnTo>
                        <a:pt x="802" y="342"/>
                      </a:lnTo>
                      <a:lnTo>
                        <a:pt x="802" y="342"/>
                      </a:lnTo>
                      <a:lnTo>
                        <a:pt x="762" y="296"/>
                      </a:lnTo>
                      <a:lnTo>
                        <a:pt x="720" y="254"/>
                      </a:lnTo>
                      <a:lnTo>
                        <a:pt x="680" y="216"/>
                      </a:lnTo>
                      <a:lnTo>
                        <a:pt x="636" y="180"/>
                      </a:lnTo>
                      <a:lnTo>
                        <a:pt x="592" y="148"/>
                      </a:lnTo>
                      <a:lnTo>
                        <a:pt x="546" y="118"/>
                      </a:lnTo>
                      <a:lnTo>
                        <a:pt x="498" y="92"/>
                      </a:lnTo>
                      <a:lnTo>
                        <a:pt x="448" y="66"/>
                      </a:lnTo>
                      <a:lnTo>
                        <a:pt x="448" y="66"/>
                      </a:lnTo>
                      <a:lnTo>
                        <a:pt x="396" y="46"/>
                      </a:lnTo>
                      <a:lnTo>
                        <a:pt x="348" y="30"/>
                      </a:lnTo>
                      <a:lnTo>
                        <a:pt x="306" y="18"/>
                      </a:lnTo>
                      <a:lnTo>
                        <a:pt x="268" y="10"/>
                      </a:lnTo>
                      <a:lnTo>
                        <a:pt x="238" y="4"/>
                      </a:lnTo>
                      <a:lnTo>
                        <a:pt x="214" y="2"/>
                      </a:lnTo>
                      <a:lnTo>
                        <a:pt x="194" y="0"/>
                      </a:lnTo>
                      <a:lnTo>
                        <a:pt x="126" y="4"/>
                      </a:lnTo>
                      <a:lnTo>
                        <a:pt x="62" y="16"/>
                      </a:lnTo>
                      <a:lnTo>
                        <a:pt x="20" y="44"/>
                      </a:lnTo>
                      <a:lnTo>
                        <a:pt x="2" y="78"/>
                      </a:lnTo>
                      <a:lnTo>
                        <a:pt x="0" y="112"/>
                      </a:lnTo>
                      <a:lnTo>
                        <a:pt x="12" y="154"/>
                      </a:lnTo>
                      <a:lnTo>
                        <a:pt x="34" y="198"/>
                      </a:lnTo>
                      <a:lnTo>
                        <a:pt x="34" y="198"/>
                      </a:lnTo>
                      <a:lnTo>
                        <a:pt x="44" y="214"/>
                      </a:lnTo>
                      <a:lnTo>
                        <a:pt x="56" y="226"/>
                      </a:lnTo>
                      <a:lnTo>
                        <a:pt x="60" y="232"/>
                      </a:lnTo>
                      <a:lnTo>
                        <a:pt x="66" y="234"/>
                      </a:lnTo>
                      <a:lnTo>
                        <a:pt x="66" y="234"/>
                      </a:lnTo>
                      <a:lnTo>
                        <a:pt x="70" y="236"/>
                      </a:lnTo>
                      <a:lnTo>
                        <a:pt x="74" y="240"/>
                      </a:lnTo>
                      <a:lnTo>
                        <a:pt x="80" y="252"/>
                      </a:lnTo>
                      <a:lnTo>
                        <a:pt x="86" y="264"/>
                      </a:lnTo>
                      <a:lnTo>
                        <a:pt x="86" y="264"/>
                      </a:lnTo>
                      <a:lnTo>
                        <a:pt x="94" y="278"/>
                      </a:lnTo>
                      <a:lnTo>
                        <a:pt x="104" y="290"/>
                      </a:lnTo>
                      <a:lnTo>
                        <a:pt x="112" y="296"/>
                      </a:lnTo>
                      <a:lnTo>
                        <a:pt x="118" y="300"/>
                      </a:lnTo>
                      <a:lnTo>
                        <a:pt x="118" y="300"/>
                      </a:lnTo>
                      <a:lnTo>
                        <a:pt x="126" y="304"/>
                      </a:lnTo>
                      <a:lnTo>
                        <a:pt x="132" y="310"/>
                      </a:lnTo>
                      <a:lnTo>
                        <a:pt x="146" y="324"/>
                      </a:lnTo>
                      <a:lnTo>
                        <a:pt x="156" y="340"/>
                      </a:lnTo>
                      <a:lnTo>
                        <a:pt x="160" y="350"/>
                      </a:lnTo>
                      <a:lnTo>
                        <a:pt x="160" y="350"/>
                      </a:lnTo>
                      <a:lnTo>
                        <a:pt x="160" y="354"/>
                      </a:lnTo>
                      <a:lnTo>
                        <a:pt x="164" y="360"/>
                      </a:lnTo>
                      <a:lnTo>
                        <a:pt x="176" y="374"/>
                      </a:lnTo>
                      <a:lnTo>
                        <a:pt x="192" y="394"/>
                      </a:lnTo>
                      <a:lnTo>
                        <a:pt x="192" y="394"/>
                      </a:lnTo>
                      <a:lnTo>
                        <a:pt x="198" y="416"/>
                      </a:lnTo>
                      <a:lnTo>
                        <a:pt x="200" y="434"/>
                      </a:lnTo>
                      <a:lnTo>
                        <a:pt x="198" y="442"/>
                      </a:lnTo>
                      <a:lnTo>
                        <a:pt x="196" y="446"/>
                      </a:lnTo>
                      <a:lnTo>
                        <a:pt x="196" y="446"/>
                      </a:lnTo>
                      <a:lnTo>
                        <a:pt x="194" y="450"/>
                      </a:lnTo>
                      <a:lnTo>
                        <a:pt x="196" y="454"/>
                      </a:lnTo>
                      <a:lnTo>
                        <a:pt x="202" y="462"/>
                      </a:lnTo>
                      <a:lnTo>
                        <a:pt x="214" y="472"/>
                      </a:lnTo>
                      <a:lnTo>
                        <a:pt x="214" y="472"/>
                      </a:lnTo>
                      <a:lnTo>
                        <a:pt x="216" y="476"/>
                      </a:lnTo>
                      <a:lnTo>
                        <a:pt x="222" y="486"/>
                      </a:lnTo>
                      <a:lnTo>
                        <a:pt x="224" y="492"/>
                      </a:lnTo>
                      <a:lnTo>
                        <a:pt x="226" y="498"/>
                      </a:lnTo>
                      <a:lnTo>
                        <a:pt x="226" y="506"/>
                      </a:lnTo>
                      <a:lnTo>
                        <a:pt x="222" y="512"/>
                      </a:lnTo>
                      <a:lnTo>
                        <a:pt x="222" y="512"/>
                      </a:lnTo>
                      <a:lnTo>
                        <a:pt x="220" y="518"/>
                      </a:lnTo>
                      <a:lnTo>
                        <a:pt x="220" y="526"/>
                      </a:lnTo>
                      <a:lnTo>
                        <a:pt x="222" y="536"/>
                      </a:lnTo>
                      <a:lnTo>
                        <a:pt x="226" y="546"/>
                      </a:lnTo>
                      <a:lnTo>
                        <a:pt x="236" y="564"/>
                      </a:lnTo>
                      <a:lnTo>
                        <a:pt x="240" y="572"/>
                      </a:lnTo>
                      <a:lnTo>
                        <a:pt x="244" y="574"/>
                      </a:lnTo>
                      <a:lnTo>
                        <a:pt x="244" y="574"/>
                      </a:lnTo>
                      <a:lnTo>
                        <a:pt x="248" y="578"/>
                      </a:lnTo>
                      <a:lnTo>
                        <a:pt x="250" y="582"/>
                      </a:lnTo>
                      <a:lnTo>
                        <a:pt x="256" y="594"/>
                      </a:lnTo>
                      <a:lnTo>
                        <a:pt x="260" y="612"/>
                      </a:lnTo>
                      <a:lnTo>
                        <a:pt x="260" y="612"/>
                      </a:lnTo>
                      <a:lnTo>
                        <a:pt x="260" y="614"/>
                      </a:lnTo>
                      <a:lnTo>
                        <a:pt x="264" y="624"/>
                      </a:lnTo>
                      <a:lnTo>
                        <a:pt x="272" y="640"/>
                      </a:lnTo>
                      <a:lnTo>
                        <a:pt x="288" y="660"/>
                      </a:lnTo>
                      <a:lnTo>
                        <a:pt x="288" y="660"/>
                      </a:lnTo>
                      <a:lnTo>
                        <a:pt x="304" y="680"/>
                      </a:lnTo>
                      <a:lnTo>
                        <a:pt x="314" y="694"/>
                      </a:lnTo>
                      <a:lnTo>
                        <a:pt x="328" y="714"/>
                      </a:lnTo>
                      <a:lnTo>
                        <a:pt x="328" y="714"/>
                      </a:lnTo>
                      <a:lnTo>
                        <a:pt x="332" y="718"/>
                      </a:lnTo>
                      <a:lnTo>
                        <a:pt x="338" y="724"/>
                      </a:lnTo>
                      <a:lnTo>
                        <a:pt x="356" y="732"/>
                      </a:lnTo>
                      <a:lnTo>
                        <a:pt x="378" y="740"/>
                      </a:lnTo>
                      <a:lnTo>
                        <a:pt x="430" y="746"/>
                      </a:lnTo>
                      <a:lnTo>
                        <a:pt x="484" y="746"/>
                      </a:lnTo>
                      <a:lnTo>
                        <a:pt x="534" y="746"/>
                      </a:lnTo>
                      <a:lnTo>
                        <a:pt x="604" y="752"/>
                      </a:lnTo>
                      <a:lnTo>
                        <a:pt x="622" y="754"/>
                      </a:lnTo>
                      <a:lnTo>
                        <a:pt x="622" y="754"/>
                      </a:lnTo>
                      <a:lnTo>
                        <a:pt x="562" y="790"/>
                      </a:lnTo>
                      <a:lnTo>
                        <a:pt x="518" y="820"/>
                      </a:lnTo>
                      <a:lnTo>
                        <a:pt x="488" y="842"/>
                      </a:lnTo>
                      <a:lnTo>
                        <a:pt x="470" y="858"/>
                      </a:lnTo>
                      <a:lnTo>
                        <a:pt x="462" y="868"/>
                      </a:lnTo>
                      <a:lnTo>
                        <a:pt x="458" y="874"/>
                      </a:lnTo>
                      <a:lnTo>
                        <a:pt x="458" y="876"/>
                      </a:lnTo>
                      <a:lnTo>
                        <a:pt x="458" y="878"/>
                      </a:lnTo>
                      <a:lnTo>
                        <a:pt x="384" y="988"/>
                      </a:lnTo>
                      <a:lnTo>
                        <a:pt x="388" y="1004"/>
                      </a:lnTo>
                      <a:lnTo>
                        <a:pt x="384" y="1022"/>
                      </a:lnTo>
                      <a:lnTo>
                        <a:pt x="366" y="1052"/>
                      </a:lnTo>
                      <a:lnTo>
                        <a:pt x="354" y="1078"/>
                      </a:lnTo>
                      <a:lnTo>
                        <a:pt x="342" y="1124"/>
                      </a:lnTo>
                      <a:lnTo>
                        <a:pt x="342" y="1124"/>
                      </a:lnTo>
                      <a:lnTo>
                        <a:pt x="342" y="1130"/>
                      </a:lnTo>
                      <a:lnTo>
                        <a:pt x="344" y="1142"/>
                      </a:lnTo>
                      <a:lnTo>
                        <a:pt x="348" y="1148"/>
                      </a:lnTo>
                      <a:lnTo>
                        <a:pt x="350" y="1156"/>
                      </a:lnTo>
                      <a:lnTo>
                        <a:pt x="356" y="1162"/>
                      </a:lnTo>
                      <a:lnTo>
                        <a:pt x="364" y="1166"/>
                      </a:lnTo>
                      <a:lnTo>
                        <a:pt x="364" y="1166"/>
                      </a:lnTo>
                      <a:lnTo>
                        <a:pt x="372" y="1170"/>
                      </a:lnTo>
                      <a:lnTo>
                        <a:pt x="376" y="1176"/>
                      </a:lnTo>
                      <a:lnTo>
                        <a:pt x="380" y="1184"/>
                      </a:lnTo>
                      <a:lnTo>
                        <a:pt x="382" y="1192"/>
                      </a:lnTo>
                      <a:lnTo>
                        <a:pt x="380" y="1206"/>
                      </a:lnTo>
                      <a:lnTo>
                        <a:pt x="380" y="1212"/>
                      </a:lnTo>
                      <a:lnTo>
                        <a:pt x="382" y="1244"/>
                      </a:lnTo>
                      <a:lnTo>
                        <a:pt x="382" y="1244"/>
                      </a:lnTo>
                      <a:lnTo>
                        <a:pt x="384" y="1248"/>
                      </a:lnTo>
                      <a:lnTo>
                        <a:pt x="392" y="1258"/>
                      </a:lnTo>
                      <a:lnTo>
                        <a:pt x="398" y="1264"/>
                      </a:lnTo>
                      <a:lnTo>
                        <a:pt x="406" y="1268"/>
                      </a:lnTo>
                      <a:lnTo>
                        <a:pt x="416" y="1272"/>
                      </a:lnTo>
                      <a:lnTo>
                        <a:pt x="428" y="1272"/>
                      </a:lnTo>
                      <a:lnTo>
                        <a:pt x="428" y="1272"/>
                      </a:lnTo>
                      <a:lnTo>
                        <a:pt x="440" y="1274"/>
                      </a:lnTo>
                      <a:lnTo>
                        <a:pt x="448" y="1280"/>
                      </a:lnTo>
                      <a:lnTo>
                        <a:pt x="452" y="1286"/>
                      </a:lnTo>
                      <a:lnTo>
                        <a:pt x="456" y="1294"/>
                      </a:lnTo>
                      <a:lnTo>
                        <a:pt x="458" y="1310"/>
                      </a:lnTo>
                      <a:lnTo>
                        <a:pt x="458" y="1316"/>
                      </a:lnTo>
                      <a:lnTo>
                        <a:pt x="458" y="1316"/>
                      </a:lnTo>
                      <a:lnTo>
                        <a:pt x="456" y="1338"/>
                      </a:lnTo>
                      <a:lnTo>
                        <a:pt x="458" y="1354"/>
                      </a:lnTo>
                      <a:lnTo>
                        <a:pt x="458" y="1360"/>
                      </a:lnTo>
                      <a:lnTo>
                        <a:pt x="460" y="1364"/>
                      </a:lnTo>
                      <a:lnTo>
                        <a:pt x="460" y="1364"/>
                      </a:lnTo>
                      <a:lnTo>
                        <a:pt x="468" y="1374"/>
                      </a:lnTo>
                      <a:lnTo>
                        <a:pt x="474" y="1378"/>
                      </a:lnTo>
                      <a:lnTo>
                        <a:pt x="486" y="1380"/>
                      </a:lnTo>
                      <a:lnTo>
                        <a:pt x="486" y="1380"/>
                      </a:lnTo>
                      <a:lnTo>
                        <a:pt x="502" y="1380"/>
                      </a:lnTo>
                      <a:lnTo>
                        <a:pt x="514" y="1384"/>
                      </a:lnTo>
                      <a:lnTo>
                        <a:pt x="522" y="1390"/>
                      </a:lnTo>
                      <a:lnTo>
                        <a:pt x="526" y="1394"/>
                      </a:lnTo>
                      <a:lnTo>
                        <a:pt x="526" y="1396"/>
                      </a:lnTo>
                      <a:lnTo>
                        <a:pt x="526" y="1396"/>
                      </a:lnTo>
                      <a:lnTo>
                        <a:pt x="526" y="1400"/>
                      </a:lnTo>
                      <a:lnTo>
                        <a:pt x="530" y="1404"/>
                      </a:lnTo>
                      <a:lnTo>
                        <a:pt x="532" y="1408"/>
                      </a:lnTo>
                      <a:lnTo>
                        <a:pt x="534" y="1414"/>
                      </a:lnTo>
                      <a:lnTo>
                        <a:pt x="536" y="1422"/>
                      </a:lnTo>
                      <a:lnTo>
                        <a:pt x="536" y="1432"/>
                      </a:lnTo>
                      <a:lnTo>
                        <a:pt x="532" y="1446"/>
                      </a:lnTo>
                      <a:lnTo>
                        <a:pt x="524" y="1462"/>
                      </a:lnTo>
                      <a:lnTo>
                        <a:pt x="524" y="1462"/>
                      </a:lnTo>
                      <a:lnTo>
                        <a:pt x="492" y="1522"/>
                      </a:lnTo>
                      <a:lnTo>
                        <a:pt x="478" y="1540"/>
                      </a:lnTo>
                      <a:lnTo>
                        <a:pt x="472" y="1546"/>
                      </a:lnTo>
                      <a:lnTo>
                        <a:pt x="466" y="1550"/>
                      </a:lnTo>
                      <a:lnTo>
                        <a:pt x="466" y="1550"/>
                      </a:lnTo>
                      <a:lnTo>
                        <a:pt x="460" y="1554"/>
                      </a:lnTo>
                      <a:lnTo>
                        <a:pt x="454" y="1560"/>
                      </a:lnTo>
                      <a:lnTo>
                        <a:pt x="440" y="1578"/>
                      </a:lnTo>
                      <a:lnTo>
                        <a:pt x="424" y="1604"/>
                      </a:lnTo>
                      <a:lnTo>
                        <a:pt x="424" y="1604"/>
                      </a:lnTo>
                      <a:lnTo>
                        <a:pt x="420" y="1614"/>
                      </a:lnTo>
                      <a:lnTo>
                        <a:pt x="412" y="1636"/>
                      </a:lnTo>
                      <a:lnTo>
                        <a:pt x="410" y="1650"/>
                      </a:lnTo>
                      <a:lnTo>
                        <a:pt x="408" y="1666"/>
                      </a:lnTo>
                      <a:lnTo>
                        <a:pt x="410" y="1680"/>
                      </a:lnTo>
                      <a:lnTo>
                        <a:pt x="414" y="1686"/>
                      </a:lnTo>
                      <a:lnTo>
                        <a:pt x="416" y="1692"/>
                      </a:lnTo>
                      <a:lnTo>
                        <a:pt x="416" y="1692"/>
                      </a:lnTo>
                      <a:lnTo>
                        <a:pt x="426" y="1702"/>
                      </a:lnTo>
                      <a:lnTo>
                        <a:pt x="438" y="1710"/>
                      </a:lnTo>
                      <a:lnTo>
                        <a:pt x="450" y="1714"/>
                      </a:lnTo>
                      <a:lnTo>
                        <a:pt x="456" y="1714"/>
                      </a:lnTo>
                      <a:lnTo>
                        <a:pt x="464" y="1714"/>
                      </a:lnTo>
                      <a:lnTo>
                        <a:pt x="470" y="1712"/>
                      </a:lnTo>
                      <a:lnTo>
                        <a:pt x="478" y="1710"/>
                      </a:lnTo>
                      <a:lnTo>
                        <a:pt x="486" y="1704"/>
                      </a:lnTo>
                      <a:lnTo>
                        <a:pt x="492" y="1698"/>
                      </a:lnTo>
                      <a:lnTo>
                        <a:pt x="500" y="1690"/>
                      </a:lnTo>
                      <a:lnTo>
                        <a:pt x="508" y="1678"/>
                      </a:lnTo>
                      <a:lnTo>
                        <a:pt x="514" y="1666"/>
                      </a:lnTo>
                      <a:lnTo>
                        <a:pt x="522" y="1650"/>
                      </a:lnTo>
                      <a:lnTo>
                        <a:pt x="522" y="1650"/>
                      </a:lnTo>
                      <a:lnTo>
                        <a:pt x="548" y="1592"/>
                      </a:lnTo>
                      <a:lnTo>
                        <a:pt x="568" y="1554"/>
                      </a:lnTo>
                      <a:lnTo>
                        <a:pt x="582" y="1532"/>
                      </a:lnTo>
                      <a:lnTo>
                        <a:pt x="586" y="1526"/>
                      </a:lnTo>
                      <a:lnTo>
                        <a:pt x="586" y="1526"/>
                      </a:lnTo>
                      <a:lnTo>
                        <a:pt x="590" y="1522"/>
                      </a:lnTo>
                      <a:lnTo>
                        <a:pt x="594" y="1518"/>
                      </a:lnTo>
                      <a:lnTo>
                        <a:pt x="600" y="1516"/>
                      </a:lnTo>
                      <a:lnTo>
                        <a:pt x="608" y="1514"/>
                      </a:lnTo>
                      <a:lnTo>
                        <a:pt x="620" y="1514"/>
                      </a:lnTo>
                      <a:lnTo>
                        <a:pt x="632" y="1516"/>
                      </a:lnTo>
                      <a:lnTo>
                        <a:pt x="648" y="1520"/>
                      </a:lnTo>
                      <a:lnTo>
                        <a:pt x="648" y="1520"/>
                      </a:lnTo>
                      <a:lnTo>
                        <a:pt x="662" y="1528"/>
                      </a:lnTo>
                      <a:lnTo>
                        <a:pt x="668" y="1532"/>
                      </a:lnTo>
                      <a:lnTo>
                        <a:pt x="670" y="1536"/>
                      </a:lnTo>
                      <a:lnTo>
                        <a:pt x="668" y="1536"/>
                      </a:lnTo>
                      <a:lnTo>
                        <a:pt x="664" y="1538"/>
                      </a:lnTo>
                      <a:lnTo>
                        <a:pt x="670" y="1538"/>
                      </a:lnTo>
                      <a:lnTo>
                        <a:pt x="670" y="1538"/>
                      </a:lnTo>
                      <a:lnTo>
                        <a:pt x="682" y="1536"/>
                      </a:lnTo>
                      <a:lnTo>
                        <a:pt x="692" y="1532"/>
                      </a:lnTo>
                      <a:lnTo>
                        <a:pt x="700" y="1528"/>
                      </a:lnTo>
                      <a:lnTo>
                        <a:pt x="700" y="1528"/>
                      </a:lnTo>
                      <a:lnTo>
                        <a:pt x="708" y="1522"/>
                      </a:lnTo>
                      <a:lnTo>
                        <a:pt x="716" y="1518"/>
                      </a:lnTo>
                      <a:lnTo>
                        <a:pt x="724" y="1516"/>
                      </a:lnTo>
                      <a:lnTo>
                        <a:pt x="724" y="1516"/>
                      </a:lnTo>
                      <a:lnTo>
                        <a:pt x="734" y="1518"/>
                      </a:lnTo>
                      <a:lnTo>
                        <a:pt x="744" y="1522"/>
                      </a:lnTo>
                      <a:lnTo>
                        <a:pt x="754" y="1528"/>
                      </a:lnTo>
                      <a:lnTo>
                        <a:pt x="754" y="1528"/>
                      </a:lnTo>
                      <a:lnTo>
                        <a:pt x="758" y="1530"/>
                      </a:lnTo>
                      <a:lnTo>
                        <a:pt x="768" y="1532"/>
                      </a:lnTo>
                      <a:lnTo>
                        <a:pt x="774" y="1532"/>
                      </a:lnTo>
                      <a:lnTo>
                        <a:pt x="780" y="1532"/>
                      </a:lnTo>
                      <a:lnTo>
                        <a:pt x="786" y="1528"/>
                      </a:lnTo>
                      <a:lnTo>
                        <a:pt x="794" y="1520"/>
                      </a:lnTo>
                      <a:lnTo>
                        <a:pt x="794" y="1520"/>
                      </a:lnTo>
                      <a:lnTo>
                        <a:pt x="800" y="1512"/>
                      </a:lnTo>
                      <a:lnTo>
                        <a:pt x="806" y="1500"/>
                      </a:lnTo>
                      <a:lnTo>
                        <a:pt x="812" y="1478"/>
                      </a:lnTo>
                      <a:lnTo>
                        <a:pt x="816" y="1458"/>
                      </a:lnTo>
                      <a:lnTo>
                        <a:pt x="816" y="1452"/>
                      </a:lnTo>
                      <a:lnTo>
                        <a:pt x="840" y="1406"/>
                      </a:lnTo>
                      <a:lnTo>
                        <a:pt x="844" y="1388"/>
                      </a:lnTo>
                      <a:lnTo>
                        <a:pt x="870" y="1386"/>
                      </a:lnTo>
                      <a:lnTo>
                        <a:pt x="894" y="1318"/>
                      </a:lnTo>
                      <a:lnTo>
                        <a:pt x="922" y="1204"/>
                      </a:lnTo>
                      <a:lnTo>
                        <a:pt x="952" y="1056"/>
                      </a:lnTo>
                      <a:lnTo>
                        <a:pt x="970" y="942"/>
                      </a:lnTo>
                      <a:lnTo>
                        <a:pt x="970" y="942"/>
                      </a:lnTo>
                      <a:lnTo>
                        <a:pt x="974" y="940"/>
                      </a:lnTo>
                      <a:lnTo>
                        <a:pt x="978" y="928"/>
                      </a:lnTo>
                      <a:lnTo>
                        <a:pt x="984" y="908"/>
                      </a:lnTo>
                      <a:lnTo>
                        <a:pt x="986" y="894"/>
                      </a:lnTo>
                      <a:lnTo>
                        <a:pt x="988" y="880"/>
                      </a:lnTo>
                      <a:lnTo>
                        <a:pt x="988" y="880"/>
                      </a:lnTo>
                      <a:lnTo>
                        <a:pt x="990" y="866"/>
                      </a:lnTo>
                      <a:lnTo>
                        <a:pt x="994" y="858"/>
                      </a:lnTo>
                      <a:lnTo>
                        <a:pt x="1000" y="856"/>
                      </a:lnTo>
                      <a:lnTo>
                        <a:pt x="1004" y="854"/>
                      </a:lnTo>
                      <a:lnTo>
                        <a:pt x="1004" y="880"/>
                      </a:lnTo>
                      <a:lnTo>
                        <a:pt x="996" y="942"/>
                      </a:lnTo>
                      <a:lnTo>
                        <a:pt x="998" y="962"/>
                      </a:lnTo>
                      <a:lnTo>
                        <a:pt x="990" y="990"/>
                      </a:lnTo>
                      <a:lnTo>
                        <a:pt x="990" y="1034"/>
                      </a:lnTo>
                      <a:lnTo>
                        <a:pt x="990" y="1046"/>
                      </a:lnTo>
                      <a:lnTo>
                        <a:pt x="990" y="1108"/>
                      </a:lnTo>
                      <a:lnTo>
                        <a:pt x="998" y="1112"/>
                      </a:lnTo>
                      <a:lnTo>
                        <a:pt x="998" y="1122"/>
                      </a:lnTo>
                      <a:lnTo>
                        <a:pt x="990" y="1130"/>
                      </a:lnTo>
                      <a:lnTo>
                        <a:pt x="992" y="1160"/>
                      </a:lnTo>
                      <a:lnTo>
                        <a:pt x="992" y="1208"/>
                      </a:lnTo>
                      <a:lnTo>
                        <a:pt x="1010" y="1248"/>
                      </a:lnTo>
                      <a:lnTo>
                        <a:pt x="1040" y="1274"/>
                      </a:lnTo>
                      <a:lnTo>
                        <a:pt x="1044" y="1246"/>
                      </a:lnTo>
                      <a:lnTo>
                        <a:pt x="1048" y="1274"/>
                      </a:lnTo>
                      <a:lnTo>
                        <a:pt x="1078" y="1248"/>
                      </a:lnTo>
                      <a:lnTo>
                        <a:pt x="1096" y="1208"/>
                      </a:lnTo>
                      <a:lnTo>
                        <a:pt x="1096" y="1160"/>
                      </a:lnTo>
                      <a:lnTo>
                        <a:pt x="1098" y="1130"/>
                      </a:lnTo>
                      <a:lnTo>
                        <a:pt x="1088" y="1122"/>
                      </a:lnTo>
                      <a:lnTo>
                        <a:pt x="1088" y="1112"/>
                      </a:lnTo>
                      <a:lnTo>
                        <a:pt x="1098" y="1108"/>
                      </a:lnTo>
                      <a:lnTo>
                        <a:pt x="1098" y="1046"/>
                      </a:lnTo>
                      <a:lnTo>
                        <a:pt x="1098" y="1034"/>
                      </a:lnTo>
                      <a:lnTo>
                        <a:pt x="1098" y="990"/>
                      </a:lnTo>
                      <a:lnTo>
                        <a:pt x="1088" y="962"/>
                      </a:lnTo>
                      <a:lnTo>
                        <a:pt x="1090" y="942"/>
                      </a:lnTo>
                      <a:lnTo>
                        <a:pt x="1084" y="880"/>
                      </a:lnTo>
                      <a:lnTo>
                        <a:pt x="1082" y="856"/>
                      </a:lnTo>
                      <a:lnTo>
                        <a:pt x="1082" y="856"/>
                      </a:lnTo>
                      <a:lnTo>
                        <a:pt x="1088" y="854"/>
                      </a:lnTo>
                      <a:lnTo>
                        <a:pt x="1094" y="858"/>
                      </a:lnTo>
                      <a:lnTo>
                        <a:pt x="1100" y="866"/>
                      </a:lnTo>
                      <a:lnTo>
                        <a:pt x="1102" y="880"/>
                      </a:lnTo>
                      <a:lnTo>
                        <a:pt x="1102" y="880"/>
                      </a:lnTo>
                      <a:lnTo>
                        <a:pt x="1102" y="894"/>
                      </a:lnTo>
                      <a:lnTo>
                        <a:pt x="1106" y="908"/>
                      </a:lnTo>
                      <a:lnTo>
                        <a:pt x="1112" y="928"/>
                      </a:lnTo>
                      <a:lnTo>
                        <a:pt x="1116" y="940"/>
                      </a:lnTo>
                      <a:lnTo>
                        <a:pt x="1120" y="942"/>
                      </a:lnTo>
                      <a:lnTo>
                        <a:pt x="1138" y="1056"/>
                      </a:lnTo>
                      <a:lnTo>
                        <a:pt x="1168" y="1204"/>
                      </a:lnTo>
                      <a:lnTo>
                        <a:pt x="1196" y="1318"/>
                      </a:lnTo>
                      <a:lnTo>
                        <a:pt x="1220" y="1386"/>
                      </a:lnTo>
                      <a:lnTo>
                        <a:pt x="1246" y="1388"/>
                      </a:lnTo>
                      <a:lnTo>
                        <a:pt x="1250" y="1406"/>
                      </a:lnTo>
                      <a:lnTo>
                        <a:pt x="1274" y="1452"/>
                      </a:lnTo>
                      <a:lnTo>
                        <a:pt x="1274" y="1452"/>
                      </a:lnTo>
                      <a:lnTo>
                        <a:pt x="1274" y="1458"/>
                      </a:lnTo>
                      <a:lnTo>
                        <a:pt x="1278" y="1478"/>
                      </a:lnTo>
                      <a:lnTo>
                        <a:pt x="1284" y="1500"/>
                      </a:lnTo>
                      <a:lnTo>
                        <a:pt x="1290" y="1512"/>
                      </a:lnTo>
                      <a:lnTo>
                        <a:pt x="1296" y="1520"/>
                      </a:lnTo>
                      <a:lnTo>
                        <a:pt x="1296" y="1520"/>
                      </a:lnTo>
                      <a:lnTo>
                        <a:pt x="1304" y="1528"/>
                      </a:lnTo>
                      <a:lnTo>
                        <a:pt x="1310" y="1532"/>
                      </a:lnTo>
                      <a:lnTo>
                        <a:pt x="1316" y="1532"/>
                      </a:lnTo>
                      <a:lnTo>
                        <a:pt x="1322" y="1532"/>
                      </a:lnTo>
                      <a:lnTo>
                        <a:pt x="1332" y="1530"/>
                      </a:lnTo>
                      <a:lnTo>
                        <a:pt x="1334" y="1528"/>
                      </a:lnTo>
                      <a:lnTo>
                        <a:pt x="1334" y="1528"/>
                      </a:lnTo>
                      <a:lnTo>
                        <a:pt x="1346" y="1522"/>
                      </a:lnTo>
                      <a:lnTo>
                        <a:pt x="1356" y="1518"/>
                      </a:lnTo>
                      <a:lnTo>
                        <a:pt x="1366" y="1516"/>
                      </a:lnTo>
                      <a:lnTo>
                        <a:pt x="1366" y="1516"/>
                      </a:lnTo>
                      <a:lnTo>
                        <a:pt x="1374" y="1518"/>
                      </a:lnTo>
                      <a:lnTo>
                        <a:pt x="1382" y="1522"/>
                      </a:lnTo>
                      <a:lnTo>
                        <a:pt x="1390" y="1528"/>
                      </a:lnTo>
                      <a:lnTo>
                        <a:pt x="1390" y="1528"/>
                      </a:lnTo>
                      <a:lnTo>
                        <a:pt x="1398" y="1532"/>
                      </a:lnTo>
                      <a:lnTo>
                        <a:pt x="1406" y="1536"/>
                      </a:lnTo>
                      <a:lnTo>
                        <a:pt x="1420" y="1538"/>
                      </a:lnTo>
                      <a:lnTo>
                        <a:pt x="1420" y="1538"/>
                      </a:lnTo>
                      <a:lnTo>
                        <a:pt x="1426" y="1538"/>
                      </a:lnTo>
                      <a:lnTo>
                        <a:pt x="1422" y="1536"/>
                      </a:lnTo>
                      <a:lnTo>
                        <a:pt x="1420" y="1536"/>
                      </a:lnTo>
                      <a:lnTo>
                        <a:pt x="1422" y="1532"/>
                      </a:lnTo>
                      <a:lnTo>
                        <a:pt x="1428" y="1528"/>
                      </a:lnTo>
                      <a:lnTo>
                        <a:pt x="1442" y="1520"/>
                      </a:lnTo>
                      <a:lnTo>
                        <a:pt x="1442" y="1520"/>
                      </a:lnTo>
                      <a:lnTo>
                        <a:pt x="1458" y="1516"/>
                      </a:lnTo>
                      <a:lnTo>
                        <a:pt x="1470" y="1514"/>
                      </a:lnTo>
                      <a:lnTo>
                        <a:pt x="1482" y="1514"/>
                      </a:lnTo>
                      <a:lnTo>
                        <a:pt x="1490" y="1516"/>
                      </a:lnTo>
                      <a:lnTo>
                        <a:pt x="1496" y="1518"/>
                      </a:lnTo>
                      <a:lnTo>
                        <a:pt x="1500" y="1522"/>
                      </a:lnTo>
                      <a:lnTo>
                        <a:pt x="1502" y="1526"/>
                      </a:lnTo>
                      <a:lnTo>
                        <a:pt x="1502" y="1526"/>
                      </a:lnTo>
                      <a:lnTo>
                        <a:pt x="1508" y="1532"/>
                      </a:lnTo>
                      <a:lnTo>
                        <a:pt x="1522" y="1554"/>
                      </a:lnTo>
                      <a:lnTo>
                        <a:pt x="1542" y="1592"/>
                      </a:lnTo>
                      <a:lnTo>
                        <a:pt x="1568" y="1650"/>
                      </a:lnTo>
                      <a:lnTo>
                        <a:pt x="1568" y="1650"/>
                      </a:lnTo>
                      <a:lnTo>
                        <a:pt x="1576" y="1666"/>
                      </a:lnTo>
                      <a:lnTo>
                        <a:pt x="1582" y="1678"/>
                      </a:lnTo>
                      <a:lnTo>
                        <a:pt x="1590" y="1690"/>
                      </a:lnTo>
                      <a:lnTo>
                        <a:pt x="1598" y="1698"/>
                      </a:lnTo>
                      <a:lnTo>
                        <a:pt x="1604" y="1704"/>
                      </a:lnTo>
                      <a:lnTo>
                        <a:pt x="1612" y="1710"/>
                      </a:lnTo>
                      <a:lnTo>
                        <a:pt x="1620" y="1712"/>
                      </a:lnTo>
                      <a:lnTo>
                        <a:pt x="1626" y="1714"/>
                      </a:lnTo>
                      <a:lnTo>
                        <a:pt x="1634" y="1714"/>
                      </a:lnTo>
                      <a:lnTo>
                        <a:pt x="1640" y="1714"/>
                      </a:lnTo>
                      <a:lnTo>
                        <a:pt x="1652" y="1710"/>
                      </a:lnTo>
                      <a:lnTo>
                        <a:pt x="1664" y="1702"/>
                      </a:lnTo>
                      <a:lnTo>
                        <a:pt x="1672" y="1692"/>
                      </a:lnTo>
                      <a:lnTo>
                        <a:pt x="1672" y="1692"/>
                      </a:lnTo>
                      <a:lnTo>
                        <a:pt x="1676" y="1686"/>
                      </a:lnTo>
                      <a:lnTo>
                        <a:pt x="1678" y="1680"/>
                      </a:lnTo>
                      <a:lnTo>
                        <a:pt x="1682" y="1666"/>
                      </a:lnTo>
                      <a:lnTo>
                        <a:pt x="1680" y="1650"/>
                      </a:lnTo>
                      <a:lnTo>
                        <a:pt x="1678" y="1636"/>
                      </a:lnTo>
                      <a:lnTo>
                        <a:pt x="1670" y="1614"/>
                      </a:lnTo>
                      <a:lnTo>
                        <a:pt x="1666" y="1604"/>
                      </a:lnTo>
                      <a:lnTo>
                        <a:pt x="1666" y="1604"/>
                      </a:lnTo>
                      <a:lnTo>
                        <a:pt x="1650" y="1578"/>
                      </a:lnTo>
                      <a:lnTo>
                        <a:pt x="1636" y="1560"/>
                      </a:lnTo>
                      <a:lnTo>
                        <a:pt x="1630" y="1554"/>
                      </a:lnTo>
                      <a:lnTo>
                        <a:pt x="1622" y="1550"/>
                      </a:lnTo>
                      <a:lnTo>
                        <a:pt x="1622" y="1550"/>
                      </a:lnTo>
                      <a:lnTo>
                        <a:pt x="1618" y="1546"/>
                      </a:lnTo>
                      <a:lnTo>
                        <a:pt x="1612" y="1540"/>
                      </a:lnTo>
                      <a:lnTo>
                        <a:pt x="1598" y="1522"/>
                      </a:lnTo>
                      <a:lnTo>
                        <a:pt x="1566" y="1462"/>
                      </a:lnTo>
                      <a:lnTo>
                        <a:pt x="1566" y="1462"/>
                      </a:lnTo>
                      <a:lnTo>
                        <a:pt x="1558" y="1446"/>
                      </a:lnTo>
                      <a:lnTo>
                        <a:pt x="1554" y="1432"/>
                      </a:lnTo>
                      <a:lnTo>
                        <a:pt x="1554" y="1422"/>
                      </a:lnTo>
                      <a:lnTo>
                        <a:pt x="1556" y="1414"/>
                      </a:lnTo>
                      <a:lnTo>
                        <a:pt x="1558" y="1408"/>
                      </a:lnTo>
                      <a:lnTo>
                        <a:pt x="1560" y="1404"/>
                      </a:lnTo>
                      <a:lnTo>
                        <a:pt x="1562" y="1400"/>
                      </a:lnTo>
                      <a:lnTo>
                        <a:pt x="1564" y="1396"/>
                      </a:lnTo>
                      <a:lnTo>
                        <a:pt x="1564" y="1396"/>
                      </a:lnTo>
                      <a:lnTo>
                        <a:pt x="1564" y="1394"/>
                      </a:lnTo>
                      <a:lnTo>
                        <a:pt x="1566" y="1390"/>
                      </a:lnTo>
                      <a:lnTo>
                        <a:pt x="1576" y="1384"/>
                      </a:lnTo>
                      <a:lnTo>
                        <a:pt x="1588" y="1380"/>
                      </a:lnTo>
                      <a:lnTo>
                        <a:pt x="1604" y="1380"/>
                      </a:lnTo>
                      <a:lnTo>
                        <a:pt x="1604" y="1380"/>
                      </a:lnTo>
                      <a:lnTo>
                        <a:pt x="1616" y="1378"/>
                      </a:lnTo>
                      <a:lnTo>
                        <a:pt x="1622" y="1374"/>
                      </a:lnTo>
                      <a:lnTo>
                        <a:pt x="1630" y="1364"/>
                      </a:lnTo>
                      <a:lnTo>
                        <a:pt x="1630" y="1364"/>
                      </a:lnTo>
                      <a:lnTo>
                        <a:pt x="1632" y="1360"/>
                      </a:lnTo>
                      <a:lnTo>
                        <a:pt x="1632" y="1354"/>
                      </a:lnTo>
                      <a:lnTo>
                        <a:pt x="1632" y="1338"/>
                      </a:lnTo>
                      <a:lnTo>
                        <a:pt x="1632" y="1316"/>
                      </a:lnTo>
                      <a:lnTo>
                        <a:pt x="1632" y="1316"/>
                      </a:lnTo>
                      <a:lnTo>
                        <a:pt x="1632" y="1310"/>
                      </a:lnTo>
                      <a:lnTo>
                        <a:pt x="1634" y="1294"/>
                      </a:lnTo>
                      <a:lnTo>
                        <a:pt x="1638" y="1286"/>
                      </a:lnTo>
                      <a:lnTo>
                        <a:pt x="1642" y="1280"/>
                      </a:lnTo>
                      <a:lnTo>
                        <a:pt x="1650" y="1274"/>
                      </a:lnTo>
                      <a:lnTo>
                        <a:pt x="1662" y="1272"/>
                      </a:lnTo>
                      <a:lnTo>
                        <a:pt x="1662" y="1272"/>
                      </a:lnTo>
                      <a:lnTo>
                        <a:pt x="1674" y="1272"/>
                      </a:lnTo>
                      <a:lnTo>
                        <a:pt x="1684" y="1268"/>
                      </a:lnTo>
                      <a:lnTo>
                        <a:pt x="1692" y="1264"/>
                      </a:lnTo>
                      <a:lnTo>
                        <a:pt x="1698" y="1258"/>
                      </a:lnTo>
                      <a:lnTo>
                        <a:pt x="1706" y="1248"/>
                      </a:lnTo>
                      <a:lnTo>
                        <a:pt x="1708" y="1244"/>
                      </a:lnTo>
                      <a:lnTo>
                        <a:pt x="1710" y="1212"/>
                      </a:lnTo>
                      <a:lnTo>
                        <a:pt x="1710" y="1212"/>
                      </a:lnTo>
                      <a:lnTo>
                        <a:pt x="1710" y="1206"/>
                      </a:lnTo>
                      <a:lnTo>
                        <a:pt x="1708" y="1192"/>
                      </a:lnTo>
                      <a:lnTo>
                        <a:pt x="1710" y="1184"/>
                      </a:lnTo>
                      <a:lnTo>
                        <a:pt x="1712" y="1176"/>
                      </a:lnTo>
                      <a:lnTo>
                        <a:pt x="1718" y="1170"/>
                      </a:lnTo>
                      <a:lnTo>
                        <a:pt x="1726" y="1166"/>
                      </a:lnTo>
                      <a:lnTo>
                        <a:pt x="1726" y="1166"/>
                      </a:lnTo>
                      <a:lnTo>
                        <a:pt x="1734" y="1162"/>
                      </a:lnTo>
                      <a:lnTo>
                        <a:pt x="1738" y="1156"/>
                      </a:lnTo>
                      <a:lnTo>
                        <a:pt x="1742" y="1148"/>
                      </a:lnTo>
                      <a:lnTo>
                        <a:pt x="1746" y="1142"/>
                      </a:lnTo>
                      <a:lnTo>
                        <a:pt x="1748" y="1130"/>
                      </a:lnTo>
                      <a:lnTo>
                        <a:pt x="1748" y="1124"/>
                      </a:lnTo>
                      <a:lnTo>
                        <a:pt x="1736" y="1078"/>
                      </a:lnTo>
                      <a:lnTo>
                        <a:pt x="1724" y="1052"/>
                      </a:lnTo>
                      <a:lnTo>
                        <a:pt x="1706" y="1022"/>
                      </a:lnTo>
                      <a:lnTo>
                        <a:pt x="1702" y="1004"/>
                      </a:lnTo>
                      <a:lnTo>
                        <a:pt x="1706" y="988"/>
                      </a:lnTo>
                      <a:lnTo>
                        <a:pt x="1632" y="878"/>
                      </a:lnTo>
                      <a:lnTo>
                        <a:pt x="1632" y="878"/>
                      </a:lnTo>
                      <a:lnTo>
                        <a:pt x="1632" y="876"/>
                      </a:lnTo>
                      <a:lnTo>
                        <a:pt x="1632" y="874"/>
                      </a:lnTo>
                      <a:lnTo>
                        <a:pt x="1628" y="868"/>
                      </a:lnTo>
                      <a:lnTo>
                        <a:pt x="1620" y="858"/>
                      </a:lnTo>
                      <a:lnTo>
                        <a:pt x="1600" y="842"/>
                      </a:lnTo>
                      <a:lnTo>
                        <a:pt x="1572" y="820"/>
                      </a:lnTo>
                      <a:lnTo>
                        <a:pt x="1528" y="790"/>
                      </a:lnTo>
                      <a:lnTo>
                        <a:pt x="1466" y="754"/>
                      </a:lnTo>
                      <a:lnTo>
                        <a:pt x="1486" y="752"/>
                      </a:lnTo>
                      <a:lnTo>
                        <a:pt x="1556" y="746"/>
                      </a:lnTo>
                      <a:lnTo>
                        <a:pt x="1606" y="746"/>
                      </a:lnTo>
                      <a:lnTo>
                        <a:pt x="1660" y="746"/>
                      </a:lnTo>
                      <a:lnTo>
                        <a:pt x="1712" y="740"/>
                      </a:lnTo>
                      <a:lnTo>
                        <a:pt x="1712" y="740"/>
                      </a:lnTo>
                      <a:lnTo>
                        <a:pt x="1734" y="732"/>
                      </a:lnTo>
                      <a:lnTo>
                        <a:pt x="1750" y="724"/>
                      </a:lnTo>
                      <a:lnTo>
                        <a:pt x="1758" y="718"/>
                      </a:lnTo>
                      <a:lnTo>
                        <a:pt x="1762" y="714"/>
                      </a:lnTo>
                      <a:lnTo>
                        <a:pt x="1762" y="714"/>
                      </a:lnTo>
                      <a:lnTo>
                        <a:pt x="1776" y="694"/>
                      </a:lnTo>
                      <a:lnTo>
                        <a:pt x="1786" y="680"/>
                      </a:lnTo>
                      <a:lnTo>
                        <a:pt x="1802" y="660"/>
                      </a:lnTo>
                      <a:lnTo>
                        <a:pt x="1802" y="660"/>
                      </a:lnTo>
                      <a:lnTo>
                        <a:pt x="1818" y="640"/>
                      </a:lnTo>
                      <a:lnTo>
                        <a:pt x="1826" y="624"/>
                      </a:lnTo>
                      <a:lnTo>
                        <a:pt x="1830" y="614"/>
                      </a:lnTo>
                      <a:lnTo>
                        <a:pt x="1830" y="612"/>
                      </a:lnTo>
                      <a:lnTo>
                        <a:pt x="1830" y="612"/>
                      </a:lnTo>
                      <a:lnTo>
                        <a:pt x="1834" y="594"/>
                      </a:lnTo>
                      <a:lnTo>
                        <a:pt x="1840" y="582"/>
                      </a:lnTo>
                      <a:lnTo>
                        <a:pt x="1842" y="578"/>
                      </a:lnTo>
                      <a:lnTo>
                        <a:pt x="1846" y="574"/>
                      </a:lnTo>
                      <a:lnTo>
                        <a:pt x="1846" y="574"/>
                      </a:lnTo>
                      <a:lnTo>
                        <a:pt x="1850" y="572"/>
                      </a:lnTo>
                      <a:lnTo>
                        <a:pt x="1854" y="564"/>
                      </a:lnTo>
                      <a:lnTo>
                        <a:pt x="1864" y="546"/>
                      </a:lnTo>
                      <a:lnTo>
                        <a:pt x="1868" y="536"/>
                      </a:lnTo>
                      <a:lnTo>
                        <a:pt x="1870" y="526"/>
                      </a:lnTo>
                      <a:lnTo>
                        <a:pt x="1870" y="518"/>
                      </a:lnTo>
                      <a:lnTo>
                        <a:pt x="1868" y="512"/>
                      </a:lnTo>
                      <a:lnTo>
                        <a:pt x="1868" y="512"/>
                      </a:lnTo>
                      <a:lnTo>
                        <a:pt x="1864" y="506"/>
                      </a:lnTo>
                      <a:lnTo>
                        <a:pt x="1864" y="498"/>
                      </a:lnTo>
                      <a:lnTo>
                        <a:pt x="1866" y="492"/>
                      </a:lnTo>
                      <a:lnTo>
                        <a:pt x="1868" y="486"/>
                      </a:lnTo>
                      <a:lnTo>
                        <a:pt x="1872" y="476"/>
                      </a:lnTo>
                      <a:lnTo>
                        <a:pt x="1876" y="472"/>
                      </a:lnTo>
                      <a:lnTo>
                        <a:pt x="1876" y="472"/>
                      </a:lnTo>
                      <a:lnTo>
                        <a:pt x="1888" y="462"/>
                      </a:lnTo>
                      <a:lnTo>
                        <a:pt x="1894" y="454"/>
                      </a:lnTo>
                      <a:lnTo>
                        <a:pt x="1894" y="450"/>
                      </a:lnTo>
                      <a:lnTo>
                        <a:pt x="1894" y="446"/>
                      </a:lnTo>
                      <a:lnTo>
                        <a:pt x="1894" y="446"/>
                      </a:lnTo>
                      <a:lnTo>
                        <a:pt x="1890" y="442"/>
                      </a:lnTo>
                      <a:lnTo>
                        <a:pt x="1890" y="434"/>
                      </a:lnTo>
                      <a:lnTo>
                        <a:pt x="1892" y="416"/>
                      </a:lnTo>
                      <a:lnTo>
                        <a:pt x="1898" y="394"/>
                      </a:lnTo>
                      <a:lnTo>
                        <a:pt x="1898" y="394"/>
                      </a:lnTo>
                      <a:lnTo>
                        <a:pt x="1914" y="374"/>
                      </a:lnTo>
                      <a:lnTo>
                        <a:pt x="1926" y="360"/>
                      </a:lnTo>
                      <a:lnTo>
                        <a:pt x="1928" y="354"/>
                      </a:lnTo>
                      <a:lnTo>
                        <a:pt x="1930" y="350"/>
                      </a:lnTo>
                      <a:lnTo>
                        <a:pt x="1930" y="350"/>
                      </a:lnTo>
                      <a:lnTo>
                        <a:pt x="1934" y="340"/>
                      </a:lnTo>
                      <a:lnTo>
                        <a:pt x="1944" y="324"/>
                      </a:lnTo>
                      <a:lnTo>
                        <a:pt x="1956" y="310"/>
                      </a:lnTo>
                      <a:lnTo>
                        <a:pt x="1964" y="304"/>
                      </a:lnTo>
                      <a:lnTo>
                        <a:pt x="1972" y="300"/>
                      </a:lnTo>
                      <a:lnTo>
                        <a:pt x="1972" y="300"/>
                      </a:lnTo>
                      <a:lnTo>
                        <a:pt x="1978" y="296"/>
                      </a:lnTo>
                      <a:lnTo>
                        <a:pt x="1986" y="290"/>
                      </a:lnTo>
                      <a:lnTo>
                        <a:pt x="1996" y="278"/>
                      </a:lnTo>
                      <a:lnTo>
                        <a:pt x="2004" y="264"/>
                      </a:lnTo>
                      <a:lnTo>
                        <a:pt x="2004" y="264"/>
                      </a:lnTo>
                      <a:lnTo>
                        <a:pt x="2010" y="252"/>
                      </a:lnTo>
                      <a:lnTo>
                        <a:pt x="2016" y="240"/>
                      </a:lnTo>
                      <a:lnTo>
                        <a:pt x="2020" y="236"/>
                      </a:lnTo>
                      <a:lnTo>
                        <a:pt x="2024" y="234"/>
                      </a:lnTo>
                      <a:lnTo>
                        <a:pt x="2024" y="234"/>
                      </a:lnTo>
                      <a:lnTo>
                        <a:pt x="2030" y="232"/>
                      </a:lnTo>
                      <a:lnTo>
                        <a:pt x="2034" y="226"/>
                      </a:lnTo>
                      <a:lnTo>
                        <a:pt x="2046" y="214"/>
                      </a:lnTo>
                      <a:lnTo>
                        <a:pt x="2056" y="198"/>
                      </a:lnTo>
                      <a:lnTo>
                        <a:pt x="2078" y="154"/>
                      </a:lnTo>
                      <a:lnTo>
                        <a:pt x="2090" y="112"/>
                      </a:lnTo>
                      <a:lnTo>
                        <a:pt x="2088" y="78"/>
                      </a:lnTo>
                      <a:close/>
                      <a:moveTo>
                        <a:pt x="1040" y="574"/>
                      </a:moveTo>
                      <a:lnTo>
                        <a:pt x="1040" y="574"/>
                      </a:lnTo>
                      <a:lnTo>
                        <a:pt x="1040" y="574"/>
                      </a:lnTo>
                      <a:lnTo>
                        <a:pt x="1040" y="574"/>
                      </a:lnTo>
                      <a:lnTo>
                        <a:pt x="1040" y="57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effectLst>
                  <a:glow rad="177800">
                    <a:schemeClr val="bg2">
                      <a:lumMod val="60000"/>
                      <a:lumOff val="40000"/>
                      <a:alpha val="11000"/>
                    </a:schemeClr>
                  </a:glow>
                  <a:softEdge rad="25400"/>
                </a:effectLst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</p:grpSp>
        </p:grpSp>
        <p:grpSp>
          <p:nvGrpSpPr>
            <p:cNvPr id="13" name="Group 669"/>
            <p:cNvGrpSpPr>
              <a:grpSpLocks/>
            </p:cNvGrpSpPr>
            <p:nvPr/>
          </p:nvGrpSpPr>
          <p:grpSpPr bwMode="auto">
            <a:xfrm>
              <a:off x="-9" y="242195"/>
              <a:ext cx="9144001" cy="6615827"/>
              <a:chOff x="-9" y="242195"/>
              <a:chExt cx="9144001" cy="6615827"/>
            </a:xfrm>
          </p:grpSpPr>
          <p:grpSp>
            <p:nvGrpSpPr>
              <p:cNvPr id="14" name="Group 32"/>
              <p:cNvGrpSpPr>
                <a:grpSpLocks noChangeAspect="1"/>
              </p:cNvGrpSpPr>
              <p:nvPr/>
            </p:nvGrpSpPr>
            <p:grpSpPr>
              <a:xfrm rot="20059765">
                <a:off x="214282" y="242195"/>
                <a:ext cx="1611192" cy="1321331"/>
                <a:chOff x="492450" y="105224"/>
                <a:chExt cx="2967986" cy="2434032"/>
              </a:xfrm>
              <a:solidFill>
                <a:schemeClr val="bg2">
                  <a:lumMod val="60000"/>
                  <a:lumOff val="40000"/>
                  <a:alpha val="8000"/>
                </a:schemeClr>
              </a:solidFill>
            </p:grpSpPr>
            <p:sp>
              <p:nvSpPr>
                <p:cNvPr id="220" name="Freeform 79"/>
                <p:cNvSpPr>
                  <a:spLocks/>
                </p:cNvSpPr>
                <p:nvPr/>
              </p:nvSpPr>
              <p:spPr bwMode="auto">
                <a:xfrm>
                  <a:off x="1660525" y="654050"/>
                  <a:ext cx="368300" cy="546100"/>
                </a:xfrm>
                <a:custGeom>
                  <a:avLst/>
                  <a:gdLst/>
                  <a:ahLst/>
                  <a:cxnLst>
                    <a:cxn ang="0">
                      <a:pos x="230" y="344"/>
                    </a:cxn>
                    <a:cxn ang="0">
                      <a:pos x="230" y="344"/>
                    </a:cxn>
                    <a:cxn ang="0">
                      <a:pos x="232" y="344"/>
                    </a:cxn>
                    <a:cxn ang="0">
                      <a:pos x="232" y="342"/>
                    </a:cxn>
                    <a:cxn ang="0">
                      <a:pos x="232" y="342"/>
                    </a:cxn>
                    <a:cxn ang="0">
                      <a:pos x="224" y="328"/>
                    </a:cxn>
                    <a:cxn ang="0">
                      <a:pos x="48" y="50"/>
                    </a:cxn>
                    <a:cxn ang="0">
                      <a:pos x="48" y="50"/>
                    </a:cxn>
                    <a:cxn ang="0">
                      <a:pos x="30" y="24"/>
                    </a:cxn>
                    <a:cxn ang="0">
                      <a:pos x="30" y="24"/>
                    </a:cxn>
                    <a:cxn ang="0">
                      <a:pos x="22" y="12"/>
                    </a:cxn>
                    <a:cxn ang="0">
                      <a:pos x="10" y="2"/>
                    </a:cxn>
                    <a:cxn ang="0">
                      <a:pos x="10" y="2"/>
                    </a:cxn>
                    <a:cxn ang="0">
                      <a:pos x="6" y="0"/>
                    </a:cxn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4"/>
                    </a:cxn>
                    <a:cxn ang="0">
                      <a:pos x="0" y="4"/>
                    </a:cxn>
                    <a:cxn ang="0">
                      <a:pos x="4" y="14"/>
                    </a:cxn>
                    <a:cxn ang="0">
                      <a:pos x="10" y="22"/>
                    </a:cxn>
                    <a:cxn ang="0">
                      <a:pos x="10" y="22"/>
                    </a:cxn>
                    <a:cxn ang="0">
                      <a:pos x="18" y="30"/>
                    </a:cxn>
                    <a:cxn ang="0">
                      <a:pos x="26" y="42"/>
                    </a:cxn>
                    <a:cxn ang="0">
                      <a:pos x="218" y="332"/>
                    </a:cxn>
                    <a:cxn ang="0">
                      <a:pos x="218" y="332"/>
                    </a:cxn>
                    <a:cxn ang="0">
                      <a:pos x="226" y="340"/>
                    </a:cxn>
                    <a:cxn ang="0">
                      <a:pos x="230" y="344"/>
                    </a:cxn>
                    <a:cxn ang="0">
                      <a:pos x="230" y="344"/>
                    </a:cxn>
                  </a:cxnLst>
                  <a:rect l="0" t="0" r="r" b="b"/>
                  <a:pathLst>
                    <a:path w="232" h="344">
                      <a:moveTo>
                        <a:pt x="230" y="344"/>
                      </a:moveTo>
                      <a:lnTo>
                        <a:pt x="230" y="344"/>
                      </a:lnTo>
                      <a:lnTo>
                        <a:pt x="232" y="344"/>
                      </a:lnTo>
                      <a:lnTo>
                        <a:pt x="232" y="342"/>
                      </a:lnTo>
                      <a:lnTo>
                        <a:pt x="232" y="342"/>
                      </a:lnTo>
                      <a:lnTo>
                        <a:pt x="224" y="328"/>
                      </a:lnTo>
                      <a:lnTo>
                        <a:pt x="48" y="50"/>
                      </a:lnTo>
                      <a:lnTo>
                        <a:pt x="48" y="50"/>
                      </a:lnTo>
                      <a:lnTo>
                        <a:pt x="30" y="24"/>
                      </a:lnTo>
                      <a:lnTo>
                        <a:pt x="30" y="24"/>
                      </a:lnTo>
                      <a:lnTo>
                        <a:pt x="22" y="12"/>
                      </a:lnTo>
                      <a:lnTo>
                        <a:pt x="10" y="2"/>
                      </a:lnTo>
                      <a:lnTo>
                        <a:pt x="10" y="2"/>
                      </a:lnTo>
                      <a:lnTo>
                        <a:pt x="6" y="0"/>
                      </a:lnTo>
                      <a:lnTo>
                        <a:pt x="2" y="0"/>
                      </a:lnTo>
                      <a:lnTo>
                        <a:pt x="0" y="0"/>
                      </a:lnTo>
                      <a:lnTo>
                        <a:pt x="0" y="4"/>
                      </a:lnTo>
                      <a:lnTo>
                        <a:pt x="0" y="4"/>
                      </a:lnTo>
                      <a:lnTo>
                        <a:pt x="4" y="14"/>
                      </a:lnTo>
                      <a:lnTo>
                        <a:pt x="10" y="22"/>
                      </a:lnTo>
                      <a:lnTo>
                        <a:pt x="10" y="22"/>
                      </a:lnTo>
                      <a:lnTo>
                        <a:pt x="18" y="30"/>
                      </a:lnTo>
                      <a:lnTo>
                        <a:pt x="26" y="42"/>
                      </a:lnTo>
                      <a:lnTo>
                        <a:pt x="218" y="332"/>
                      </a:lnTo>
                      <a:lnTo>
                        <a:pt x="218" y="332"/>
                      </a:lnTo>
                      <a:lnTo>
                        <a:pt x="226" y="340"/>
                      </a:lnTo>
                      <a:lnTo>
                        <a:pt x="230" y="344"/>
                      </a:lnTo>
                      <a:lnTo>
                        <a:pt x="230" y="34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21" name="Freeform 80"/>
                <p:cNvSpPr>
                  <a:spLocks/>
                </p:cNvSpPr>
                <p:nvPr/>
              </p:nvSpPr>
              <p:spPr bwMode="auto">
                <a:xfrm>
                  <a:off x="2032000" y="1216025"/>
                  <a:ext cx="1588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22" name="Freeform 81"/>
                <p:cNvSpPr>
                  <a:spLocks/>
                </p:cNvSpPr>
                <p:nvPr/>
              </p:nvSpPr>
              <p:spPr bwMode="auto">
                <a:xfrm>
                  <a:off x="2057401" y="654050"/>
                  <a:ext cx="368300" cy="546100"/>
                </a:xfrm>
                <a:custGeom>
                  <a:avLst/>
                  <a:gdLst/>
                  <a:ahLst/>
                  <a:cxnLst>
                    <a:cxn ang="0">
                      <a:pos x="2" y="344"/>
                    </a:cxn>
                    <a:cxn ang="0">
                      <a:pos x="2" y="344"/>
                    </a:cxn>
                    <a:cxn ang="0">
                      <a:pos x="6" y="340"/>
                    </a:cxn>
                    <a:cxn ang="0">
                      <a:pos x="14" y="332"/>
                    </a:cxn>
                    <a:cxn ang="0">
                      <a:pos x="206" y="42"/>
                    </a:cxn>
                    <a:cxn ang="0">
                      <a:pos x="206" y="42"/>
                    </a:cxn>
                    <a:cxn ang="0">
                      <a:pos x="214" y="30"/>
                    </a:cxn>
                    <a:cxn ang="0">
                      <a:pos x="222" y="22"/>
                    </a:cxn>
                    <a:cxn ang="0">
                      <a:pos x="222" y="22"/>
                    </a:cxn>
                    <a:cxn ang="0">
                      <a:pos x="228" y="14"/>
                    </a:cxn>
                    <a:cxn ang="0">
                      <a:pos x="232" y="4"/>
                    </a:cxn>
                    <a:cxn ang="0">
                      <a:pos x="232" y="4"/>
                    </a:cxn>
                    <a:cxn ang="0">
                      <a:pos x="232" y="0"/>
                    </a:cxn>
                    <a:cxn ang="0">
                      <a:pos x="230" y="0"/>
                    </a:cxn>
                    <a:cxn ang="0">
                      <a:pos x="226" y="0"/>
                    </a:cxn>
                    <a:cxn ang="0">
                      <a:pos x="222" y="2"/>
                    </a:cxn>
                    <a:cxn ang="0">
                      <a:pos x="222" y="2"/>
                    </a:cxn>
                    <a:cxn ang="0">
                      <a:pos x="210" y="12"/>
                    </a:cxn>
                    <a:cxn ang="0">
                      <a:pos x="202" y="24"/>
                    </a:cxn>
                    <a:cxn ang="0">
                      <a:pos x="202" y="24"/>
                    </a:cxn>
                    <a:cxn ang="0">
                      <a:pos x="184" y="50"/>
                    </a:cxn>
                    <a:cxn ang="0">
                      <a:pos x="8" y="328"/>
                    </a:cxn>
                    <a:cxn ang="0">
                      <a:pos x="8" y="328"/>
                    </a:cxn>
                    <a:cxn ang="0">
                      <a:pos x="0" y="342"/>
                    </a:cxn>
                    <a:cxn ang="0">
                      <a:pos x="0" y="342"/>
                    </a:cxn>
                    <a:cxn ang="0">
                      <a:pos x="0" y="344"/>
                    </a:cxn>
                    <a:cxn ang="0">
                      <a:pos x="0" y="344"/>
                    </a:cxn>
                    <a:cxn ang="0">
                      <a:pos x="2" y="344"/>
                    </a:cxn>
                    <a:cxn ang="0">
                      <a:pos x="2" y="344"/>
                    </a:cxn>
                  </a:cxnLst>
                  <a:rect l="0" t="0" r="r" b="b"/>
                  <a:pathLst>
                    <a:path w="232" h="344">
                      <a:moveTo>
                        <a:pt x="2" y="344"/>
                      </a:moveTo>
                      <a:lnTo>
                        <a:pt x="2" y="344"/>
                      </a:lnTo>
                      <a:lnTo>
                        <a:pt x="6" y="340"/>
                      </a:lnTo>
                      <a:lnTo>
                        <a:pt x="14" y="332"/>
                      </a:lnTo>
                      <a:lnTo>
                        <a:pt x="206" y="42"/>
                      </a:lnTo>
                      <a:lnTo>
                        <a:pt x="206" y="42"/>
                      </a:lnTo>
                      <a:lnTo>
                        <a:pt x="214" y="30"/>
                      </a:lnTo>
                      <a:lnTo>
                        <a:pt x="222" y="22"/>
                      </a:lnTo>
                      <a:lnTo>
                        <a:pt x="222" y="22"/>
                      </a:lnTo>
                      <a:lnTo>
                        <a:pt x="228" y="14"/>
                      </a:lnTo>
                      <a:lnTo>
                        <a:pt x="232" y="4"/>
                      </a:lnTo>
                      <a:lnTo>
                        <a:pt x="232" y="4"/>
                      </a:lnTo>
                      <a:lnTo>
                        <a:pt x="232" y="0"/>
                      </a:lnTo>
                      <a:lnTo>
                        <a:pt x="230" y="0"/>
                      </a:lnTo>
                      <a:lnTo>
                        <a:pt x="226" y="0"/>
                      </a:lnTo>
                      <a:lnTo>
                        <a:pt x="222" y="2"/>
                      </a:lnTo>
                      <a:lnTo>
                        <a:pt x="222" y="2"/>
                      </a:lnTo>
                      <a:lnTo>
                        <a:pt x="210" y="12"/>
                      </a:lnTo>
                      <a:lnTo>
                        <a:pt x="202" y="24"/>
                      </a:lnTo>
                      <a:lnTo>
                        <a:pt x="202" y="24"/>
                      </a:lnTo>
                      <a:lnTo>
                        <a:pt x="184" y="50"/>
                      </a:lnTo>
                      <a:lnTo>
                        <a:pt x="8" y="328"/>
                      </a:lnTo>
                      <a:lnTo>
                        <a:pt x="8" y="328"/>
                      </a:lnTo>
                      <a:lnTo>
                        <a:pt x="0" y="342"/>
                      </a:lnTo>
                      <a:lnTo>
                        <a:pt x="0" y="342"/>
                      </a:lnTo>
                      <a:lnTo>
                        <a:pt x="0" y="344"/>
                      </a:lnTo>
                      <a:lnTo>
                        <a:pt x="0" y="344"/>
                      </a:lnTo>
                      <a:lnTo>
                        <a:pt x="2" y="344"/>
                      </a:lnTo>
                      <a:lnTo>
                        <a:pt x="2" y="34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23" name="Freeform 82"/>
                <p:cNvSpPr>
                  <a:spLocks noEditPoints="1"/>
                </p:cNvSpPr>
                <p:nvPr/>
              </p:nvSpPr>
              <p:spPr bwMode="auto">
                <a:xfrm rot="650724">
                  <a:off x="492450" y="105224"/>
                  <a:ext cx="2967986" cy="2434032"/>
                </a:xfrm>
                <a:custGeom>
                  <a:avLst/>
                  <a:gdLst/>
                  <a:ahLst/>
                  <a:cxnLst>
                    <a:cxn ang="0">
                      <a:pos x="1784" y="18"/>
                    </a:cxn>
                    <a:cxn ang="0">
                      <a:pos x="1368" y="254"/>
                    </a:cxn>
                    <a:cxn ang="0">
                      <a:pos x="1096" y="632"/>
                    </a:cxn>
                    <a:cxn ang="0">
                      <a:pos x="1066" y="570"/>
                    </a:cxn>
                    <a:cxn ang="0">
                      <a:pos x="1044" y="562"/>
                    </a:cxn>
                    <a:cxn ang="0">
                      <a:pos x="1016" y="572"/>
                    </a:cxn>
                    <a:cxn ang="0">
                      <a:pos x="992" y="628"/>
                    </a:cxn>
                    <a:cxn ang="0">
                      <a:pos x="680" y="216"/>
                    </a:cxn>
                    <a:cxn ang="0">
                      <a:pos x="268" y="10"/>
                    </a:cxn>
                    <a:cxn ang="0">
                      <a:pos x="34" y="198"/>
                    </a:cxn>
                    <a:cxn ang="0">
                      <a:pos x="86" y="264"/>
                    </a:cxn>
                    <a:cxn ang="0">
                      <a:pos x="156" y="340"/>
                    </a:cxn>
                    <a:cxn ang="0">
                      <a:pos x="198" y="442"/>
                    </a:cxn>
                    <a:cxn ang="0">
                      <a:pos x="224" y="492"/>
                    </a:cxn>
                    <a:cxn ang="0">
                      <a:pos x="240" y="572"/>
                    </a:cxn>
                    <a:cxn ang="0">
                      <a:pos x="272" y="640"/>
                    </a:cxn>
                    <a:cxn ang="0">
                      <a:pos x="378" y="740"/>
                    </a:cxn>
                    <a:cxn ang="0">
                      <a:pos x="470" y="858"/>
                    </a:cxn>
                    <a:cxn ang="0">
                      <a:pos x="342" y="1124"/>
                    </a:cxn>
                    <a:cxn ang="0">
                      <a:pos x="376" y="1176"/>
                    </a:cxn>
                    <a:cxn ang="0">
                      <a:pos x="406" y="1268"/>
                    </a:cxn>
                    <a:cxn ang="0">
                      <a:pos x="458" y="1316"/>
                    </a:cxn>
                    <a:cxn ang="0">
                      <a:pos x="502" y="1380"/>
                    </a:cxn>
                    <a:cxn ang="0">
                      <a:pos x="536" y="1422"/>
                    </a:cxn>
                    <a:cxn ang="0">
                      <a:pos x="460" y="1554"/>
                    </a:cxn>
                    <a:cxn ang="0">
                      <a:pos x="414" y="1686"/>
                    </a:cxn>
                    <a:cxn ang="0">
                      <a:pos x="486" y="1704"/>
                    </a:cxn>
                    <a:cxn ang="0">
                      <a:pos x="586" y="1526"/>
                    </a:cxn>
                    <a:cxn ang="0">
                      <a:pos x="662" y="1528"/>
                    </a:cxn>
                    <a:cxn ang="0">
                      <a:pos x="700" y="1528"/>
                    </a:cxn>
                    <a:cxn ang="0">
                      <a:pos x="768" y="1532"/>
                    </a:cxn>
                    <a:cxn ang="0">
                      <a:pos x="816" y="1452"/>
                    </a:cxn>
                    <a:cxn ang="0">
                      <a:pos x="978" y="928"/>
                    </a:cxn>
                    <a:cxn ang="0">
                      <a:pos x="996" y="942"/>
                    </a:cxn>
                    <a:cxn ang="0">
                      <a:pos x="992" y="1208"/>
                    </a:cxn>
                    <a:cxn ang="0">
                      <a:pos x="1088" y="1112"/>
                    </a:cxn>
                    <a:cxn ang="0">
                      <a:pos x="1088" y="854"/>
                    </a:cxn>
                    <a:cxn ang="0">
                      <a:pos x="1138" y="1056"/>
                    </a:cxn>
                    <a:cxn ang="0">
                      <a:pos x="1284" y="1500"/>
                    </a:cxn>
                    <a:cxn ang="0">
                      <a:pos x="1334" y="1528"/>
                    </a:cxn>
                    <a:cxn ang="0">
                      <a:pos x="1406" y="1536"/>
                    </a:cxn>
                    <a:cxn ang="0">
                      <a:pos x="1458" y="1516"/>
                    </a:cxn>
                    <a:cxn ang="0">
                      <a:pos x="1542" y="1592"/>
                    </a:cxn>
                    <a:cxn ang="0">
                      <a:pos x="1626" y="1714"/>
                    </a:cxn>
                    <a:cxn ang="0">
                      <a:pos x="1680" y="1650"/>
                    </a:cxn>
                    <a:cxn ang="0">
                      <a:pos x="1618" y="1546"/>
                    </a:cxn>
                    <a:cxn ang="0">
                      <a:pos x="1560" y="1404"/>
                    </a:cxn>
                    <a:cxn ang="0">
                      <a:pos x="1616" y="1378"/>
                    </a:cxn>
                    <a:cxn ang="0">
                      <a:pos x="1634" y="1294"/>
                    </a:cxn>
                    <a:cxn ang="0">
                      <a:pos x="1706" y="1248"/>
                    </a:cxn>
                    <a:cxn ang="0">
                      <a:pos x="1726" y="1166"/>
                    </a:cxn>
                    <a:cxn ang="0">
                      <a:pos x="1702" y="1004"/>
                    </a:cxn>
                    <a:cxn ang="0">
                      <a:pos x="1528" y="790"/>
                    </a:cxn>
                    <a:cxn ang="0">
                      <a:pos x="1758" y="718"/>
                    </a:cxn>
                    <a:cxn ang="0">
                      <a:pos x="1830" y="612"/>
                    </a:cxn>
                    <a:cxn ang="0">
                      <a:pos x="1868" y="536"/>
                    </a:cxn>
                    <a:cxn ang="0">
                      <a:pos x="1876" y="472"/>
                    </a:cxn>
                    <a:cxn ang="0">
                      <a:pos x="1898" y="394"/>
                    </a:cxn>
                    <a:cxn ang="0">
                      <a:pos x="1964" y="304"/>
                    </a:cxn>
                    <a:cxn ang="0">
                      <a:pos x="2020" y="236"/>
                    </a:cxn>
                    <a:cxn ang="0">
                      <a:pos x="1040" y="574"/>
                    </a:cxn>
                  </a:cxnLst>
                  <a:rect l="0" t="0" r="r" b="b"/>
                  <a:pathLst>
                    <a:path w="2090" h="1714">
                      <a:moveTo>
                        <a:pt x="2088" y="78"/>
                      </a:moveTo>
                      <a:lnTo>
                        <a:pt x="2070" y="44"/>
                      </a:lnTo>
                      <a:lnTo>
                        <a:pt x="2028" y="16"/>
                      </a:lnTo>
                      <a:lnTo>
                        <a:pt x="1964" y="4"/>
                      </a:lnTo>
                      <a:lnTo>
                        <a:pt x="1896" y="0"/>
                      </a:lnTo>
                      <a:lnTo>
                        <a:pt x="1896" y="0"/>
                      </a:lnTo>
                      <a:lnTo>
                        <a:pt x="1876" y="2"/>
                      </a:lnTo>
                      <a:lnTo>
                        <a:pt x="1852" y="4"/>
                      </a:lnTo>
                      <a:lnTo>
                        <a:pt x="1822" y="10"/>
                      </a:lnTo>
                      <a:lnTo>
                        <a:pt x="1784" y="18"/>
                      </a:lnTo>
                      <a:lnTo>
                        <a:pt x="1740" y="30"/>
                      </a:lnTo>
                      <a:lnTo>
                        <a:pt x="1694" y="46"/>
                      </a:lnTo>
                      <a:lnTo>
                        <a:pt x="1642" y="66"/>
                      </a:lnTo>
                      <a:lnTo>
                        <a:pt x="1642" y="66"/>
                      </a:lnTo>
                      <a:lnTo>
                        <a:pt x="1592" y="92"/>
                      </a:lnTo>
                      <a:lnTo>
                        <a:pt x="1544" y="118"/>
                      </a:lnTo>
                      <a:lnTo>
                        <a:pt x="1498" y="148"/>
                      </a:lnTo>
                      <a:lnTo>
                        <a:pt x="1454" y="180"/>
                      </a:lnTo>
                      <a:lnTo>
                        <a:pt x="1410" y="216"/>
                      </a:lnTo>
                      <a:lnTo>
                        <a:pt x="1368" y="254"/>
                      </a:lnTo>
                      <a:lnTo>
                        <a:pt x="1328" y="296"/>
                      </a:lnTo>
                      <a:lnTo>
                        <a:pt x="1286" y="342"/>
                      </a:lnTo>
                      <a:lnTo>
                        <a:pt x="1286" y="342"/>
                      </a:lnTo>
                      <a:lnTo>
                        <a:pt x="1254" y="380"/>
                      </a:lnTo>
                      <a:lnTo>
                        <a:pt x="1224" y="420"/>
                      </a:lnTo>
                      <a:lnTo>
                        <a:pt x="1196" y="462"/>
                      </a:lnTo>
                      <a:lnTo>
                        <a:pt x="1170" y="504"/>
                      </a:lnTo>
                      <a:lnTo>
                        <a:pt x="1124" y="578"/>
                      </a:lnTo>
                      <a:lnTo>
                        <a:pt x="1096" y="632"/>
                      </a:lnTo>
                      <a:lnTo>
                        <a:pt x="1096" y="632"/>
                      </a:lnTo>
                      <a:lnTo>
                        <a:pt x="1092" y="622"/>
                      </a:lnTo>
                      <a:lnTo>
                        <a:pt x="1082" y="608"/>
                      </a:lnTo>
                      <a:lnTo>
                        <a:pt x="1082" y="608"/>
                      </a:lnTo>
                      <a:lnTo>
                        <a:pt x="1086" y="600"/>
                      </a:lnTo>
                      <a:lnTo>
                        <a:pt x="1088" y="592"/>
                      </a:lnTo>
                      <a:lnTo>
                        <a:pt x="1088" y="592"/>
                      </a:lnTo>
                      <a:lnTo>
                        <a:pt x="1086" y="584"/>
                      </a:lnTo>
                      <a:lnTo>
                        <a:pt x="1082" y="576"/>
                      </a:lnTo>
                      <a:lnTo>
                        <a:pt x="1074" y="572"/>
                      </a:lnTo>
                      <a:lnTo>
                        <a:pt x="1066" y="570"/>
                      </a:lnTo>
                      <a:lnTo>
                        <a:pt x="1066" y="570"/>
                      </a:lnTo>
                      <a:lnTo>
                        <a:pt x="1064" y="570"/>
                      </a:lnTo>
                      <a:lnTo>
                        <a:pt x="1066" y="564"/>
                      </a:lnTo>
                      <a:lnTo>
                        <a:pt x="1060" y="564"/>
                      </a:lnTo>
                      <a:lnTo>
                        <a:pt x="1056" y="564"/>
                      </a:lnTo>
                      <a:lnTo>
                        <a:pt x="1056" y="564"/>
                      </a:lnTo>
                      <a:lnTo>
                        <a:pt x="1050" y="558"/>
                      </a:lnTo>
                      <a:lnTo>
                        <a:pt x="1048" y="560"/>
                      </a:lnTo>
                      <a:lnTo>
                        <a:pt x="1048" y="558"/>
                      </a:lnTo>
                      <a:lnTo>
                        <a:pt x="1044" y="562"/>
                      </a:lnTo>
                      <a:lnTo>
                        <a:pt x="1038" y="560"/>
                      </a:lnTo>
                      <a:lnTo>
                        <a:pt x="1038" y="564"/>
                      </a:lnTo>
                      <a:lnTo>
                        <a:pt x="1034" y="564"/>
                      </a:lnTo>
                      <a:lnTo>
                        <a:pt x="1030" y="564"/>
                      </a:lnTo>
                      <a:lnTo>
                        <a:pt x="1034" y="572"/>
                      </a:lnTo>
                      <a:lnTo>
                        <a:pt x="1034" y="572"/>
                      </a:lnTo>
                      <a:lnTo>
                        <a:pt x="1034" y="572"/>
                      </a:lnTo>
                      <a:lnTo>
                        <a:pt x="1026" y="570"/>
                      </a:lnTo>
                      <a:lnTo>
                        <a:pt x="1026" y="570"/>
                      </a:lnTo>
                      <a:lnTo>
                        <a:pt x="1016" y="572"/>
                      </a:lnTo>
                      <a:lnTo>
                        <a:pt x="1010" y="576"/>
                      </a:lnTo>
                      <a:lnTo>
                        <a:pt x="1004" y="584"/>
                      </a:lnTo>
                      <a:lnTo>
                        <a:pt x="1004" y="592"/>
                      </a:lnTo>
                      <a:lnTo>
                        <a:pt x="1004" y="592"/>
                      </a:lnTo>
                      <a:lnTo>
                        <a:pt x="1004" y="598"/>
                      </a:lnTo>
                      <a:lnTo>
                        <a:pt x="1008" y="604"/>
                      </a:lnTo>
                      <a:lnTo>
                        <a:pt x="1008" y="604"/>
                      </a:lnTo>
                      <a:lnTo>
                        <a:pt x="998" y="618"/>
                      </a:lnTo>
                      <a:lnTo>
                        <a:pt x="992" y="628"/>
                      </a:lnTo>
                      <a:lnTo>
                        <a:pt x="992" y="628"/>
                      </a:lnTo>
                      <a:lnTo>
                        <a:pt x="962" y="574"/>
                      </a:lnTo>
                      <a:lnTo>
                        <a:pt x="918" y="500"/>
                      </a:lnTo>
                      <a:lnTo>
                        <a:pt x="892" y="460"/>
                      </a:lnTo>
                      <a:lnTo>
                        <a:pt x="864" y="420"/>
                      </a:lnTo>
                      <a:lnTo>
                        <a:pt x="834" y="378"/>
                      </a:lnTo>
                      <a:lnTo>
                        <a:pt x="802" y="342"/>
                      </a:lnTo>
                      <a:lnTo>
                        <a:pt x="802" y="342"/>
                      </a:lnTo>
                      <a:lnTo>
                        <a:pt x="762" y="296"/>
                      </a:lnTo>
                      <a:lnTo>
                        <a:pt x="720" y="254"/>
                      </a:lnTo>
                      <a:lnTo>
                        <a:pt x="680" y="216"/>
                      </a:lnTo>
                      <a:lnTo>
                        <a:pt x="636" y="180"/>
                      </a:lnTo>
                      <a:lnTo>
                        <a:pt x="592" y="148"/>
                      </a:lnTo>
                      <a:lnTo>
                        <a:pt x="546" y="118"/>
                      </a:lnTo>
                      <a:lnTo>
                        <a:pt x="498" y="92"/>
                      </a:lnTo>
                      <a:lnTo>
                        <a:pt x="448" y="66"/>
                      </a:lnTo>
                      <a:lnTo>
                        <a:pt x="448" y="66"/>
                      </a:lnTo>
                      <a:lnTo>
                        <a:pt x="396" y="46"/>
                      </a:lnTo>
                      <a:lnTo>
                        <a:pt x="348" y="30"/>
                      </a:lnTo>
                      <a:lnTo>
                        <a:pt x="306" y="18"/>
                      </a:lnTo>
                      <a:lnTo>
                        <a:pt x="268" y="10"/>
                      </a:lnTo>
                      <a:lnTo>
                        <a:pt x="238" y="4"/>
                      </a:lnTo>
                      <a:lnTo>
                        <a:pt x="214" y="2"/>
                      </a:lnTo>
                      <a:lnTo>
                        <a:pt x="194" y="0"/>
                      </a:lnTo>
                      <a:lnTo>
                        <a:pt x="126" y="4"/>
                      </a:lnTo>
                      <a:lnTo>
                        <a:pt x="62" y="16"/>
                      </a:lnTo>
                      <a:lnTo>
                        <a:pt x="20" y="44"/>
                      </a:lnTo>
                      <a:lnTo>
                        <a:pt x="2" y="78"/>
                      </a:lnTo>
                      <a:lnTo>
                        <a:pt x="0" y="112"/>
                      </a:lnTo>
                      <a:lnTo>
                        <a:pt x="12" y="154"/>
                      </a:lnTo>
                      <a:lnTo>
                        <a:pt x="34" y="198"/>
                      </a:lnTo>
                      <a:lnTo>
                        <a:pt x="34" y="198"/>
                      </a:lnTo>
                      <a:lnTo>
                        <a:pt x="44" y="214"/>
                      </a:lnTo>
                      <a:lnTo>
                        <a:pt x="56" y="226"/>
                      </a:lnTo>
                      <a:lnTo>
                        <a:pt x="60" y="232"/>
                      </a:lnTo>
                      <a:lnTo>
                        <a:pt x="66" y="234"/>
                      </a:lnTo>
                      <a:lnTo>
                        <a:pt x="66" y="234"/>
                      </a:lnTo>
                      <a:lnTo>
                        <a:pt x="70" y="236"/>
                      </a:lnTo>
                      <a:lnTo>
                        <a:pt x="74" y="240"/>
                      </a:lnTo>
                      <a:lnTo>
                        <a:pt x="80" y="252"/>
                      </a:lnTo>
                      <a:lnTo>
                        <a:pt x="86" y="264"/>
                      </a:lnTo>
                      <a:lnTo>
                        <a:pt x="86" y="264"/>
                      </a:lnTo>
                      <a:lnTo>
                        <a:pt x="94" y="278"/>
                      </a:lnTo>
                      <a:lnTo>
                        <a:pt x="104" y="290"/>
                      </a:lnTo>
                      <a:lnTo>
                        <a:pt x="112" y="296"/>
                      </a:lnTo>
                      <a:lnTo>
                        <a:pt x="118" y="300"/>
                      </a:lnTo>
                      <a:lnTo>
                        <a:pt x="118" y="300"/>
                      </a:lnTo>
                      <a:lnTo>
                        <a:pt x="126" y="304"/>
                      </a:lnTo>
                      <a:lnTo>
                        <a:pt x="132" y="310"/>
                      </a:lnTo>
                      <a:lnTo>
                        <a:pt x="146" y="324"/>
                      </a:lnTo>
                      <a:lnTo>
                        <a:pt x="156" y="340"/>
                      </a:lnTo>
                      <a:lnTo>
                        <a:pt x="160" y="350"/>
                      </a:lnTo>
                      <a:lnTo>
                        <a:pt x="160" y="350"/>
                      </a:lnTo>
                      <a:lnTo>
                        <a:pt x="160" y="354"/>
                      </a:lnTo>
                      <a:lnTo>
                        <a:pt x="164" y="360"/>
                      </a:lnTo>
                      <a:lnTo>
                        <a:pt x="176" y="374"/>
                      </a:lnTo>
                      <a:lnTo>
                        <a:pt x="192" y="394"/>
                      </a:lnTo>
                      <a:lnTo>
                        <a:pt x="192" y="394"/>
                      </a:lnTo>
                      <a:lnTo>
                        <a:pt x="198" y="416"/>
                      </a:lnTo>
                      <a:lnTo>
                        <a:pt x="200" y="434"/>
                      </a:lnTo>
                      <a:lnTo>
                        <a:pt x="198" y="442"/>
                      </a:lnTo>
                      <a:lnTo>
                        <a:pt x="196" y="446"/>
                      </a:lnTo>
                      <a:lnTo>
                        <a:pt x="196" y="446"/>
                      </a:lnTo>
                      <a:lnTo>
                        <a:pt x="194" y="450"/>
                      </a:lnTo>
                      <a:lnTo>
                        <a:pt x="196" y="454"/>
                      </a:lnTo>
                      <a:lnTo>
                        <a:pt x="202" y="462"/>
                      </a:lnTo>
                      <a:lnTo>
                        <a:pt x="214" y="472"/>
                      </a:lnTo>
                      <a:lnTo>
                        <a:pt x="214" y="472"/>
                      </a:lnTo>
                      <a:lnTo>
                        <a:pt x="216" y="476"/>
                      </a:lnTo>
                      <a:lnTo>
                        <a:pt x="222" y="486"/>
                      </a:lnTo>
                      <a:lnTo>
                        <a:pt x="224" y="492"/>
                      </a:lnTo>
                      <a:lnTo>
                        <a:pt x="226" y="498"/>
                      </a:lnTo>
                      <a:lnTo>
                        <a:pt x="226" y="506"/>
                      </a:lnTo>
                      <a:lnTo>
                        <a:pt x="222" y="512"/>
                      </a:lnTo>
                      <a:lnTo>
                        <a:pt x="222" y="512"/>
                      </a:lnTo>
                      <a:lnTo>
                        <a:pt x="220" y="518"/>
                      </a:lnTo>
                      <a:lnTo>
                        <a:pt x="220" y="526"/>
                      </a:lnTo>
                      <a:lnTo>
                        <a:pt x="222" y="536"/>
                      </a:lnTo>
                      <a:lnTo>
                        <a:pt x="226" y="546"/>
                      </a:lnTo>
                      <a:lnTo>
                        <a:pt x="236" y="564"/>
                      </a:lnTo>
                      <a:lnTo>
                        <a:pt x="240" y="572"/>
                      </a:lnTo>
                      <a:lnTo>
                        <a:pt x="244" y="574"/>
                      </a:lnTo>
                      <a:lnTo>
                        <a:pt x="244" y="574"/>
                      </a:lnTo>
                      <a:lnTo>
                        <a:pt x="248" y="578"/>
                      </a:lnTo>
                      <a:lnTo>
                        <a:pt x="250" y="582"/>
                      </a:lnTo>
                      <a:lnTo>
                        <a:pt x="256" y="594"/>
                      </a:lnTo>
                      <a:lnTo>
                        <a:pt x="260" y="612"/>
                      </a:lnTo>
                      <a:lnTo>
                        <a:pt x="260" y="612"/>
                      </a:lnTo>
                      <a:lnTo>
                        <a:pt x="260" y="614"/>
                      </a:lnTo>
                      <a:lnTo>
                        <a:pt x="264" y="624"/>
                      </a:lnTo>
                      <a:lnTo>
                        <a:pt x="272" y="640"/>
                      </a:lnTo>
                      <a:lnTo>
                        <a:pt x="288" y="660"/>
                      </a:lnTo>
                      <a:lnTo>
                        <a:pt x="288" y="660"/>
                      </a:lnTo>
                      <a:lnTo>
                        <a:pt x="304" y="680"/>
                      </a:lnTo>
                      <a:lnTo>
                        <a:pt x="314" y="694"/>
                      </a:lnTo>
                      <a:lnTo>
                        <a:pt x="328" y="714"/>
                      </a:lnTo>
                      <a:lnTo>
                        <a:pt x="328" y="714"/>
                      </a:lnTo>
                      <a:lnTo>
                        <a:pt x="332" y="718"/>
                      </a:lnTo>
                      <a:lnTo>
                        <a:pt x="338" y="724"/>
                      </a:lnTo>
                      <a:lnTo>
                        <a:pt x="356" y="732"/>
                      </a:lnTo>
                      <a:lnTo>
                        <a:pt x="378" y="740"/>
                      </a:lnTo>
                      <a:lnTo>
                        <a:pt x="430" y="746"/>
                      </a:lnTo>
                      <a:lnTo>
                        <a:pt x="484" y="746"/>
                      </a:lnTo>
                      <a:lnTo>
                        <a:pt x="534" y="746"/>
                      </a:lnTo>
                      <a:lnTo>
                        <a:pt x="604" y="752"/>
                      </a:lnTo>
                      <a:lnTo>
                        <a:pt x="622" y="754"/>
                      </a:lnTo>
                      <a:lnTo>
                        <a:pt x="622" y="754"/>
                      </a:lnTo>
                      <a:lnTo>
                        <a:pt x="562" y="790"/>
                      </a:lnTo>
                      <a:lnTo>
                        <a:pt x="518" y="820"/>
                      </a:lnTo>
                      <a:lnTo>
                        <a:pt x="488" y="842"/>
                      </a:lnTo>
                      <a:lnTo>
                        <a:pt x="470" y="858"/>
                      </a:lnTo>
                      <a:lnTo>
                        <a:pt x="462" y="868"/>
                      </a:lnTo>
                      <a:lnTo>
                        <a:pt x="458" y="874"/>
                      </a:lnTo>
                      <a:lnTo>
                        <a:pt x="458" y="876"/>
                      </a:lnTo>
                      <a:lnTo>
                        <a:pt x="458" y="878"/>
                      </a:lnTo>
                      <a:lnTo>
                        <a:pt x="384" y="988"/>
                      </a:lnTo>
                      <a:lnTo>
                        <a:pt x="388" y="1004"/>
                      </a:lnTo>
                      <a:lnTo>
                        <a:pt x="384" y="1022"/>
                      </a:lnTo>
                      <a:lnTo>
                        <a:pt x="366" y="1052"/>
                      </a:lnTo>
                      <a:lnTo>
                        <a:pt x="354" y="1078"/>
                      </a:lnTo>
                      <a:lnTo>
                        <a:pt x="342" y="1124"/>
                      </a:lnTo>
                      <a:lnTo>
                        <a:pt x="342" y="1124"/>
                      </a:lnTo>
                      <a:lnTo>
                        <a:pt x="342" y="1130"/>
                      </a:lnTo>
                      <a:lnTo>
                        <a:pt x="344" y="1142"/>
                      </a:lnTo>
                      <a:lnTo>
                        <a:pt x="348" y="1148"/>
                      </a:lnTo>
                      <a:lnTo>
                        <a:pt x="350" y="1156"/>
                      </a:lnTo>
                      <a:lnTo>
                        <a:pt x="356" y="1162"/>
                      </a:lnTo>
                      <a:lnTo>
                        <a:pt x="364" y="1166"/>
                      </a:lnTo>
                      <a:lnTo>
                        <a:pt x="364" y="1166"/>
                      </a:lnTo>
                      <a:lnTo>
                        <a:pt x="372" y="1170"/>
                      </a:lnTo>
                      <a:lnTo>
                        <a:pt x="376" y="1176"/>
                      </a:lnTo>
                      <a:lnTo>
                        <a:pt x="380" y="1184"/>
                      </a:lnTo>
                      <a:lnTo>
                        <a:pt x="382" y="1192"/>
                      </a:lnTo>
                      <a:lnTo>
                        <a:pt x="380" y="1206"/>
                      </a:lnTo>
                      <a:lnTo>
                        <a:pt x="380" y="1212"/>
                      </a:lnTo>
                      <a:lnTo>
                        <a:pt x="382" y="1244"/>
                      </a:lnTo>
                      <a:lnTo>
                        <a:pt x="382" y="1244"/>
                      </a:lnTo>
                      <a:lnTo>
                        <a:pt x="384" y="1248"/>
                      </a:lnTo>
                      <a:lnTo>
                        <a:pt x="392" y="1258"/>
                      </a:lnTo>
                      <a:lnTo>
                        <a:pt x="398" y="1264"/>
                      </a:lnTo>
                      <a:lnTo>
                        <a:pt x="406" y="1268"/>
                      </a:lnTo>
                      <a:lnTo>
                        <a:pt x="416" y="1272"/>
                      </a:lnTo>
                      <a:lnTo>
                        <a:pt x="428" y="1272"/>
                      </a:lnTo>
                      <a:lnTo>
                        <a:pt x="428" y="1272"/>
                      </a:lnTo>
                      <a:lnTo>
                        <a:pt x="440" y="1274"/>
                      </a:lnTo>
                      <a:lnTo>
                        <a:pt x="448" y="1280"/>
                      </a:lnTo>
                      <a:lnTo>
                        <a:pt x="452" y="1286"/>
                      </a:lnTo>
                      <a:lnTo>
                        <a:pt x="456" y="1294"/>
                      </a:lnTo>
                      <a:lnTo>
                        <a:pt x="458" y="1310"/>
                      </a:lnTo>
                      <a:lnTo>
                        <a:pt x="458" y="1316"/>
                      </a:lnTo>
                      <a:lnTo>
                        <a:pt x="458" y="1316"/>
                      </a:lnTo>
                      <a:lnTo>
                        <a:pt x="456" y="1338"/>
                      </a:lnTo>
                      <a:lnTo>
                        <a:pt x="458" y="1354"/>
                      </a:lnTo>
                      <a:lnTo>
                        <a:pt x="458" y="1360"/>
                      </a:lnTo>
                      <a:lnTo>
                        <a:pt x="460" y="1364"/>
                      </a:lnTo>
                      <a:lnTo>
                        <a:pt x="460" y="1364"/>
                      </a:lnTo>
                      <a:lnTo>
                        <a:pt x="468" y="1374"/>
                      </a:lnTo>
                      <a:lnTo>
                        <a:pt x="474" y="1378"/>
                      </a:lnTo>
                      <a:lnTo>
                        <a:pt x="486" y="1380"/>
                      </a:lnTo>
                      <a:lnTo>
                        <a:pt x="486" y="1380"/>
                      </a:lnTo>
                      <a:lnTo>
                        <a:pt x="502" y="1380"/>
                      </a:lnTo>
                      <a:lnTo>
                        <a:pt x="514" y="1384"/>
                      </a:lnTo>
                      <a:lnTo>
                        <a:pt x="522" y="1390"/>
                      </a:lnTo>
                      <a:lnTo>
                        <a:pt x="526" y="1394"/>
                      </a:lnTo>
                      <a:lnTo>
                        <a:pt x="526" y="1396"/>
                      </a:lnTo>
                      <a:lnTo>
                        <a:pt x="526" y="1396"/>
                      </a:lnTo>
                      <a:lnTo>
                        <a:pt x="526" y="1400"/>
                      </a:lnTo>
                      <a:lnTo>
                        <a:pt x="530" y="1404"/>
                      </a:lnTo>
                      <a:lnTo>
                        <a:pt x="532" y="1408"/>
                      </a:lnTo>
                      <a:lnTo>
                        <a:pt x="534" y="1414"/>
                      </a:lnTo>
                      <a:lnTo>
                        <a:pt x="536" y="1422"/>
                      </a:lnTo>
                      <a:lnTo>
                        <a:pt x="536" y="1432"/>
                      </a:lnTo>
                      <a:lnTo>
                        <a:pt x="532" y="1446"/>
                      </a:lnTo>
                      <a:lnTo>
                        <a:pt x="524" y="1462"/>
                      </a:lnTo>
                      <a:lnTo>
                        <a:pt x="524" y="1462"/>
                      </a:lnTo>
                      <a:lnTo>
                        <a:pt x="492" y="1522"/>
                      </a:lnTo>
                      <a:lnTo>
                        <a:pt x="478" y="1540"/>
                      </a:lnTo>
                      <a:lnTo>
                        <a:pt x="472" y="1546"/>
                      </a:lnTo>
                      <a:lnTo>
                        <a:pt x="466" y="1550"/>
                      </a:lnTo>
                      <a:lnTo>
                        <a:pt x="466" y="1550"/>
                      </a:lnTo>
                      <a:lnTo>
                        <a:pt x="460" y="1554"/>
                      </a:lnTo>
                      <a:lnTo>
                        <a:pt x="454" y="1560"/>
                      </a:lnTo>
                      <a:lnTo>
                        <a:pt x="440" y="1578"/>
                      </a:lnTo>
                      <a:lnTo>
                        <a:pt x="424" y="1604"/>
                      </a:lnTo>
                      <a:lnTo>
                        <a:pt x="424" y="1604"/>
                      </a:lnTo>
                      <a:lnTo>
                        <a:pt x="420" y="1614"/>
                      </a:lnTo>
                      <a:lnTo>
                        <a:pt x="412" y="1636"/>
                      </a:lnTo>
                      <a:lnTo>
                        <a:pt x="410" y="1650"/>
                      </a:lnTo>
                      <a:lnTo>
                        <a:pt x="408" y="1666"/>
                      </a:lnTo>
                      <a:lnTo>
                        <a:pt x="410" y="1680"/>
                      </a:lnTo>
                      <a:lnTo>
                        <a:pt x="414" y="1686"/>
                      </a:lnTo>
                      <a:lnTo>
                        <a:pt x="416" y="1692"/>
                      </a:lnTo>
                      <a:lnTo>
                        <a:pt x="416" y="1692"/>
                      </a:lnTo>
                      <a:lnTo>
                        <a:pt x="426" y="1702"/>
                      </a:lnTo>
                      <a:lnTo>
                        <a:pt x="438" y="1710"/>
                      </a:lnTo>
                      <a:lnTo>
                        <a:pt x="450" y="1714"/>
                      </a:lnTo>
                      <a:lnTo>
                        <a:pt x="456" y="1714"/>
                      </a:lnTo>
                      <a:lnTo>
                        <a:pt x="464" y="1714"/>
                      </a:lnTo>
                      <a:lnTo>
                        <a:pt x="470" y="1712"/>
                      </a:lnTo>
                      <a:lnTo>
                        <a:pt x="478" y="1710"/>
                      </a:lnTo>
                      <a:lnTo>
                        <a:pt x="486" y="1704"/>
                      </a:lnTo>
                      <a:lnTo>
                        <a:pt x="492" y="1698"/>
                      </a:lnTo>
                      <a:lnTo>
                        <a:pt x="500" y="1690"/>
                      </a:lnTo>
                      <a:lnTo>
                        <a:pt x="508" y="1678"/>
                      </a:lnTo>
                      <a:lnTo>
                        <a:pt x="514" y="1666"/>
                      </a:lnTo>
                      <a:lnTo>
                        <a:pt x="522" y="1650"/>
                      </a:lnTo>
                      <a:lnTo>
                        <a:pt x="522" y="1650"/>
                      </a:lnTo>
                      <a:lnTo>
                        <a:pt x="548" y="1592"/>
                      </a:lnTo>
                      <a:lnTo>
                        <a:pt x="568" y="1554"/>
                      </a:lnTo>
                      <a:lnTo>
                        <a:pt x="582" y="1532"/>
                      </a:lnTo>
                      <a:lnTo>
                        <a:pt x="586" y="1526"/>
                      </a:lnTo>
                      <a:lnTo>
                        <a:pt x="586" y="1526"/>
                      </a:lnTo>
                      <a:lnTo>
                        <a:pt x="590" y="1522"/>
                      </a:lnTo>
                      <a:lnTo>
                        <a:pt x="594" y="1518"/>
                      </a:lnTo>
                      <a:lnTo>
                        <a:pt x="600" y="1516"/>
                      </a:lnTo>
                      <a:lnTo>
                        <a:pt x="608" y="1514"/>
                      </a:lnTo>
                      <a:lnTo>
                        <a:pt x="620" y="1514"/>
                      </a:lnTo>
                      <a:lnTo>
                        <a:pt x="632" y="1516"/>
                      </a:lnTo>
                      <a:lnTo>
                        <a:pt x="648" y="1520"/>
                      </a:lnTo>
                      <a:lnTo>
                        <a:pt x="648" y="1520"/>
                      </a:lnTo>
                      <a:lnTo>
                        <a:pt x="662" y="1528"/>
                      </a:lnTo>
                      <a:lnTo>
                        <a:pt x="668" y="1532"/>
                      </a:lnTo>
                      <a:lnTo>
                        <a:pt x="670" y="1536"/>
                      </a:lnTo>
                      <a:lnTo>
                        <a:pt x="668" y="1536"/>
                      </a:lnTo>
                      <a:lnTo>
                        <a:pt x="664" y="1538"/>
                      </a:lnTo>
                      <a:lnTo>
                        <a:pt x="670" y="1538"/>
                      </a:lnTo>
                      <a:lnTo>
                        <a:pt x="670" y="1538"/>
                      </a:lnTo>
                      <a:lnTo>
                        <a:pt x="682" y="1536"/>
                      </a:lnTo>
                      <a:lnTo>
                        <a:pt x="692" y="1532"/>
                      </a:lnTo>
                      <a:lnTo>
                        <a:pt x="700" y="1528"/>
                      </a:lnTo>
                      <a:lnTo>
                        <a:pt x="700" y="1528"/>
                      </a:lnTo>
                      <a:lnTo>
                        <a:pt x="708" y="1522"/>
                      </a:lnTo>
                      <a:lnTo>
                        <a:pt x="716" y="1518"/>
                      </a:lnTo>
                      <a:lnTo>
                        <a:pt x="724" y="1516"/>
                      </a:lnTo>
                      <a:lnTo>
                        <a:pt x="724" y="1516"/>
                      </a:lnTo>
                      <a:lnTo>
                        <a:pt x="734" y="1518"/>
                      </a:lnTo>
                      <a:lnTo>
                        <a:pt x="744" y="1522"/>
                      </a:lnTo>
                      <a:lnTo>
                        <a:pt x="754" y="1528"/>
                      </a:lnTo>
                      <a:lnTo>
                        <a:pt x="754" y="1528"/>
                      </a:lnTo>
                      <a:lnTo>
                        <a:pt x="758" y="1530"/>
                      </a:lnTo>
                      <a:lnTo>
                        <a:pt x="768" y="1532"/>
                      </a:lnTo>
                      <a:lnTo>
                        <a:pt x="774" y="1532"/>
                      </a:lnTo>
                      <a:lnTo>
                        <a:pt x="780" y="1532"/>
                      </a:lnTo>
                      <a:lnTo>
                        <a:pt x="786" y="1528"/>
                      </a:lnTo>
                      <a:lnTo>
                        <a:pt x="794" y="1520"/>
                      </a:lnTo>
                      <a:lnTo>
                        <a:pt x="794" y="1520"/>
                      </a:lnTo>
                      <a:lnTo>
                        <a:pt x="800" y="1512"/>
                      </a:lnTo>
                      <a:lnTo>
                        <a:pt x="806" y="1500"/>
                      </a:lnTo>
                      <a:lnTo>
                        <a:pt x="812" y="1478"/>
                      </a:lnTo>
                      <a:lnTo>
                        <a:pt x="816" y="1458"/>
                      </a:lnTo>
                      <a:lnTo>
                        <a:pt x="816" y="1452"/>
                      </a:lnTo>
                      <a:lnTo>
                        <a:pt x="840" y="1406"/>
                      </a:lnTo>
                      <a:lnTo>
                        <a:pt x="844" y="1388"/>
                      </a:lnTo>
                      <a:lnTo>
                        <a:pt x="870" y="1386"/>
                      </a:lnTo>
                      <a:lnTo>
                        <a:pt x="894" y="1318"/>
                      </a:lnTo>
                      <a:lnTo>
                        <a:pt x="922" y="1204"/>
                      </a:lnTo>
                      <a:lnTo>
                        <a:pt x="952" y="1056"/>
                      </a:lnTo>
                      <a:lnTo>
                        <a:pt x="970" y="942"/>
                      </a:lnTo>
                      <a:lnTo>
                        <a:pt x="970" y="942"/>
                      </a:lnTo>
                      <a:lnTo>
                        <a:pt x="974" y="940"/>
                      </a:lnTo>
                      <a:lnTo>
                        <a:pt x="978" y="928"/>
                      </a:lnTo>
                      <a:lnTo>
                        <a:pt x="984" y="908"/>
                      </a:lnTo>
                      <a:lnTo>
                        <a:pt x="986" y="894"/>
                      </a:lnTo>
                      <a:lnTo>
                        <a:pt x="988" y="880"/>
                      </a:lnTo>
                      <a:lnTo>
                        <a:pt x="988" y="880"/>
                      </a:lnTo>
                      <a:lnTo>
                        <a:pt x="990" y="866"/>
                      </a:lnTo>
                      <a:lnTo>
                        <a:pt x="994" y="858"/>
                      </a:lnTo>
                      <a:lnTo>
                        <a:pt x="1000" y="856"/>
                      </a:lnTo>
                      <a:lnTo>
                        <a:pt x="1004" y="854"/>
                      </a:lnTo>
                      <a:lnTo>
                        <a:pt x="1004" y="880"/>
                      </a:lnTo>
                      <a:lnTo>
                        <a:pt x="996" y="942"/>
                      </a:lnTo>
                      <a:lnTo>
                        <a:pt x="998" y="962"/>
                      </a:lnTo>
                      <a:lnTo>
                        <a:pt x="990" y="990"/>
                      </a:lnTo>
                      <a:lnTo>
                        <a:pt x="990" y="1034"/>
                      </a:lnTo>
                      <a:lnTo>
                        <a:pt x="990" y="1046"/>
                      </a:lnTo>
                      <a:lnTo>
                        <a:pt x="990" y="1108"/>
                      </a:lnTo>
                      <a:lnTo>
                        <a:pt x="998" y="1112"/>
                      </a:lnTo>
                      <a:lnTo>
                        <a:pt x="998" y="1122"/>
                      </a:lnTo>
                      <a:lnTo>
                        <a:pt x="990" y="1130"/>
                      </a:lnTo>
                      <a:lnTo>
                        <a:pt x="992" y="1160"/>
                      </a:lnTo>
                      <a:lnTo>
                        <a:pt x="992" y="1208"/>
                      </a:lnTo>
                      <a:lnTo>
                        <a:pt x="1010" y="1248"/>
                      </a:lnTo>
                      <a:lnTo>
                        <a:pt x="1040" y="1274"/>
                      </a:lnTo>
                      <a:lnTo>
                        <a:pt x="1044" y="1246"/>
                      </a:lnTo>
                      <a:lnTo>
                        <a:pt x="1048" y="1274"/>
                      </a:lnTo>
                      <a:lnTo>
                        <a:pt x="1078" y="1248"/>
                      </a:lnTo>
                      <a:lnTo>
                        <a:pt x="1096" y="1208"/>
                      </a:lnTo>
                      <a:lnTo>
                        <a:pt x="1096" y="1160"/>
                      </a:lnTo>
                      <a:lnTo>
                        <a:pt x="1098" y="1130"/>
                      </a:lnTo>
                      <a:lnTo>
                        <a:pt x="1088" y="1122"/>
                      </a:lnTo>
                      <a:lnTo>
                        <a:pt x="1088" y="1112"/>
                      </a:lnTo>
                      <a:lnTo>
                        <a:pt x="1098" y="1108"/>
                      </a:lnTo>
                      <a:lnTo>
                        <a:pt x="1098" y="1046"/>
                      </a:lnTo>
                      <a:lnTo>
                        <a:pt x="1098" y="1034"/>
                      </a:lnTo>
                      <a:lnTo>
                        <a:pt x="1098" y="990"/>
                      </a:lnTo>
                      <a:lnTo>
                        <a:pt x="1088" y="962"/>
                      </a:lnTo>
                      <a:lnTo>
                        <a:pt x="1090" y="942"/>
                      </a:lnTo>
                      <a:lnTo>
                        <a:pt x="1084" y="880"/>
                      </a:lnTo>
                      <a:lnTo>
                        <a:pt x="1082" y="856"/>
                      </a:lnTo>
                      <a:lnTo>
                        <a:pt x="1082" y="856"/>
                      </a:lnTo>
                      <a:lnTo>
                        <a:pt x="1088" y="854"/>
                      </a:lnTo>
                      <a:lnTo>
                        <a:pt x="1094" y="858"/>
                      </a:lnTo>
                      <a:lnTo>
                        <a:pt x="1100" y="866"/>
                      </a:lnTo>
                      <a:lnTo>
                        <a:pt x="1102" y="880"/>
                      </a:lnTo>
                      <a:lnTo>
                        <a:pt x="1102" y="880"/>
                      </a:lnTo>
                      <a:lnTo>
                        <a:pt x="1102" y="894"/>
                      </a:lnTo>
                      <a:lnTo>
                        <a:pt x="1106" y="908"/>
                      </a:lnTo>
                      <a:lnTo>
                        <a:pt x="1112" y="928"/>
                      </a:lnTo>
                      <a:lnTo>
                        <a:pt x="1116" y="940"/>
                      </a:lnTo>
                      <a:lnTo>
                        <a:pt x="1120" y="942"/>
                      </a:lnTo>
                      <a:lnTo>
                        <a:pt x="1138" y="1056"/>
                      </a:lnTo>
                      <a:lnTo>
                        <a:pt x="1168" y="1204"/>
                      </a:lnTo>
                      <a:lnTo>
                        <a:pt x="1196" y="1318"/>
                      </a:lnTo>
                      <a:lnTo>
                        <a:pt x="1220" y="1386"/>
                      </a:lnTo>
                      <a:lnTo>
                        <a:pt x="1246" y="1388"/>
                      </a:lnTo>
                      <a:lnTo>
                        <a:pt x="1250" y="1406"/>
                      </a:lnTo>
                      <a:lnTo>
                        <a:pt x="1274" y="1452"/>
                      </a:lnTo>
                      <a:lnTo>
                        <a:pt x="1274" y="1452"/>
                      </a:lnTo>
                      <a:lnTo>
                        <a:pt x="1274" y="1458"/>
                      </a:lnTo>
                      <a:lnTo>
                        <a:pt x="1278" y="1478"/>
                      </a:lnTo>
                      <a:lnTo>
                        <a:pt x="1284" y="1500"/>
                      </a:lnTo>
                      <a:lnTo>
                        <a:pt x="1290" y="1512"/>
                      </a:lnTo>
                      <a:lnTo>
                        <a:pt x="1296" y="1520"/>
                      </a:lnTo>
                      <a:lnTo>
                        <a:pt x="1296" y="1520"/>
                      </a:lnTo>
                      <a:lnTo>
                        <a:pt x="1304" y="1528"/>
                      </a:lnTo>
                      <a:lnTo>
                        <a:pt x="1310" y="1532"/>
                      </a:lnTo>
                      <a:lnTo>
                        <a:pt x="1316" y="1532"/>
                      </a:lnTo>
                      <a:lnTo>
                        <a:pt x="1322" y="1532"/>
                      </a:lnTo>
                      <a:lnTo>
                        <a:pt x="1332" y="1530"/>
                      </a:lnTo>
                      <a:lnTo>
                        <a:pt x="1334" y="1528"/>
                      </a:lnTo>
                      <a:lnTo>
                        <a:pt x="1334" y="1528"/>
                      </a:lnTo>
                      <a:lnTo>
                        <a:pt x="1346" y="1522"/>
                      </a:lnTo>
                      <a:lnTo>
                        <a:pt x="1356" y="1518"/>
                      </a:lnTo>
                      <a:lnTo>
                        <a:pt x="1366" y="1516"/>
                      </a:lnTo>
                      <a:lnTo>
                        <a:pt x="1366" y="1516"/>
                      </a:lnTo>
                      <a:lnTo>
                        <a:pt x="1374" y="1518"/>
                      </a:lnTo>
                      <a:lnTo>
                        <a:pt x="1382" y="1522"/>
                      </a:lnTo>
                      <a:lnTo>
                        <a:pt x="1390" y="1528"/>
                      </a:lnTo>
                      <a:lnTo>
                        <a:pt x="1390" y="1528"/>
                      </a:lnTo>
                      <a:lnTo>
                        <a:pt x="1398" y="1532"/>
                      </a:lnTo>
                      <a:lnTo>
                        <a:pt x="1406" y="1536"/>
                      </a:lnTo>
                      <a:lnTo>
                        <a:pt x="1420" y="1538"/>
                      </a:lnTo>
                      <a:lnTo>
                        <a:pt x="1420" y="1538"/>
                      </a:lnTo>
                      <a:lnTo>
                        <a:pt x="1426" y="1538"/>
                      </a:lnTo>
                      <a:lnTo>
                        <a:pt x="1422" y="1536"/>
                      </a:lnTo>
                      <a:lnTo>
                        <a:pt x="1420" y="1536"/>
                      </a:lnTo>
                      <a:lnTo>
                        <a:pt x="1422" y="1532"/>
                      </a:lnTo>
                      <a:lnTo>
                        <a:pt x="1428" y="1528"/>
                      </a:lnTo>
                      <a:lnTo>
                        <a:pt x="1442" y="1520"/>
                      </a:lnTo>
                      <a:lnTo>
                        <a:pt x="1442" y="1520"/>
                      </a:lnTo>
                      <a:lnTo>
                        <a:pt x="1458" y="1516"/>
                      </a:lnTo>
                      <a:lnTo>
                        <a:pt x="1470" y="1514"/>
                      </a:lnTo>
                      <a:lnTo>
                        <a:pt x="1482" y="1514"/>
                      </a:lnTo>
                      <a:lnTo>
                        <a:pt x="1490" y="1516"/>
                      </a:lnTo>
                      <a:lnTo>
                        <a:pt x="1496" y="1518"/>
                      </a:lnTo>
                      <a:lnTo>
                        <a:pt x="1500" y="1522"/>
                      </a:lnTo>
                      <a:lnTo>
                        <a:pt x="1502" y="1526"/>
                      </a:lnTo>
                      <a:lnTo>
                        <a:pt x="1502" y="1526"/>
                      </a:lnTo>
                      <a:lnTo>
                        <a:pt x="1508" y="1532"/>
                      </a:lnTo>
                      <a:lnTo>
                        <a:pt x="1522" y="1554"/>
                      </a:lnTo>
                      <a:lnTo>
                        <a:pt x="1542" y="1592"/>
                      </a:lnTo>
                      <a:lnTo>
                        <a:pt x="1568" y="1650"/>
                      </a:lnTo>
                      <a:lnTo>
                        <a:pt x="1568" y="1650"/>
                      </a:lnTo>
                      <a:lnTo>
                        <a:pt x="1576" y="1666"/>
                      </a:lnTo>
                      <a:lnTo>
                        <a:pt x="1582" y="1678"/>
                      </a:lnTo>
                      <a:lnTo>
                        <a:pt x="1590" y="1690"/>
                      </a:lnTo>
                      <a:lnTo>
                        <a:pt x="1598" y="1698"/>
                      </a:lnTo>
                      <a:lnTo>
                        <a:pt x="1604" y="1704"/>
                      </a:lnTo>
                      <a:lnTo>
                        <a:pt x="1612" y="1710"/>
                      </a:lnTo>
                      <a:lnTo>
                        <a:pt x="1620" y="1712"/>
                      </a:lnTo>
                      <a:lnTo>
                        <a:pt x="1626" y="1714"/>
                      </a:lnTo>
                      <a:lnTo>
                        <a:pt x="1634" y="1714"/>
                      </a:lnTo>
                      <a:lnTo>
                        <a:pt x="1640" y="1714"/>
                      </a:lnTo>
                      <a:lnTo>
                        <a:pt x="1652" y="1710"/>
                      </a:lnTo>
                      <a:lnTo>
                        <a:pt x="1664" y="1702"/>
                      </a:lnTo>
                      <a:lnTo>
                        <a:pt x="1672" y="1692"/>
                      </a:lnTo>
                      <a:lnTo>
                        <a:pt x="1672" y="1692"/>
                      </a:lnTo>
                      <a:lnTo>
                        <a:pt x="1676" y="1686"/>
                      </a:lnTo>
                      <a:lnTo>
                        <a:pt x="1678" y="1680"/>
                      </a:lnTo>
                      <a:lnTo>
                        <a:pt x="1682" y="1666"/>
                      </a:lnTo>
                      <a:lnTo>
                        <a:pt x="1680" y="1650"/>
                      </a:lnTo>
                      <a:lnTo>
                        <a:pt x="1678" y="1636"/>
                      </a:lnTo>
                      <a:lnTo>
                        <a:pt x="1670" y="1614"/>
                      </a:lnTo>
                      <a:lnTo>
                        <a:pt x="1666" y="1604"/>
                      </a:lnTo>
                      <a:lnTo>
                        <a:pt x="1666" y="1604"/>
                      </a:lnTo>
                      <a:lnTo>
                        <a:pt x="1650" y="1578"/>
                      </a:lnTo>
                      <a:lnTo>
                        <a:pt x="1636" y="1560"/>
                      </a:lnTo>
                      <a:lnTo>
                        <a:pt x="1630" y="1554"/>
                      </a:lnTo>
                      <a:lnTo>
                        <a:pt x="1622" y="1550"/>
                      </a:lnTo>
                      <a:lnTo>
                        <a:pt x="1622" y="1550"/>
                      </a:lnTo>
                      <a:lnTo>
                        <a:pt x="1618" y="1546"/>
                      </a:lnTo>
                      <a:lnTo>
                        <a:pt x="1612" y="1540"/>
                      </a:lnTo>
                      <a:lnTo>
                        <a:pt x="1598" y="1522"/>
                      </a:lnTo>
                      <a:lnTo>
                        <a:pt x="1566" y="1462"/>
                      </a:lnTo>
                      <a:lnTo>
                        <a:pt x="1566" y="1462"/>
                      </a:lnTo>
                      <a:lnTo>
                        <a:pt x="1558" y="1446"/>
                      </a:lnTo>
                      <a:lnTo>
                        <a:pt x="1554" y="1432"/>
                      </a:lnTo>
                      <a:lnTo>
                        <a:pt x="1554" y="1422"/>
                      </a:lnTo>
                      <a:lnTo>
                        <a:pt x="1556" y="1414"/>
                      </a:lnTo>
                      <a:lnTo>
                        <a:pt x="1558" y="1408"/>
                      </a:lnTo>
                      <a:lnTo>
                        <a:pt x="1560" y="1404"/>
                      </a:lnTo>
                      <a:lnTo>
                        <a:pt x="1562" y="1400"/>
                      </a:lnTo>
                      <a:lnTo>
                        <a:pt x="1564" y="1396"/>
                      </a:lnTo>
                      <a:lnTo>
                        <a:pt x="1564" y="1396"/>
                      </a:lnTo>
                      <a:lnTo>
                        <a:pt x="1564" y="1394"/>
                      </a:lnTo>
                      <a:lnTo>
                        <a:pt x="1566" y="1390"/>
                      </a:lnTo>
                      <a:lnTo>
                        <a:pt x="1576" y="1384"/>
                      </a:lnTo>
                      <a:lnTo>
                        <a:pt x="1588" y="1380"/>
                      </a:lnTo>
                      <a:lnTo>
                        <a:pt x="1604" y="1380"/>
                      </a:lnTo>
                      <a:lnTo>
                        <a:pt x="1604" y="1380"/>
                      </a:lnTo>
                      <a:lnTo>
                        <a:pt x="1616" y="1378"/>
                      </a:lnTo>
                      <a:lnTo>
                        <a:pt x="1622" y="1374"/>
                      </a:lnTo>
                      <a:lnTo>
                        <a:pt x="1630" y="1364"/>
                      </a:lnTo>
                      <a:lnTo>
                        <a:pt x="1630" y="1364"/>
                      </a:lnTo>
                      <a:lnTo>
                        <a:pt x="1632" y="1360"/>
                      </a:lnTo>
                      <a:lnTo>
                        <a:pt x="1632" y="1354"/>
                      </a:lnTo>
                      <a:lnTo>
                        <a:pt x="1632" y="1338"/>
                      </a:lnTo>
                      <a:lnTo>
                        <a:pt x="1632" y="1316"/>
                      </a:lnTo>
                      <a:lnTo>
                        <a:pt x="1632" y="1316"/>
                      </a:lnTo>
                      <a:lnTo>
                        <a:pt x="1632" y="1310"/>
                      </a:lnTo>
                      <a:lnTo>
                        <a:pt x="1634" y="1294"/>
                      </a:lnTo>
                      <a:lnTo>
                        <a:pt x="1638" y="1286"/>
                      </a:lnTo>
                      <a:lnTo>
                        <a:pt x="1642" y="1280"/>
                      </a:lnTo>
                      <a:lnTo>
                        <a:pt x="1650" y="1274"/>
                      </a:lnTo>
                      <a:lnTo>
                        <a:pt x="1662" y="1272"/>
                      </a:lnTo>
                      <a:lnTo>
                        <a:pt x="1662" y="1272"/>
                      </a:lnTo>
                      <a:lnTo>
                        <a:pt x="1674" y="1272"/>
                      </a:lnTo>
                      <a:lnTo>
                        <a:pt x="1684" y="1268"/>
                      </a:lnTo>
                      <a:lnTo>
                        <a:pt x="1692" y="1264"/>
                      </a:lnTo>
                      <a:lnTo>
                        <a:pt x="1698" y="1258"/>
                      </a:lnTo>
                      <a:lnTo>
                        <a:pt x="1706" y="1248"/>
                      </a:lnTo>
                      <a:lnTo>
                        <a:pt x="1708" y="1244"/>
                      </a:lnTo>
                      <a:lnTo>
                        <a:pt x="1710" y="1212"/>
                      </a:lnTo>
                      <a:lnTo>
                        <a:pt x="1710" y="1212"/>
                      </a:lnTo>
                      <a:lnTo>
                        <a:pt x="1710" y="1206"/>
                      </a:lnTo>
                      <a:lnTo>
                        <a:pt x="1708" y="1192"/>
                      </a:lnTo>
                      <a:lnTo>
                        <a:pt x="1710" y="1184"/>
                      </a:lnTo>
                      <a:lnTo>
                        <a:pt x="1712" y="1176"/>
                      </a:lnTo>
                      <a:lnTo>
                        <a:pt x="1718" y="1170"/>
                      </a:lnTo>
                      <a:lnTo>
                        <a:pt x="1726" y="1166"/>
                      </a:lnTo>
                      <a:lnTo>
                        <a:pt x="1726" y="1166"/>
                      </a:lnTo>
                      <a:lnTo>
                        <a:pt x="1734" y="1162"/>
                      </a:lnTo>
                      <a:lnTo>
                        <a:pt x="1738" y="1156"/>
                      </a:lnTo>
                      <a:lnTo>
                        <a:pt x="1742" y="1148"/>
                      </a:lnTo>
                      <a:lnTo>
                        <a:pt x="1746" y="1142"/>
                      </a:lnTo>
                      <a:lnTo>
                        <a:pt x="1748" y="1130"/>
                      </a:lnTo>
                      <a:lnTo>
                        <a:pt x="1748" y="1124"/>
                      </a:lnTo>
                      <a:lnTo>
                        <a:pt x="1736" y="1078"/>
                      </a:lnTo>
                      <a:lnTo>
                        <a:pt x="1724" y="1052"/>
                      </a:lnTo>
                      <a:lnTo>
                        <a:pt x="1706" y="1022"/>
                      </a:lnTo>
                      <a:lnTo>
                        <a:pt x="1702" y="1004"/>
                      </a:lnTo>
                      <a:lnTo>
                        <a:pt x="1706" y="988"/>
                      </a:lnTo>
                      <a:lnTo>
                        <a:pt x="1632" y="878"/>
                      </a:lnTo>
                      <a:lnTo>
                        <a:pt x="1632" y="878"/>
                      </a:lnTo>
                      <a:lnTo>
                        <a:pt x="1632" y="876"/>
                      </a:lnTo>
                      <a:lnTo>
                        <a:pt x="1632" y="874"/>
                      </a:lnTo>
                      <a:lnTo>
                        <a:pt x="1628" y="868"/>
                      </a:lnTo>
                      <a:lnTo>
                        <a:pt x="1620" y="858"/>
                      </a:lnTo>
                      <a:lnTo>
                        <a:pt x="1600" y="842"/>
                      </a:lnTo>
                      <a:lnTo>
                        <a:pt x="1572" y="820"/>
                      </a:lnTo>
                      <a:lnTo>
                        <a:pt x="1528" y="790"/>
                      </a:lnTo>
                      <a:lnTo>
                        <a:pt x="1466" y="754"/>
                      </a:lnTo>
                      <a:lnTo>
                        <a:pt x="1486" y="752"/>
                      </a:lnTo>
                      <a:lnTo>
                        <a:pt x="1556" y="746"/>
                      </a:lnTo>
                      <a:lnTo>
                        <a:pt x="1606" y="746"/>
                      </a:lnTo>
                      <a:lnTo>
                        <a:pt x="1660" y="746"/>
                      </a:lnTo>
                      <a:lnTo>
                        <a:pt x="1712" y="740"/>
                      </a:lnTo>
                      <a:lnTo>
                        <a:pt x="1712" y="740"/>
                      </a:lnTo>
                      <a:lnTo>
                        <a:pt x="1734" y="732"/>
                      </a:lnTo>
                      <a:lnTo>
                        <a:pt x="1750" y="724"/>
                      </a:lnTo>
                      <a:lnTo>
                        <a:pt x="1758" y="718"/>
                      </a:lnTo>
                      <a:lnTo>
                        <a:pt x="1762" y="714"/>
                      </a:lnTo>
                      <a:lnTo>
                        <a:pt x="1762" y="714"/>
                      </a:lnTo>
                      <a:lnTo>
                        <a:pt x="1776" y="694"/>
                      </a:lnTo>
                      <a:lnTo>
                        <a:pt x="1786" y="680"/>
                      </a:lnTo>
                      <a:lnTo>
                        <a:pt x="1802" y="660"/>
                      </a:lnTo>
                      <a:lnTo>
                        <a:pt x="1802" y="660"/>
                      </a:lnTo>
                      <a:lnTo>
                        <a:pt x="1818" y="640"/>
                      </a:lnTo>
                      <a:lnTo>
                        <a:pt x="1826" y="624"/>
                      </a:lnTo>
                      <a:lnTo>
                        <a:pt x="1830" y="614"/>
                      </a:lnTo>
                      <a:lnTo>
                        <a:pt x="1830" y="612"/>
                      </a:lnTo>
                      <a:lnTo>
                        <a:pt x="1830" y="612"/>
                      </a:lnTo>
                      <a:lnTo>
                        <a:pt x="1834" y="594"/>
                      </a:lnTo>
                      <a:lnTo>
                        <a:pt x="1840" y="582"/>
                      </a:lnTo>
                      <a:lnTo>
                        <a:pt x="1842" y="578"/>
                      </a:lnTo>
                      <a:lnTo>
                        <a:pt x="1846" y="574"/>
                      </a:lnTo>
                      <a:lnTo>
                        <a:pt x="1846" y="574"/>
                      </a:lnTo>
                      <a:lnTo>
                        <a:pt x="1850" y="572"/>
                      </a:lnTo>
                      <a:lnTo>
                        <a:pt x="1854" y="564"/>
                      </a:lnTo>
                      <a:lnTo>
                        <a:pt x="1864" y="546"/>
                      </a:lnTo>
                      <a:lnTo>
                        <a:pt x="1868" y="536"/>
                      </a:lnTo>
                      <a:lnTo>
                        <a:pt x="1870" y="526"/>
                      </a:lnTo>
                      <a:lnTo>
                        <a:pt x="1870" y="518"/>
                      </a:lnTo>
                      <a:lnTo>
                        <a:pt x="1868" y="512"/>
                      </a:lnTo>
                      <a:lnTo>
                        <a:pt x="1868" y="512"/>
                      </a:lnTo>
                      <a:lnTo>
                        <a:pt x="1864" y="506"/>
                      </a:lnTo>
                      <a:lnTo>
                        <a:pt x="1864" y="498"/>
                      </a:lnTo>
                      <a:lnTo>
                        <a:pt x="1866" y="492"/>
                      </a:lnTo>
                      <a:lnTo>
                        <a:pt x="1868" y="486"/>
                      </a:lnTo>
                      <a:lnTo>
                        <a:pt x="1872" y="476"/>
                      </a:lnTo>
                      <a:lnTo>
                        <a:pt x="1876" y="472"/>
                      </a:lnTo>
                      <a:lnTo>
                        <a:pt x="1876" y="472"/>
                      </a:lnTo>
                      <a:lnTo>
                        <a:pt x="1888" y="462"/>
                      </a:lnTo>
                      <a:lnTo>
                        <a:pt x="1894" y="454"/>
                      </a:lnTo>
                      <a:lnTo>
                        <a:pt x="1894" y="450"/>
                      </a:lnTo>
                      <a:lnTo>
                        <a:pt x="1894" y="446"/>
                      </a:lnTo>
                      <a:lnTo>
                        <a:pt x="1894" y="446"/>
                      </a:lnTo>
                      <a:lnTo>
                        <a:pt x="1890" y="442"/>
                      </a:lnTo>
                      <a:lnTo>
                        <a:pt x="1890" y="434"/>
                      </a:lnTo>
                      <a:lnTo>
                        <a:pt x="1892" y="416"/>
                      </a:lnTo>
                      <a:lnTo>
                        <a:pt x="1898" y="394"/>
                      </a:lnTo>
                      <a:lnTo>
                        <a:pt x="1898" y="394"/>
                      </a:lnTo>
                      <a:lnTo>
                        <a:pt x="1914" y="374"/>
                      </a:lnTo>
                      <a:lnTo>
                        <a:pt x="1926" y="360"/>
                      </a:lnTo>
                      <a:lnTo>
                        <a:pt x="1928" y="354"/>
                      </a:lnTo>
                      <a:lnTo>
                        <a:pt x="1930" y="350"/>
                      </a:lnTo>
                      <a:lnTo>
                        <a:pt x="1930" y="350"/>
                      </a:lnTo>
                      <a:lnTo>
                        <a:pt x="1934" y="340"/>
                      </a:lnTo>
                      <a:lnTo>
                        <a:pt x="1944" y="324"/>
                      </a:lnTo>
                      <a:lnTo>
                        <a:pt x="1956" y="310"/>
                      </a:lnTo>
                      <a:lnTo>
                        <a:pt x="1964" y="304"/>
                      </a:lnTo>
                      <a:lnTo>
                        <a:pt x="1972" y="300"/>
                      </a:lnTo>
                      <a:lnTo>
                        <a:pt x="1972" y="300"/>
                      </a:lnTo>
                      <a:lnTo>
                        <a:pt x="1978" y="296"/>
                      </a:lnTo>
                      <a:lnTo>
                        <a:pt x="1986" y="290"/>
                      </a:lnTo>
                      <a:lnTo>
                        <a:pt x="1996" y="278"/>
                      </a:lnTo>
                      <a:lnTo>
                        <a:pt x="2004" y="264"/>
                      </a:lnTo>
                      <a:lnTo>
                        <a:pt x="2004" y="264"/>
                      </a:lnTo>
                      <a:lnTo>
                        <a:pt x="2010" y="252"/>
                      </a:lnTo>
                      <a:lnTo>
                        <a:pt x="2016" y="240"/>
                      </a:lnTo>
                      <a:lnTo>
                        <a:pt x="2020" y="236"/>
                      </a:lnTo>
                      <a:lnTo>
                        <a:pt x="2024" y="234"/>
                      </a:lnTo>
                      <a:lnTo>
                        <a:pt x="2024" y="234"/>
                      </a:lnTo>
                      <a:lnTo>
                        <a:pt x="2030" y="232"/>
                      </a:lnTo>
                      <a:lnTo>
                        <a:pt x="2034" y="226"/>
                      </a:lnTo>
                      <a:lnTo>
                        <a:pt x="2046" y="214"/>
                      </a:lnTo>
                      <a:lnTo>
                        <a:pt x="2056" y="198"/>
                      </a:lnTo>
                      <a:lnTo>
                        <a:pt x="2078" y="154"/>
                      </a:lnTo>
                      <a:lnTo>
                        <a:pt x="2090" y="112"/>
                      </a:lnTo>
                      <a:lnTo>
                        <a:pt x="2088" y="78"/>
                      </a:lnTo>
                      <a:close/>
                      <a:moveTo>
                        <a:pt x="1040" y="574"/>
                      </a:moveTo>
                      <a:lnTo>
                        <a:pt x="1040" y="574"/>
                      </a:lnTo>
                      <a:lnTo>
                        <a:pt x="1040" y="574"/>
                      </a:lnTo>
                      <a:lnTo>
                        <a:pt x="1040" y="574"/>
                      </a:lnTo>
                      <a:lnTo>
                        <a:pt x="1040" y="57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effectLst>
                  <a:glow rad="38100">
                    <a:schemeClr val="bg2">
                      <a:lumMod val="60000"/>
                      <a:lumOff val="40000"/>
                      <a:alpha val="19000"/>
                    </a:schemeClr>
                  </a:glow>
                  <a:softEdge rad="12700"/>
                </a:effectLst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</p:grpSp>
          <p:grpSp>
            <p:nvGrpSpPr>
              <p:cNvPr id="15" name="Group 48"/>
              <p:cNvGrpSpPr>
                <a:grpSpLocks noChangeAspect="1"/>
              </p:cNvGrpSpPr>
              <p:nvPr/>
            </p:nvGrpSpPr>
            <p:grpSpPr>
              <a:xfrm rot="1419986">
                <a:off x="7374137" y="629719"/>
                <a:ext cx="1046470" cy="892409"/>
                <a:chOff x="5181600" y="457200"/>
                <a:chExt cx="3235325" cy="2759075"/>
              </a:xfrm>
              <a:solidFill>
                <a:schemeClr val="bg2">
                  <a:lumMod val="60000"/>
                  <a:lumOff val="40000"/>
                  <a:alpha val="8000"/>
                </a:schemeClr>
              </a:solidFill>
            </p:grpSpPr>
            <p:sp>
              <p:nvSpPr>
                <p:cNvPr id="216" name="Freeform 86"/>
                <p:cNvSpPr>
                  <a:spLocks/>
                </p:cNvSpPr>
                <p:nvPr/>
              </p:nvSpPr>
              <p:spPr bwMode="auto">
                <a:xfrm>
                  <a:off x="6400801" y="787399"/>
                  <a:ext cx="390524" cy="581026"/>
                </a:xfrm>
                <a:custGeom>
                  <a:avLst/>
                  <a:gdLst/>
                  <a:ahLst/>
                  <a:cxnLst>
                    <a:cxn ang="0">
                      <a:pos x="242" y="366"/>
                    </a:cxn>
                    <a:cxn ang="0">
                      <a:pos x="242" y="366"/>
                    </a:cxn>
                    <a:cxn ang="0">
                      <a:pos x="244" y="364"/>
                    </a:cxn>
                    <a:cxn ang="0">
                      <a:pos x="246" y="364"/>
                    </a:cxn>
                    <a:cxn ang="0">
                      <a:pos x="246" y="364"/>
                    </a:cxn>
                    <a:cxn ang="0">
                      <a:pos x="236" y="348"/>
                    </a:cxn>
                    <a:cxn ang="0">
                      <a:pos x="50" y="54"/>
                    </a:cxn>
                    <a:cxn ang="0">
                      <a:pos x="50" y="54"/>
                    </a:cxn>
                    <a:cxn ang="0">
                      <a:pos x="32" y="28"/>
                    </a:cxn>
                    <a:cxn ang="0">
                      <a:pos x="32" y="26"/>
                    </a:cxn>
                    <a:cxn ang="0">
                      <a:pos x="32" y="26"/>
                    </a:cxn>
                    <a:cxn ang="0">
                      <a:pos x="22" y="14"/>
                    </a:cxn>
                    <a:cxn ang="0">
                      <a:pos x="10" y="4"/>
                    </a:cxn>
                    <a:cxn ang="0">
                      <a:pos x="10" y="4"/>
                    </a:cxn>
                    <a:cxn ang="0">
                      <a:pos x="6" y="2"/>
                    </a:cxn>
                    <a:cxn ang="0">
                      <a:pos x="2" y="0"/>
                    </a:cxn>
                    <a:cxn ang="0">
                      <a:pos x="0" y="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4" y="16"/>
                    </a:cxn>
                    <a:cxn ang="0">
                      <a:pos x="10" y="24"/>
                    </a:cxn>
                    <a:cxn ang="0">
                      <a:pos x="10" y="24"/>
                    </a:cxn>
                    <a:cxn ang="0">
                      <a:pos x="20" y="34"/>
                    </a:cxn>
                    <a:cxn ang="0">
                      <a:pos x="28" y="44"/>
                    </a:cxn>
                    <a:cxn ang="0">
                      <a:pos x="232" y="352"/>
                    </a:cxn>
                    <a:cxn ang="0">
                      <a:pos x="232" y="352"/>
                    </a:cxn>
                    <a:cxn ang="0">
                      <a:pos x="238" y="362"/>
                    </a:cxn>
                    <a:cxn ang="0">
                      <a:pos x="242" y="366"/>
                    </a:cxn>
                    <a:cxn ang="0">
                      <a:pos x="242" y="366"/>
                    </a:cxn>
                  </a:cxnLst>
                  <a:rect l="0" t="0" r="r" b="b"/>
                  <a:pathLst>
                    <a:path w="246" h="366">
                      <a:moveTo>
                        <a:pt x="242" y="366"/>
                      </a:moveTo>
                      <a:lnTo>
                        <a:pt x="242" y="366"/>
                      </a:lnTo>
                      <a:lnTo>
                        <a:pt x="244" y="364"/>
                      </a:lnTo>
                      <a:lnTo>
                        <a:pt x="246" y="364"/>
                      </a:lnTo>
                      <a:lnTo>
                        <a:pt x="246" y="364"/>
                      </a:lnTo>
                      <a:lnTo>
                        <a:pt x="236" y="348"/>
                      </a:lnTo>
                      <a:lnTo>
                        <a:pt x="50" y="54"/>
                      </a:lnTo>
                      <a:lnTo>
                        <a:pt x="50" y="54"/>
                      </a:lnTo>
                      <a:lnTo>
                        <a:pt x="32" y="28"/>
                      </a:lnTo>
                      <a:lnTo>
                        <a:pt x="32" y="26"/>
                      </a:lnTo>
                      <a:lnTo>
                        <a:pt x="32" y="26"/>
                      </a:lnTo>
                      <a:lnTo>
                        <a:pt x="22" y="14"/>
                      </a:lnTo>
                      <a:lnTo>
                        <a:pt x="10" y="4"/>
                      </a:lnTo>
                      <a:lnTo>
                        <a:pt x="10" y="4"/>
                      </a:lnTo>
                      <a:lnTo>
                        <a:pt x="6" y="2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4" y="16"/>
                      </a:lnTo>
                      <a:lnTo>
                        <a:pt x="10" y="24"/>
                      </a:lnTo>
                      <a:lnTo>
                        <a:pt x="10" y="24"/>
                      </a:lnTo>
                      <a:lnTo>
                        <a:pt x="20" y="34"/>
                      </a:lnTo>
                      <a:lnTo>
                        <a:pt x="28" y="44"/>
                      </a:lnTo>
                      <a:lnTo>
                        <a:pt x="232" y="352"/>
                      </a:lnTo>
                      <a:lnTo>
                        <a:pt x="232" y="352"/>
                      </a:lnTo>
                      <a:lnTo>
                        <a:pt x="238" y="362"/>
                      </a:lnTo>
                      <a:lnTo>
                        <a:pt x="242" y="366"/>
                      </a:lnTo>
                      <a:lnTo>
                        <a:pt x="242" y="36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17" name="Freeform 87"/>
                <p:cNvSpPr>
                  <a:spLocks/>
                </p:cNvSpPr>
                <p:nvPr/>
              </p:nvSpPr>
              <p:spPr bwMode="auto">
                <a:xfrm>
                  <a:off x="6791325" y="1381124"/>
                  <a:ext cx="1588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18" name="Freeform 88"/>
                <p:cNvSpPr>
                  <a:spLocks/>
                </p:cNvSpPr>
                <p:nvPr/>
              </p:nvSpPr>
              <p:spPr bwMode="auto">
                <a:xfrm>
                  <a:off x="6819900" y="787399"/>
                  <a:ext cx="387350" cy="581026"/>
                </a:xfrm>
                <a:custGeom>
                  <a:avLst/>
                  <a:gdLst/>
                  <a:ahLst/>
                  <a:cxnLst>
                    <a:cxn ang="0">
                      <a:pos x="2" y="366"/>
                    </a:cxn>
                    <a:cxn ang="0">
                      <a:pos x="2" y="366"/>
                    </a:cxn>
                    <a:cxn ang="0">
                      <a:pos x="6" y="362"/>
                    </a:cxn>
                    <a:cxn ang="0">
                      <a:pos x="14" y="352"/>
                    </a:cxn>
                    <a:cxn ang="0">
                      <a:pos x="216" y="44"/>
                    </a:cxn>
                    <a:cxn ang="0">
                      <a:pos x="216" y="44"/>
                    </a:cxn>
                    <a:cxn ang="0">
                      <a:pos x="226" y="34"/>
                    </a:cxn>
                    <a:cxn ang="0">
                      <a:pos x="234" y="24"/>
                    </a:cxn>
                    <a:cxn ang="0">
                      <a:pos x="234" y="24"/>
                    </a:cxn>
                    <a:cxn ang="0">
                      <a:pos x="240" y="16"/>
                    </a:cxn>
                    <a:cxn ang="0">
                      <a:pos x="244" y="6"/>
                    </a:cxn>
                    <a:cxn ang="0">
                      <a:pos x="244" y="6"/>
                    </a:cxn>
                    <a:cxn ang="0">
                      <a:pos x="244" y="2"/>
                    </a:cxn>
                    <a:cxn ang="0">
                      <a:pos x="242" y="0"/>
                    </a:cxn>
                    <a:cxn ang="0">
                      <a:pos x="238" y="2"/>
                    </a:cxn>
                    <a:cxn ang="0">
                      <a:pos x="234" y="4"/>
                    </a:cxn>
                    <a:cxn ang="0">
                      <a:pos x="234" y="4"/>
                    </a:cxn>
                    <a:cxn ang="0">
                      <a:pos x="222" y="14"/>
                    </a:cxn>
                    <a:cxn ang="0">
                      <a:pos x="212" y="26"/>
                    </a:cxn>
                    <a:cxn ang="0">
                      <a:pos x="212" y="28"/>
                    </a:cxn>
                    <a:cxn ang="0">
                      <a:pos x="212" y="28"/>
                    </a:cxn>
                    <a:cxn ang="0">
                      <a:pos x="194" y="54"/>
                    </a:cxn>
                    <a:cxn ang="0">
                      <a:pos x="8" y="348"/>
                    </a:cxn>
                    <a:cxn ang="0">
                      <a:pos x="8" y="348"/>
                    </a:cxn>
                    <a:cxn ang="0">
                      <a:pos x="0" y="364"/>
                    </a:cxn>
                    <a:cxn ang="0">
                      <a:pos x="0" y="364"/>
                    </a:cxn>
                    <a:cxn ang="0">
                      <a:pos x="0" y="366"/>
                    </a:cxn>
                    <a:cxn ang="0">
                      <a:pos x="0" y="366"/>
                    </a:cxn>
                    <a:cxn ang="0">
                      <a:pos x="2" y="366"/>
                    </a:cxn>
                    <a:cxn ang="0">
                      <a:pos x="2" y="366"/>
                    </a:cxn>
                  </a:cxnLst>
                  <a:rect l="0" t="0" r="r" b="b"/>
                  <a:pathLst>
                    <a:path w="244" h="366">
                      <a:moveTo>
                        <a:pt x="2" y="366"/>
                      </a:moveTo>
                      <a:lnTo>
                        <a:pt x="2" y="366"/>
                      </a:lnTo>
                      <a:lnTo>
                        <a:pt x="6" y="362"/>
                      </a:lnTo>
                      <a:lnTo>
                        <a:pt x="14" y="352"/>
                      </a:lnTo>
                      <a:lnTo>
                        <a:pt x="216" y="44"/>
                      </a:lnTo>
                      <a:lnTo>
                        <a:pt x="216" y="44"/>
                      </a:lnTo>
                      <a:lnTo>
                        <a:pt x="226" y="34"/>
                      </a:lnTo>
                      <a:lnTo>
                        <a:pt x="234" y="24"/>
                      </a:lnTo>
                      <a:lnTo>
                        <a:pt x="234" y="24"/>
                      </a:lnTo>
                      <a:lnTo>
                        <a:pt x="240" y="16"/>
                      </a:lnTo>
                      <a:lnTo>
                        <a:pt x="244" y="6"/>
                      </a:lnTo>
                      <a:lnTo>
                        <a:pt x="244" y="6"/>
                      </a:lnTo>
                      <a:lnTo>
                        <a:pt x="244" y="2"/>
                      </a:lnTo>
                      <a:lnTo>
                        <a:pt x="242" y="0"/>
                      </a:lnTo>
                      <a:lnTo>
                        <a:pt x="238" y="2"/>
                      </a:lnTo>
                      <a:lnTo>
                        <a:pt x="234" y="4"/>
                      </a:lnTo>
                      <a:lnTo>
                        <a:pt x="234" y="4"/>
                      </a:lnTo>
                      <a:lnTo>
                        <a:pt x="222" y="14"/>
                      </a:lnTo>
                      <a:lnTo>
                        <a:pt x="212" y="26"/>
                      </a:lnTo>
                      <a:lnTo>
                        <a:pt x="212" y="28"/>
                      </a:lnTo>
                      <a:lnTo>
                        <a:pt x="212" y="28"/>
                      </a:lnTo>
                      <a:lnTo>
                        <a:pt x="194" y="54"/>
                      </a:lnTo>
                      <a:lnTo>
                        <a:pt x="8" y="348"/>
                      </a:lnTo>
                      <a:lnTo>
                        <a:pt x="8" y="348"/>
                      </a:lnTo>
                      <a:lnTo>
                        <a:pt x="0" y="364"/>
                      </a:lnTo>
                      <a:lnTo>
                        <a:pt x="0" y="364"/>
                      </a:lnTo>
                      <a:lnTo>
                        <a:pt x="0" y="366"/>
                      </a:lnTo>
                      <a:lnTo>
                        <a:pt x="0" y="366"/>
                      </a:lnTo>
                      <a:lnTo>
                        <a:pt x="2" y="366"/>
                      </a:lnTo>
                      <a:lnTo>
                        <a:pt x="2" y="36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19" name="Freeform 89"/>
                <p:cNvSpPr>
                  <a:spLocks noEditPoints="1"/>
                </p:cNvSpPr>
                <p:nvPr/>
              </p:nvSpPr>
              <p:spPr bwMode="auto">
                <a:xfrm>
                  <a:off x="5181600" y="457200"/>
                  <a:ext cx="3235325" cy="2759075"/>
                </a:xfrm>
                <a:custGeom>
                  <a:avLst/>
                  <a:gdLst/>
                  <a:ahLst/>
                  <a:cxnLst>
                    <a:cxn ang="0">
                      <a:pos x="1778" y="8"/>
                    </a:cxn>
                    <a:cxn ang="0">
                      <a:pos x="1424" y="184"/>
                    </a:cxn>
                    <a:cxn ang="0">
                      <a:pos x="1152" y="514"/>
                    </a:cxn>
                    <a:cxn ang="0">
                      <a:pos x="1064" y="610"/>
                    </a:cxn>
                    <a:cxn ang="0">
                      <a:pos x="1042" y="574"/>
                    </a:cxn>
                    <a:cxn ang="0">
                      <a:pos x="1014" y="574"/>
                    </a:cxn>
                    <a:cxn ang="0">
                      <a:pos x="982" y="586"/>
                    </a:cxn>
                    <a:cxn ang="0">
                      <a:pos x="964" y="644"/>
                    </a:cxn>
                    <a:cxn ang="0">
                      <a:pos x="774" y="350"/>
                    </a:cxn>
                    <a:cxn ang="0">
                      <a:pos x="432" y="66"/>
                    </a:cxn>
                    <a:cxn ang="0">
                      <a:pos x="60" y="14"/>
                    </a:cxn>
                    <a:cxn ang="0">
                      <a:pos x="58" y="236"/>
                    </a:cxn>
                    <a:cxn ang="0">
                      <a:pos x="100" y="298"/>
                    </a:cxn>
                    <a:cxn ang="0">
                      <a:pos x="154" y="358"/>
                    </a:cxn>
                    <a:cxn ang="0">
                      <a:pos x="190" y="458"/>
                    </a:cxn>
                    <a:cxn ang="0">
                      <a:pos x="216" y="506"/>
                    </a:cxn>
                    <a:cxn ang="0">
                      <a:pos x="228" y="580"/>
                    </a:cxn>
                    <a:cxn ang="0">
                      <a:pos x="252" y="632"/>
                    </a:cxn>
                    <a:cxn ang="0">
                      <a:pos x="320" y="740"/>
                    </a:cxn>
                    <a:cxn ang="0">
                      <a:pos x="628" y="780"/>
                    </a:cxn>
                    <a:cxn ang="0">
                      <a:pos x="422" y="938"/>
                    </a:cxn>
                    <a:cxn ang="0">
                      <a:pos x="446" y="1044"/>
                    </a:cxn>
                    <a:cxn ang="0">
                      <a:pos x="548" y="1174"/>
                    </a:cxn>
                    <a:cxn ang="0">
                      <a:pos x="588" y="1256"/>
                    </a:cxn>
                    <a:cxn ang="0">
                      <a:pos x="646" y="1306"/>
                    </a:cxn>
                    <a:cxn ang="0">
                      <a:pos x="650" y="1464"/>
                    </a:cxn>
                    <a:cxn ang="0">
                      <a:pos x="562" y="1580"/>
                    </a:cxn>
                    <a:cxn ang="0">
                      <a:pos x="516" y="1698"/>
                    </a:cxn>
                    <a:cxn ang="0">
                      <a:pos x="554" y="1734"/>
                    </a:cxn>
                    <a:cxn ang="0">
                      <a:pos x="670" y="1586"/>
                    </a:cxn>
                    <a:cxn ang="0">
                      <a:pos x="770" y="1476"/>
                    </a:cxn>
                    <a:cxn ang="0">
                      <a:pos x="890" y="1070"/>
                    </a:cxn>
                    <a:cxn ang="0">
                      <a:pos x="938" y="954"/>
                    </a:cxn>
                    <a:cxn ang="0">
                      <a:pos x="962" y="1146"/>
                    </a:cxn>
                    <a:cxn ang="0">
                      <a:pos x="1022" y="1320"/>
                    </a:cxn>
                    <a:cxn ang="0">
                      <a:pos x="1076" y="1068"/>
                    </a:cxn>
                    <a:cxn ang="0">
                      <a:pos x="1106" y="958"/>
                    </a:cxn>
                    <a:cxn ang="0">
                      <a:pos x="1160" y="1136"/>
                    </a:cxn>
                    <a:cxn ang="0">
                      <a:pos x="1268" y="1476"/>
                    </a:cxn>
                    <a:cxn ang="0">
                      <a:pos x="1366" y="1586"/>
                    </a:cxn>
                    <a:cxn ang="0">
                      <a:pos x="1494" y="1738"/>
                    </a:cxn>
                    <a:cxn ang="0">
                      <a:pos x="1520" y="1676"/>
                    </a:cxn>
                    <a:cxn ang="0">
                      <a:pos x="1456" y="1558"/>
                    </a:cxn>
                    <a:cxn ang="0">
                      <a:pos x="1382" y="1442"/>
                    </a:cxn>
                    <a:cxn ang="0">
                      <a:pos x="1396" y="1300"/>
                    </a:cxn>
                    <a:cxn ang="0">
                      <a:pos x="1460" y="1236"/>
                    </a:cxn>
                    <a:cxn ang="0">
                      <a:pos x="1508" y="1166"/>
                    </a:cxn>
                    <a:cxn ang="0">
                      <a:pos x="1600" y="1020"/>
                    </a:cxn>
                    <a:cxn ang="0">
                      <a:pos x="1596" y="918"/>
                    </a:cxn>
                    <a:cxn ang="0">
                      <a:pos x="1454" y="772"/>
                    </a:cxn>
                    <a:cxn ang="0">
                      <a:pos x="1722" y="734"/>
                    </a:cxn>
                    <a:cxn ang="0">
                      <a:pos x="1788" y="628"/>
                    </a:cxn>
                    <a:cxn ang="0">
                      <a:pos x="1820" y="562"/>
                    </a:cxn>
                    <a:cxn ang="0">
                      <a:pos x="1824" y="498"/>
                    </a:cxn>
                    <a:cxn ang="0">
                      <a:pos x="1846" y="452"/>
                    </a:cxn>
                    <a:cxn ang="0">
                      <a:pos x="1884" y="358"/>
                    </a:cxn>
                    <a:cxn ang="0">
                      <a:pos x="1946" y="286"/>
                    </a:cxn>
                    <a:cxn ang="0">
                      <a:pos x="1984" y="232"/>
                    </a:cxn>
                    <a:cxn ang="0">
                      <a:pos x="1014" y="582"/>
                    </a:cxn>
                  </a:cxnLst>
                  <a:rect l="0" t="0" r="r" b="b"/>
                  <a:pathLst>
                    <a:path w="2038" h="1738">
                      <a:moveTo>
                        <a:pt x="2036" y="78"/>
                      </a:moveTo>
                      <a:lnTo>
                        <a:pt x="2018" y="44"/>
                      </a:lnTo>
                      <a:lnTo>
                        <a:pt x="1978" y="14"/>
                      </a:lnTo>
                      <a:lnTo>
                        <a:pt x="1916" y="2"/>
                      </a:lnTo>
                      <a:lnTo>
                        <a:pt x="1850" y="0"/>
                      </a:lnTo>
                      <a:lnTo>
                        <a:pt x="1850" y="0"/>
                      </a:lnTo>
                      <a:lnTo>
                        <a:pt x="1832" y="0"/>
                      </a:lnTo>
                      <a:lnTo>
                        <a:pt x="1808" y="4"/>
                      </a:lnTo>
                      <a:lnTo>
                        <a:pt x="1778" y="8"/>
                      </a:lnTo>
                      <a:lnTo>
                        <a:pt x="1742" y="16"/>
                      </a:lnTo>
                      <a:lnTo>
                        <a:pt x="1702" y="28"/>
                      </a:lnTo>
                      <a:lnTo>
                        <a:pt x="1656" y="46"/>
                      </a:lnTo>
                      <a:lnTo>
                        <a:pt x="1606" y="66"/>
                      </a:lnTo>
                      <a:lnTo>
                        <a:pt x="1606" y="66"/>
                      </a:lnTo>
                      <a:lnTo>
                        <a:pt x="1558" y="92"/>
                      </a:lnTo>
                      <a:lnTo>
                        <a:pt x="1510" y="120"/>
                      </a:lnTo>
                      <a:lnTo>
                        <a:pt x="1466" y="152"/>
                      </a:lnTo>
                      <a:lnTo>
                        <a:pt x="1424" y="184"/>
                      </a:lnTo>
                      <a:lnTo>
                        <a:pt x="1382" y="222"/>
                      </a:lnTo>
                      <a:lnTo>
                        <a:pt x="1342" y="260"/>
                      </a:lnTo>
                      <a:lnTo>
                        <a:pt x="1302" y="304"/>
                      </a:lnTo>
                      <a:lnTo>
                        <a:pt x="1264" y="350"/>
                      </a:lnTo>
                      <a:lnTo>
                        <a:pt x="1264" y="350"/>
                      </a:lnTo>
                      <a:lnTo>
                        <a:pt x="1234" y="388"/>
                      </a:lnTo>
                      <a:lnTo>
                        <a:pt x="1204" y="430"/>
                      </a:lnTo>
                      <a:lnTo>
                        <a:pt x="1176" y="472"/>
                      </a:lnTo>
                      <a:lnTo>
                        <a:pt x="1152" y="514"/>
                      </a:lnTo>
                      <a:lnTo>
                        <a:pt x="1110" y="590"/>
                      </a:lnTo>
                      <a:lnTo>
                        <a:pt x="1080" y="646"/>
                      </a:lnTo>
                      <a:lnTo>
                        <a:pt x="1080" y="646"/>
                      </a:lnTo>
                      <a:lnTo>
                        <a:pt x="1074" y="644"/>
                      </a:lnTo>
                      <a:lnTo>
                        <a:pt x="1074" y="644"/>
                      </a:lnTo>
                      <a:lnTo>
                        <a:pt x="1068" y="632"/>
                      </a:lnTo>
                      <a:lnTo>
                        <a:pt x="1060" y="618"/>
                      </a:lnTo>
                      <a:lnTo>
                        <a:pt x="1060" y="618"/>
                      </a:lnTo>
                      <a:lnTo>
                        <a:pt x="1064" y="610"/>
                      </a:lnTo>
                      <a:lnTo>
                        <a:pt x="1066" y="602"/>
                      </a:lnTo>
                      <a:lnTo>
                        <a:pt x="1066" y="602"/>
                      </a:lnTo>
                      <a:lnTo>
                        <a:pt x="1064" y="592"/>
                      </a:lnTo>
                      <a:lnTo>
                        <a:pt x="1060" y="586"/>
                      </a:lnTo>
                      <a:lnTo>
                        <a:pt x="1052" y="580"/>
                      </a:lnTo>
                      <a:lnTo>
                        <a:pt x="1042" y="578"/>
                      </a:lnTo>
                      <a:lnTo>
                        <a:pt x="1042" y="578"/>
                      </a:lnTo>
                      <a:lnTo>
                        <a:pt x="1040" y="580"/>
                      </a:lnTo>
                      <a:lnTo>
                        <a:pt x="1042" y="574"/>
                      </a:lnTo>
                      <a:lnTo>
                        <a:pt x="1036" y="574"/>
                      </a:lnTo>
                      <a:lnTo>
                        <a:pt x="1032" y="574"/>
                      </a:lnTo>
                      <a:lnTo>
                        <a:pt x="1032" y="574"/>
                      </a:lnTo>
                      <a:lnTo>
                        <a:pt x="1024" y="568"/>
                      </a:lnTo>
                      <a:lnTo>
                        <a:pt x="1024" y="568"/>
                      </a:lnTo>
                      <a:lnTo>
                        <a:pt x="1022" y="568"/>
                      </a:lnTo>
                      <a:lnTo>
                        <a:pt x="1018" y="570"/>
                      </a:lnTo>
                      <a:lnTo>
                        <a:pt x="1012" y="570"/>
                      </a:lnTo>
                      <a:lnTo>
                        <a:pt x="1014" y="574"/>
                      </a:lnTo>
                      <a:lnTo>
                        <a:pt x="1008" y="574"/>
                      </a:lnTo>
                      <a:lnTo>
                        <a:pt x="1004" y="574"/>
                      </a:lnTo>
                      <a:lnTo>
                        <a:pt x="1008" y="580"/>
                      </a:lnTo>
                      <a:lnTo>
                        <a:pt x="1008" y="580"/>
                      </a:lnTo>
                      <a:lnTo>
                        <a:pt x="1008" y="580"/>
                      </a:lnTo>
                      <a:lnTo>
                        <a:pt x="1000" y="578"/>
                      </a:lnTo>
                      <a:lnTo>
                        <a:pt x="1000" y="578"/>
                      </a:lnTo>
                      <a:lnTo>
                        <a:pt x="990" y="580"/>
                      </a:lnTo>
                      <a:lnTo>
                        <a:pt x="982" y="586"/>
                      </a:lnTo>
                      <a:lnTo>
                        <a:pt x="978" y="592"/>
                      </a:lnTo>
                      <a:lnTo>
                        <a:pt x="976" y="602"/>
                      </a:lnTo>
                      <a:lnTo>
                        <a:pt x="976" y="602"/>
                      </a:lnTo>
                      <a:lnTo>
                        <a:pt x="978" y="608"/>
                      </a:lnTo>
                      <a:lnTo>
                        <a:pt x="980" y="616"/>
                      </a:lnTo>
                      <a:lnTo>
                        <a:pt x="980" y="616"/>
                      </a:lnTo>
                      <a:lnTo>
                        <a:pt x="970" y="632"/>
                      </a:lnTo>
                      <a:lnTo>
                        <a:pt x="964" y="644"/>
                      </a:lnTo>
                      <a:lnTo>
                        <a:pt x="964" y="644"/>
                      </a:lnTo>
                      <a:lnTo>
                        <a:pt x="958" y="646"/>
                      </a:lnTo>
                      <a:lnTo>
                        <a:pt x="958" y="646"/>
                      </a:lnTo>
                      <a:lnTo>
                        <a:pt x="928" y="590"/>
                      </a:lnTo>
                      <a:lnTo>
                        <a:pt x="886" y="514"/>
                      </a:lnTo>
                      <a:lnTo>
                        <a:pt x="860" y="472"/>
                      </a:lnTo>
                      <a:lnTo>
                        <a:pt x="834" y="430"/>
                      </a:lnTo>
                      <a:lnTo>
                        <a:pt x="804" y="388"/>
                      </a:lnTo>
                      <a:lnTo>
                        <a:pt x="774" y="350"/>
                      </a:lnTo>
                      <a:lnTo>
                        <a:pt x="774" y="350"/>
                      </a:lnTo>
                      <a:lnTo>
                        <a:pt x="736" y="304"/>
                      </a:lnTo>
                      <a:lnTo>
                        <a:pt x="696" y="260"/>
                      </a:lnTo>
                      <a:lnTo>
                        <a:pt x="656" y="222"/>
                      </a:lnTo>
                      <a:lnTo>
                        <a:pt x="614" y="184"/>
                      </a:lnTo>
                      <a:lnTo>
                        <a:pt x="572" y="152"/>
                      </a:lnTo>
                      <a:lnTo>
                        <a:pt x="528" y="120"/>
                      </a:lnTo>
                      <a:lnTo>
                        <a:pt x="480" y="92"/>
                      </a:lnTo>
                      <a:lnTo>
                        <a:pt x="432" y="66"/>
                      </a:lnTo>
                      <a:lnTo>
                        <a:pt x="432" y="66"/>
                      </a:lnTo>
                      <a:lnTo>
                        <a:pt x="382" y="46"/>
                      </a:lnTo>
                      <a:lnTo>
                        <a:pt x="336" y="28"/>
                      </a:lnTo>
                      <a:lnTo>
                        <a:pt x="296" y="16"/>
                      </a:lnTo>
                      <a:lnTo>
                        <a:pt x="260" y="8"/>
                      </a:lnTo>
                      <a:lnTo>
                        <a:pt x="230" y="4"/>
                      </a:lnTo>
                      <a:lnTo>
                        <a:pt x="206" y="0"/>
                      </a:lnTo>
                      <a:lnTo>
                        <a:pt x="188" y="0"/>
                      </a:lnTo>
                      <a:lnTo>
                        <a:pt x="122" y="2"/>
                      </a:lnTo>
                      <a:lnTo>
                        <a:pt x="60" y="14"/>
                      </a:lnTo>
                      <a:lnTo>
                        <a:pt x="20" y="44"/>
                      </a:lnTo>
                      <a:lnTo>
                        <a:pt x="2" y="78"/>
                      </a:lnTo>
                      <a:lnTo>
                        <a:pt x="0" y="114"/>
                      </a:lnTo>
                      <a:lnTo>
                        <a:pt x="10" y="156"/>
                      </a:lnTo>
                      <a:lnTo>
                        <a:pt x="32" y="202"/>
                      </a:lnTo>
                      <a:lnTo>
                        <a:pt x="32" y="202"/>
                      </a:lnTo>
                      <a:lnTo>
                        <a:pt x="42" y="218"/>
                      </a:lnTo>
                      <a:lnTo>
                        <a:pt x="54" y="232"/>
                      </a:lnTo>
                      <a:lnTo>
                        <a:pt x="58" y="236"/>
                      </a:lnTo>
                      <a:lnTo>
                        <a:pt x="64" y="240"/>
                      </a:lnTo>
                      <a:lnTo>
                        <a:pt x="64" y="240"/>
                      </a:lnTo>
                      <a:lnTo>
                        <a:pt x="68" y="242"/>
                      </a:lnTo>
                      <a:lnTo>
                        <a:pt x="72" y="246"/>
                      </a:lnTo>
                      <a:lnTo>
                        <a:pt x="78" y="258"/>
                      </a:lnTo>
                      <a:lnTo>
                        <a:pt x="82" y="272"/>
                      </a:lnTo>
                      <a:lnTo>
                        <a:pt x="82" y="272"/>
                      </a:lnTo>
                      <a:lnTo>
                        <a:pt x="90" y="286"/>
                      </a:lnTo>
                      <a:lnTo>
                        <a:pt x="100" y="298"/>
                      </a:lnTo>
                      <a:lnTo>
                        <a:pt x="108" y="302"/>
                      </a:lnTo>
                      <a:lnTo>
                        <a:pt x="114" y="308"/>
                      </a:lnTo>
                      <a:lnTo>
                        <a:pt x="114" y="308"/>
                      </a:lnTo>
                      <a:lnTo>
                        <a:pt x="122" y="312"/>
                      </a:lnTo>
                      <a:lnTo>
                        <a:pt x="128" y="318"/>
                      </a:lnTo>
                      <a:lnTo>
                        <a:pt x="140" y="332"/>
                      </a:lnTo>
                      <a:lnTo>
                        <a:pt x="150" y="348"/>
                      </a:lnTo>
                      <a:lnTo>
                        <a:pt x="154" y="358"/>
                      </a:lnTo>
                      <a:lnTo>
                        <a:pt x="154" y="358"/>
                      </a:lnTo>
                      <a:lnTo>
                        <a:pt x="156" y="364"/>
                      </a:lnTo>
                      <a:lnTo>
                        <a:pt x="158" y="370"/>
                      </a:lnTo>
                      <a:lnTo>
                        <a:pt x="170" y="384"/>
                      </a:lnTo>
                      <a:lnTo>
                        <a:pt x="186" y="404"/>
                      </a:lnTo>
                      <a:lnTo>
                        <a:pt x="186" y="404"/>
                      </a:lnTo>
                      <a:lnTo>
                        <a:pt x="190" y="428"/>
                      </a:lnTo>
                      <a:lnTo>
                        <a:pt x="192" y="446"/>
                      </a:lnTo>
                      <a:lnTo>
                        <a:pt x="192" y="452"/>
                      </a:lnTo>
                      <a:lnTo>
                        <a:pt x="190" y="458"/>
                      </a:lnTo>
                      <a:lnTo>
                        <a:pt x="190" y="458"/>
                      </a:lnTo>
                      <a:lnTo>
                        <a:pt x="188" y="462"/>
                      </a:lnTo>
                      <a:lnTo>
                        <a:pt x="188" y="466"/>
                      </a:lnTo>
                      <a:lnTo>
                        <a:pt x="194" y="474"/>
                      </a:lnTo>
                      <a:lnTo>
                        <a:pt x="206" y="484"/>
                      </a:lnTo>
                      <a:lnTo>
                        <a:pt x="206" y="484"/>
                      </a:lnTo>
                      <a:lnTo>
                        <a:pt x="210" y="488"/>
                      </a:lnTo>
                      <a:lnTo>
                        <a:pt x="214" y="498"/>
                      </a:lnTo>
                      <a:lnTo>
                        <a:pt x="216" y="506"/>
                      </a:lnTo>
                      <a:lnTo>
                        <a:pt x="218" y="512"/>
                      </a:lnTo>
                      <a:lnTo>
                        <a:pt x="218" y="518"/>
                      </a:lnTo>
                      <a:lnTo>
                        <a:pt x="214" y="526"/>
                      </a:lnTo>
                      <a:lnTo>
                        <a:pt x="214" y="526"/>
                      </a:lnTo>
                      <a:lnTo>
                        <a:pt x="212" y="532"/>
                      </a:lnTo>
                      <a:lnTo>
                        <a:pt x="212" y="542"/>
                      </a:lnTo>
                      <a:lnTo>
                        <a:pt x="214" y="552"/>
                      </a:lnTo>
                      <a:lnTo>
                        <a:pt x="218" y="562"/>
                      </a:lnTo>
                      <a:lnTo>
                        <a:pt x="228" y="580"/>
                      </a:lnTo>
                      <a:lnTo>
                        <a:pt x="232" y="586"/>
                      </a:lnTo>
                      <a:lnTo>
                        <a:pt x="236" y="590"/>
                      </a:lnTo>
                      <a:lnTo>
                        <a:pt x="236" y="590"/>
                      </a:lnTo>
                      <a:lnTo>
                        <a:pt x="238" y="594"/>
                      </a:lnTo>
                      <a:lnTo>
                        <a:pt x="242" y="598"/>
                      </a:lnTo>
                      <a:lnTo>
                        <a:pt x="246" y="612"/>
                      </a:lnTo>
                      <a:lnTo>
                        <a:pt x="250" y="628"/>
                      </a:lnTo>
                      <a:lnTo>
                        <a:pt x="250" y="628"/>
                      </a:lnTo>
                      <a:lnTo>
                        <a:pt x="252" y="632"/>
                      </a:lnTo>
                      <a:lnTo>
                        <a:pt x="254" y="642"/>
                      </a:lnTo>
                      <a:lnTo>
                        <a:pt x="264" y="656"/>
                      </a:lnTo>
                      <a:lnTo>
                        <a:pt x="278" y="678"/>
                      </a:lnTo>
                      <a:lnTo>
                        <a:pt x="278" y="678"/>
                      </a:lnTo>
                      <a:lnTo>
                        <a:pt x="294" y="698"/>
                      </a:lnTo>
                      <a:lnTo>
                        <a:pt x="304" y="712"/>
                      </a:lnTo>
                      <a:lnTo>
                        <a:pt x="316" y="734"/>
                      </a:lnTo>
                      <a:lnTo>
                        <a:pt x="316" y="734"/>
                      </a:lnTo>
                      <a:lnTo>
                        <a:pt x="320" y="740"/>
                      </a:lnTo>
                      <a:lnTo>
                        <a:pt x="326" y="744"/>
                      </a:lnTo>
                      <a:lnTo>
                        <a:pt x="344" y="752"/>
                      </a:lnTo>
                      <a:lnTo>
                        <a:pt x="364" y="760"/>
                      </a:lnTo>
                      <a:lnTo>
                        <a:pt x="414" y="768"/>
                      </a:lnTo>
                      <a:lnTo>
                        <a:pt x="468" y="768"/>
                      </a:lnTo>
                      <a:lnTo>
                        <a:pt x="516" y="768"/>
                      </a:lnTo>
                      <a:lnTo>
                        <a:pt x="584" y="772"/>
                      </a:lnTo>
                      <a:lnTo>
                        <a:pt x="626" y="778"/>
                      </a:lnTo>
                      <a:lnTo>
                        <a:pt x="628" y="780"/>
                      </a:lnTo>
                      <a:lnTo>
                        <a:pt x="628" y="780"/>
                      </a:lnTo>
                      <a:lnTo>
                        <a:pt x="596" y="796"/>
                      </a:lnTo>
                      <a:lnTo>
                        <a:pt x="568" y="814"/>
                      </a:lnTo>
                      <a:lnTo>
                        <a:pt x="542" y="832"/>
                      </a:lnTo>
                      <a:lnTo>
                        <a:pt x="518" y="850"/>
                      </a:lnTo>
                      <a:lnTo>
                        <a:pt x="518" y="850"/>
                      </a:lnTo>
                      <a:lnTo>
                        <a:pt x="472" y="890"/>
                      </a:lnTo>
                      <a:lnTo>
                        <a:pt x="442" y="918"/>
                      </a:lnTo>
                      <a:lnTo>
                        <a:pt x="422" y="938"/>
                      </a:lnTo>
                      <a:lnTo>
                        <a:pt x="414" y="952"/>
                      </a:lnTo>
                      <a:lnTo>
                        <a:pt x="412" y="958"/>
                      </a:lnTo>
                      <a:lnTo>
                        <a:pt x="416" y="962"/>
                      </a:lnTo>
                      <a:lnTo>
                        <a:pt x="418" y="962"/>
                      </a:lnTo>
                      <a:lnTo>
                        <a:pt x="420" y="962"/>
                      </a:lnTo>
                      <a:lnTo>
                        <a:pt x="430" y="996"/>
                      </a:lnTo>
                      <a:lnTo>
                        <a:pt x="430" y="996"/>
                      </a:lnTo>
                      <a:lnTo>
                        <a:pt x="438" y="1020"/>
                      </a:lnTo>
                      <a:lnTo>
                        <a:pt x="446" y="1044"/>
                      </a:lnTo>
                      <a:lnTo>
                        <a:pt x="458" y="1074"/>
                      </a:lnTo>
                      <a:lnTo>
                        <a:pt x="474" y="1102"/>
                      </a:lnTo>
                      <a:lnTo>
                        <a:pt x="490" y="1130"/>
                      </a:lnTo>
                      <a:lnTo>
                        <a:pt x="500" y="1142"/>
                      </a:lnTo>
                      <a:lnTo>
                        <a:pt x="510" y="1152"/>
                      </a:lnTo>
                      <a:lnTo>
                        <a:pt x="520" y="1160"/>
                      </a:lnTo>
                      <a:lnTo>
                        <a:pt x="530" y="1166"/>
                      </a:lnTo>
                      <a:lnTo>
                        <a:pt x="530" y="1166"/>
                      </a:lnTo>
                      <a:lnTo>
                        <a:pt x="548" y="1174"/>
                      </a:lnTo>
                      <a:lnTo>
                        <a:pt x="560" y="1184"/>
                      </a:lnTo>
                      <a:lnTo>
                        <a:pt x="568" y="1194"/>
                      </a:lnTo>
                      <a:lnTo>
                        <a:pt x="572" y="1204"/>
                      </a:lnTo>
                      <a:lnTo>
                        <a:pt x="574" y="1214"/>
                      </a:lnTo>
                      <a:lnTo>
                        <a:pt x="574" y="1222"/>
                      </a:lnTo>
                      <a:lnTo>
                        <a:pt x="574" y="1228"/>
                      </a:lnTo>
                      <a:lnTo>
                        <a:pt x="574" y="1228"/>
                      </a:lnTo>
                      <a:lnTo>
                        <a:pt x="578" y="1236"/>
                      </a:lnTo>
                      <a:lnTo>
                        <a:pt x="588" y="1256"/>
                      </a:lnTo>
                      <a:lnTo>
                        <a:pt x="596" y="1268"/>
                      </a:lnTo>
                      <a:lnTo>
                        <a:pt x="604" y="1278"/>
                      </a:lnTo>
                      <a:lnTo>
                        <a:pt x="616" y="1284"/>
                      </a:lnTo>
                      <a:lnTo>
                        <a:pt x="626" y="1288"/>
                      </a:lnTo>
                      <a:lnTo>
                        <a:pt x="626" y="1288"/>
                      </a:lnTo>
                      <a:lnTo>
                        <a:pt x="632" y="1290"/>
                      </a:lnTo>
                      <a:lnTo>
                        <a:pt x="638" y="1294"/>
                      </a:lnTo>
                      <a:lnTo>
                        <a:pt x="642" y="1300"/>
                      </a:lnTo>
                      <a:lnTo>
                        <a:pt x="646" y="1306"/>
                      </a:lnTo>
                      <a:lnTo>
                        <a:pt x="652" y="1322"/>
                      </a:lnTo>
                      <a:lnTo>
                        <a:pt x="656" y="1340"/>
                      </a:lnTo>
                      <a:lnTo>
                        <a:pt x="660" y="1374"/>
                      </a:lnTo>
                      <a:lnTo>
                        <a:pt x="662" y="1388"/>
                      </a:lnTo>
                      <a:lnTo>
                        <a:pt x="662" y="1388"/>
                      </a:lnTo>
                      <a:lnTo>
                        <a:pt x="662" y="1404"/>
                      </a:lnTo>
                      <a:lnTo>
                        <a:pt x="660" y="1420"/>
                      </a:lnTo>
                      <a:lnTo>
                        <a:pt x="656" y="1442"/>
                      </a:lnTo>
                      <a:lnTo>
                        <a:pt x="650" y="1464"/>
                      </a:lnTo>
                      <a:lnTo>
                        <a:pt x="642" y="1486"/>
                      </a:lnTo>
                      <a:lnTo>
                        <a:pt x="636" y="1498"/>
                      </a:lnTo>
                      <a:lnTo>
                        <a:pt x="630" y="1508"/>
                      </a:lnTo>
                      <a:lnTo>
                        <a:pt x="622" y="1518"/>
                      </a:lnTo>
                      <a:lnTo>
                        <a:pt x="612" y="1528"/>
                      </a:lnTo>
                      <a:lnTo>
                        <a:pt x="612" y="1528"/>
                      </a:lnTo>
                      <a:lnTo>
                        <a:pt x="596" y="1544"/>
                      </a:lnTo>
                      <a:lnTo>
                        <a:pt x="582" y="1558"/>
                      </a:lnTo>
                      <a:lnTo>
                        <a:pt x="562" y="1580"/>
                      </a:lnTo>
                      <a:lnTo>
                        <a:pt x="550" y="1596"/>
                      </a:lnTo>
                      <a:lnTo>
                        <a:pt x="548" y="1602"/>
                      </a:lnTo>
                      <a:lnTo>
                        <a:pt x="548" y="1602"/>
                      </a:lnTo>
                      <a:lnTo>
                        <a:pt x="538" y="1616"/>
                      </a:lnTo>
                      <a:lnTo>
                        <a:pt x="530" y="1632"/>
                      </a:lnTo>
                      <a:lnTo>
                        <a:pt x="522" y="1652"/>
                      </a:lnTo>
                      <a:lnTo>
                        <a:pt x="522" y="1652"/>
                      </a:lnTo>
                      <a:lnTo>
                        <a:pt x="518" y="1676"/>
                      </a:lnTo>
                      <a:lnTo>
                        <a:pt x="516" y="1698"/>
                      </a:lnTo>
                      <a:lnTo>
                        <a:pt x="518" y="1716"/>
                      </a:lnTo>
                      <a:lnTo>
                        <a:pt x="520" y="1724"/>
                      </a:lnTo>
                      <a:lnTo>
                        <a:pt x="522" y="1732"/>
                      </a:lnTo>
                      <a:lnTo>
                        <a:pt x="522" y="1732"/>
                      </a:lnTo>
                      <a:lnTo>
                        <a:pt x="526" y="1736"/>
                      </a:lnTo>
                      <a:lnTo>
                        <a:pt x="532" y="1738"/>
                      </a:lnTo>
                      <a:lnTo>
                        <a:pt x="538" y="1738"/>
                      </a:lnTo>
                      <a:lnTo>
                        <a:pt x="544" y="1738"/>
                      </a:lnTo>
                      <a:lnTo>
                        <a:pt x="554" y="1734"/>
                      </a:lnTo>
                      <a:lnTo>
                        <a:pt x="558" y="1732"/>
                      </a:lnTo>
                      <a:lnTo>
                        <a:pt x="640" y="1640"/>
                      </a:lnTo>
                      <a:lnTo>
                        <a:pt x="636" y="1610"/>
                      </a:lnTo>
                      <a:lnTo>
                        <a:pt x="636" y="1610"/>
                      </a:lnTo>
                      <a:lnTo>
                        <a:pt x="648" y="1598"/>
                      </a:lnTo>
                      <a:lnTo>
                        <a:pt x="658" y="1590"/>
                      </a:lnTo>
                      <a:lnTo>
                        <a:pt x="664" y="1588"/>
                      </a:lnTo>
                      <a:lnTo>
                        <a:pt x="670" y="1586"/>
                      </a:lnTo>
                      <a:lnTo>
                        <a:pt x="670" y="1586"/>
                      </a:lnTo>
                      <a:lnTo>
                        <a:pt x="678" y="1582"/>
                      </a:lnTo>
                      <a:lnTo>
                        <a:pt x="684" y="1578"/>
                      </a:lnTo>
                      <a:lnTo>
                        <a:pt x="698" y="1562"/>
                      </a:lnTo>
                      <a:lnTo>
                        <a:pt x="712" y="1538"/>
                      </a:lnTo>
                      <a:lnTo>
                        <a:pt x="712" y="1538"/>
                      </a:lnTo>
                      <a:lnTo>
                        <a:pt x="732" y="1520"/>
                      </a:lnTo>
                      <a:lnTo>
                        <a:pt x="752" y="1500"/>
                      </a:lnTo>
                      <a:lnTo>
                        <a:pt x="770" y="1476"/>
                      </a:lnTo>
                      <a:lnTo>
                        <a:pt x="770" y="1476"/>
                      </a:lnTo>
                      <a:lnTo>
                        <a:pt x="790" y="1446"/>
                      </a:lnTo>
                      <a:lnTo>
                        <a:pt x="812" y="1410"/>
                      </a:lnTo>
                      <a:lnTo>
                        <a:pt x="830" y="1374"/>
                      </a:lnTo>
                      <a:lnTo>
                        <a:pt x="836" y="1356"/>
                      </a:lnTo>
                      <a:lnTo>
                        <a:pt x="840" y="1342"/>
                      </a:lnTo>
                      <a:lnTo>
                        <a:pt x="840" y="1342"/>
                      </a:lnTo>
                      <a:lnTo>
                        <a:pt x="854" y="1266"/>
                      </a:lnTo>
                      <a:lnTo>
                        <a:pt x="878" y="1136"/>
                      </a:lnTo>
                      <a:lnTo>
                        <a:pt x="890" y="1070"/>
                      </a:lnTo>
                      <a:lnTo>
                        <a:pt x="904" y="1014"/>
                      </a:lnTo>
                      <a:lnTo>
                        <a:pt x="910" y="992"/>
                      </a:lnTo>
                      <a:lnTo>
                        <a:pt x="916" y="974"/>
                      </a:lnTo>
                      <a:lnTo>
                        <a:pt x="922" y="964"/>
                      </a:lnTo>
                      <a:lnTo>
                        <a:pt x="924" y="960"/>
                      </a:lnTo>
                      <a:lnTo>
                        <a:pt x="926" y="960"/>
                      </a:lnTo>
                      <a:lnTo>
                        <a:pt x="926" y="960"/>
                      </a:lnTo>
                      <a:lnTo>
                        <a:pt x="932" y="958"/>
                      </a:lnTo>
                      <a:lnTo>
                        <a:pt x="938" y="954"/>
                      </a:lnTo>
                      <a:lnTo>
                        <a:pt x="950" y="942"/>
                      </a:lnTo>
                      <a:lnTo>
                        <a:pt x="964" y="926"/>
                      </a:lnTo>
                      <a:lnTo>
                        <a:pt x="976" y="908"/>
                      </a:lnTo>
                      <a:lnTo>
                        <a:pt x="968" y="972"/>
                      </a:lnTo>
                      <a:lnTo>
                        <a:pt x="972" y="994"/>
                      </a:lnTo>
                      <a:lnTo>
                        <a:pt x="962" y="1022"/>
                      </a:lnTo>
                      <a:lnTo>
                        <a:pt x="962" y="1068"/>
                      </a:lnTo>
                      <a:lnTo>
                        <a:pt x="962" y="1080"/>
                      </a:lnTo>
                      <a:lnTo>
                        <a:pt x="962" y="1146"/>
                      </a:lnTo>
                      <a:lnTo>
                        <a:pt x="972" y="1150"/>
                      </a:lnTo>
                      <a:lnTo>
                        <a:pt x="972" y="1160"/>
                      </a:lnTo>
                      <a:lnTo>
                        <a:pt x="962" y="1170"/>
                      </a:lnTo>
                      <a:lnTo>
                        <a:pt x="964" y="1202"/>
                      </a:lnTo>
                      <a:lnTo>
                        <a:pt x="964" y="1252"/>
                      </a:lnTo>
                      <a:lnTo>
                        <a:pt x="984" y="1294"/>
                      </a:lnTo>
                      <a:lnTo>
                        <a:pt x="1016" y="1320"/>
                      </a:lnTo>
                      <a:lnTo>
                        <a:pt x="1018" y="1292"/>
                      </a:lnTo>
                      <a:lnTo>
                        <a:pt x="1022" y="1320"/>
                      </a:lnTo>
                      <a:lnTo>
                        <a:pt x="1054" y="1294"/>
                      </a:lnTo>
                      <a:lnTo>
                        <a:pt x="1074" y="1252"/>
                      </a:lnTo>
                      <a:lnTo>
                        <a:pt x="1074" y="1202"/>
                      </a:lnTo>
                      <a:lnTo>
                        <a:pt x="1076" y="1170"/>
                      </a:lnTo>
                      <a:lnTo>
                        <a:pt x="1066" y="1160"/>
                      </a:lnTo>
                      <a:lnTo>
                        <a:pt x="1066" y="1150"/>
                      </a:lnTo>
                      <a:lnTo>
                        <a:pt x="1076" y="1146"/>
                      </a:lnTo>
                      <a:lnTo>
                        <a:pt x="1076" y="1080"/>
                      </a:lnTo>
                      <a:lnTo>
                        <a:pt x="1076" y="1068"/>
                      </a:lnTo>
                      <a:lnTo>
                        <a:pt x="1076" y="1022"/>
                      </a:lnTo>
                      <a:lnTo>
                        <a:pt x="1066" y="994"/>
                      </a:lnTo>
                      <a:lnTo>
                        <a:pt x="1068" y="972"/>
                      </a:lnTo>
                      <a:lnTo>
                        <a:pt x="1062" y="908"/>
                      </a:lnTo>
                      <a:lnTo>
                        <a:pt x="1062" y="908"/>
                      </a:lnTo>
                      <a:lnTo>
                        <a:pt x="1074" y="926"/>
                      </a:lnTo>
                      <a:lnTo>
                        <a:pt x="1088" y="942"/>
                      </a:lnTo>
                      <a:lnTo>
                        <a:pt x="1100" y="954"/>
                      </a:lnTo>
                      <a:lnTo>
                        <a:pt x="1106" y="958"/>
                      </a:lnTo>
                      <a:lnTo>
                        <a:pt x="1112" y="960"/>
                      </a:lnTo>
                      <a:lnTo>
                        <a:pt x="1112" y="960"/>
                      </a:lnTo>
                      <a:lnTo>
                        <a:pt x="1114" y="960"/>
                      </a:lnTo>
                      <a:lnTo>
                        <a:pt x="1116" y="964"/>
                      </a:lnTo>
                      <a:lnTo>
                        <a:pt x="1122" y="974"/>
                      </a:lnTo>
                      <a:lnTo>
                        <a:pt x="1128" y="992"/>
                      </a:lnTo>
                      <a:lnTo>
                        <a:pt x="1134" y="1014"/>
                      </a:lnTo>
                      <a:lnTo>
                        <a:pt x="1148" y="1070"/>
                      </a:lnTo>
                      <a:lnTo>
                        <a:pt x="1160" y="1136"/>
                      </a:lnTo>
                      <a:lnTo>
                        <a:pt x="1184" y="1266"/>
                      </a:lnTo>
                      <a:lnTo>
                        <a:pt x="1198" y="1342"/>
                      </a:lnTo>
                      <a:lnTo>
                        <a:pt x="1198" y="1342"/>
                      </a:lnTo>
                      <a:lnTo>
                        <a:pt x="1202" y="1356"/>
                      </a:lnTo>
                      <a:lnTo>
                        <a:pt x="1208" y="1374"/>
                      </a:lnTo>
                      <a:lnTo>
                        <a:pt x="1226" y="1410"/>
                      </a:lnTo>
                      <a:lnTo>
                        <a:pt x="1248" y="1446"/>
                      </a:lnTo>
                      <a:lnTo>
                        <a:pt x="1268" y="1476"/>
                      </a:lnTo>
                      <a:lnTo>
                        <a:pt x="1268" y="1476"/>
                      </a:lnTo>
                      <a:lnTo>
                        <a:pt x="1286" y="1500"/>
                      </a:lnTo>
                      <a:lnTo>
                        <a:pt x="1304" y="1520"/>
                      </a:lnTo>
                      <a:lnTo>
                        <a:pt x="1326" y="1538"/>
                      </a:lnTo>
                      <a:lnTo>
                        <a:pt x="1326" y="1538"/>
                      </a:lnTo>
                      <a:lnTo>
                        <a:pt x="1340" y="1562"/>
                      </a:lnTo>
                      <a:lnTo>
                        <a:pt x="1354" y="1578"/>
                      </a:lnTo>
                      <a:lnTo>
                        <a:pt x="1360" y="1582"/>
                      </a:lnTo>
                      <a:lnTo>
                        <a:pt x="1366" y="1586"/>
                      </a:lnTo>
                      <a:lnTo>
                        <a:pt x="1366" y="1586"/>
                      </a:lnTo>
                      <a:lnTo>
                        <a:pt x="1374" y="1588"/>
                      </a:lnTo>
                      <a:lnTo>
                        <a:pt x="1380" y="1590"/>
                      </a:lnTo>
                      <a:lnTo>
                        <a:pt x="1390" y="1598"/>
                      </a:lnTo>
                      <a:lnTo>
                        <a:pt x="1402" y="1610"/>
                      </a:lnTo>
                      <a:lnTo>
                        <a:pt x="1398" y="1640"/>
                      </a:lnTo>
                      <a:lnTo>
                        <a:pt x="1480" y="1732"/>
                      </a:lnTo>
                      <a:lnTo>
                        <a:pt x="1480" y="1732"/>
                      </a:lnTo>
                      <a:lnTo>
                        <a:pt x="1484" y="1734"/>
                      </a:lnTo>
                      <a:lnTo>
                        <a:pt x="1494" y="1738"/>
                      </a:lnTo>
                      <a:lnTo>
                        <a:pt x="1500" y="1738"/>
                      </a:lnTo>
                      <a:lnTo>
                        <a:pt x="1506" y="1738"/>
                      </a:lnTo>
                      <a:lnTo>
                        <a:pt x="1512" y="1736"/>
                      </a:lnTo>
                      <a:lnTo>
                        <a:pt x="1516" y="1732"/>
                      </a:lnTo>
                      <a:lnTo>
                        <a:pt x="1516" y="1732"/>
                      </a:lnTo>
                      <a:lnTo>
                        <a:pt x="1518" y="1724"/>
                      </a:lnTo>
                      <a:lnTo>
                        <a:pt x="1520" y="1716"/>
                      </a:lnTo>
                      <a:lnTo>
                        <a:pt x="1522" y="1698"/>
                      </a:lnTo>
                      <a:lnTo>
                        <a:pt x="1520" y="1676"/>
                      </a:lnTo>
                      <a:lnTo>
                        <a:pt x="1516" y="1652"/>
                      </a:lnTo>
                      <a:lnTo>
                        <a:pt x="1516" y="1652"/>
                      </a:lnTo>
                      <a:lnTo>
                        <a:pt x="1508" y="1632"/>
                      </a:lnTo>
                      <a:lnTo>
                        <a:pt x="1500" y="1616"/>
                      </a:lnTo>
                      <a:lnTo>
                        <a:pt x="1490" y="1602"/>
                      </a:lnTo>
                      <a:lnTo>
                        <a:pt x="1490" y="1602"/>
                      </a:lnTo>
                      <a:lnTo>
                        <a:pt x="1486" y="1596"/>
                      </a:lnTo>
                      <a:lnTo>
                        <a:pt x="1476" y="1580"/>
                      </a:lnTo>
                      <a:lnTo>
                        <a:pt x="1456" y="1558"/>
                      </a:lnTo>
                      <a:lnTo>
                        <a:pt x="1442" y="1544"/>
                      </a:lnTo>
                      <a:lnTo>
                        <a:pt x="1424" y="1528"/>
                      </a:lnTo>
                      <a:lnTo>
                        <a:pt x="1424" y="1528"/>
                      </a:lnTo>
                      <a:lnTo>
                        <a:pt x="1416" y="1518"/>
                      </a:lnTo>
                      <a:lnTo>
                        <a:pt x="1408" y="1508"/>
                      </a:lnTo>
                      <a:lnTo>
                        <a:pt x="1402" y="1498"/>
                      </a:lnTo>
                      <a:lnTo>
                        <a:pt x="1396" y="1486"/>
                      </a:lnTo>
                      <a:lnTo>
                        <a:pt x="1386" y="1464"/>
                      </a:lnTo>
                      <a:lnTo>
                        <a:pt x="1382" y="1442"/>
                      </a:lnTo>
                      <a:lnTo>
                        <a:pt x="1378" y="1420"/>
                      </a:lnTo>
                      <a:lnTo>
                        <a:pt x="1376" y="1404"/>
                      </a:lnTo>
                      <a:lnTo>
                        <a:pt x="1376" y="1388"/>
                      </a:lnTo>
                      <a:lnTo>
                        <a:pt x="1376" y="1388"/>
                      </a:lnTo>
                      <a:lnTo>
                        <a:pt x="1378" y="1374"/>
                      </a:lnTo>
                      <a:lnTo>
                        <a:pt x="1382" y="1340"/>
                      </a:lnTo>
                      <a:lnTo>
                        <a:pt x="1386" y="1322"/>
                      </a:lnTo>
                      <a:lnTo>
                        <a:pt x="1392" y="1306"/>
                      </a:lnTo>
                      <a:lnTo>
                        <a:pt x="1396" y="1300"/>
                      </a:lnTo>
                      <a:lnTo>
                        <a:pt x="1400" y="1294"/>
                      </a:lnTo>
                      <a:lnTo>
                        <a:pt x="1406" y="1290"/>
                      </a:lnTo>
                      <a:lnTo>
                        <a:pt x="1410" y="1288"/>
                      </a:lnTo>
                      <a:lnTo>
                        <a:pt x="1410" y="1288"/>
                      </a:lnTo>
                      <a:lnTo>
                        <a:pt x="1422" y="1284"/>
                      </a:lnTo>
                      <a:lnTo>
                        <a:pt x="1432" y="1278"/>
                      </a:lnTo>
                      <a:lnTo>
                        <a:pt x="1442" y="1268"/>
                      </a:lnTo>
                      <a:lnTo>
                        <a:pt x="1450" y="1256"/>
                      </a:lnTo>
                      <a:lnTo>
                        <a:pt x="1460" y="1236"/>
                      </a:lnTo>
                      <a:lnTo>
                        <a:pt x="1464" y="1228"/>
                      </a:lnTo>
                      <a:lnTo>
                        <a:pt x="1464" y="1228"/>
                      </a:lnTo>
                      <a:lnTo>
                        <a:pt x="1464" y="1222"/>
                      </a:lnTo>
                      <a:lnTo>
                        <a:pt x="1464" y="1214"/>
                      </a:lnTo>
                      <a:lnTo>
                        <a:pt x="1466" y="1204"/>
                      </a:lnTo>
                      <a:lnTo>
                        <a:pt x="1470" y="1194"/>
                      </a:lnTo>
                      <a:lnTo>
                        <a:pt x="1478" y="1184"/>
                      </a:lnTo>
                      <a:lnTo>
                        <a:pt x="1490" y="1174"/>
                      </a:lnTo>
                      <a:lnTo>
                        <a:pt x="1508" y="1166"/>
                      </a:lnTo>
                      <a:lnTo>
                        <a:pt x="1508" y="1166"/>
                      </a:lnTo>
                      <a:lnTo>
                        <a:pt x="1518" y="1160"/>
                      </a:lnTo>
                      <a:lnTo>
                        <a:pt x="1528" y="1152"/>
                      </a:lnTo>
                      <a:lnTo>
                        <a:pt x="1538" y="1142"/>
                      </a:lnTo>
                      <a:lnTo>
                        <a:pt x="1548" y="1130"/>
                      </a:lnTo>
                      <a:lnTo>
                        <a:pt x="1564" y="1102"/>
                      </a:lnTo>
                      <a:lnTo>
                        <a:pt x="1580" y="1074"/>
                      </a:lnTo>
                      <a:lnTo>
                        <a:pt x="1592" y="1044"/>
                      </a:lnTo>
                      <a:lnTo>
                        <a:pt x="1600" y="1020"/>
                      </a:lnTo>
                      <a:lnTo>
                        <a:pt x="1608" y="996"/>
                      </a:lnTo>
                      <a:lnTo>
                        <a:pt x="1618" y="962"/>
                      </a:lnTo>
                      <a:lnTo>
                        <a:pt x="1618" y="962"/>
                      </a:lnTo>
                      <a:lnTo>
                        <a:pt x="1620" y="962"/>
                      </a:lnTo>
                      <a:lnTo>
                        <a:pt x="1622" y="962"/>
                      </a:lnTo>
                      <a:lnTo>
                        <a:pt x="1626" y="958"/>
                      </a:lnTo>
                      <a:lnTo>
                        <a:pt x="1624" y="952"/>
                      </a:lnTo>
                      <a:lnTo>
                        <a:pt x="1614" y="938"/>
                      </a:lnTo>
                      <a:lnTo>
                        <a:pt x="1596" y="918"/>
                      </a:lnTo>
                      <a:lnTo>
                        <a:pt x="1566" y="890"/>
                      </a:lnTo>
                      <a:lnTo>
                        <a:pt x="1520" y="850"/>
                      </a:lnTo>
                      <a:lnTo>
                        <a:pt x="1520" y="850"/>
                      </a:lnTo>
                      <a:lnTo>
                        <a:pt x="1496" y="832"/>
                      </a:lnTo>
                      <a:lnTo>
                        <a:pt x="1470" y="814"/>
                      </a:lnTo>
                      <a:lnTo>
                        <a:pt x="1440" y="796"/>
                      </a:lnTo>
                      <a:lnTo>
                        <a:pt x="1410" y="780"/>
                      </a:lnTo>
                      <a:lnTo>
                        <a:pt x="1412" y="778"/>
                      </a:lnTo>
                      <a:lnTo>
                        <a:pt x="1454" y="772"/>
                      </a:lnTo>
                      <a:lnTo>
                        <a:pt x="1522" y="768"/>
                      </a:lnTo>
                      <a:lnTo>
                        <a:pt x="1570" y="768"/>
                      </a:lnTo>
                      <a:lnTo>
                        <a:pt x="1624" y="768"/>
                      </a:lnTo>
                      <a:lnTo>
                        <a:pt x="1674" y="760"/>
                      </a:lnTo>
                      <a:lnTo>
                        <a:pt x="1674" y="760"/>
                      </a:lnTo>
                      <a:lnTo>
                        <a:pt x="1694" y="752"/>
                      </a:lnTo>
                      <a:lnTo>
                        <a:pt x="1710" y="744"/>
                      </a:lnTo>
                      <a:lnTo>
                        <a:pt x="1718" y="740"/>
                      </a:lnTo>
                      <a:lnTo>
                        <a:pt x="1722" y="734"/>
                      </a:lnTo>
                      <a:lnTo>
                        <a:pt x="1722" y="734"/>
                      </a:lnTo>
                      <a:lnTo>
                        <a:pt x="1734" y="712"/>
                      </a:lnTo>
                      <a:lnTo>
                        <a:pt x="1744" y="698"/>
                      </a:lnTo>
                      <a:lnTo>
                        <a:pt x="1760" y="678"/>
                      </a:lnTo>
                      <a:lnTo>
                        <a:pt x="1760" y="678"/>
                      </a:lnTo>
                      <a:lnTo>
                        <a:pt x="1774" y="656"/>
                      </a:lnTo>
                      <a:lnTo>
                        <a:pt x="1782" y="642"/>
                      </a:lnTo>
                      <a:lnTo>
                        <a:pt x="1786" y="632"/>
                      </a:lnTo>
                      <a:lnTo>
                        <a:pt x="1788" y="628"/>
                      </a:lnTo>
                      <a:lnTo>
                        <a:pt x="1788" y="628"/>
                      </a:lnTo>
                      <a:lnTo>
                        <a:pt x="1792" y="612"/>
                      </a:lnTo>
                      <a:lnTo>
                        <a:pt x="1796" y="598"/>
                      </a:lnTo>
                      <a:lnTo>
                        <a:pt x="1798" y="594"/>
                      </a:lnTo>
                      <a:lnTo>
                        <a:pt x="1802" y="590"/>
                      </a:lnTo>
                      <a:lnTo>
                        <a:pt x="1802" y="590"/>
                      </a:lnTo>
                      <a:lnTo>
                        <a:pt x="1806" y="586"/>
                      </a:lnTo>
                      <a:lnTo>
                        <a:pt x="1810" y="580"/>
                      </a:lnTo>
                      <a:lnTo>
                        <a:pt x="1820" y="562"/>
                      </a:lnTo>
                      <a:lnTo>
                        <a:pt x="1824" y="552"/>
                      </a:lnTo>
                      <a:lnTo>
                        <a:pt x="1826" y="542"/>
                      </a:lnTo>
                      <a:lnTo>
                        <a:pt x="1826" y="532"/>
                      </a:lnTo>
                      <a:lnTo>
                        <a:pt x="1822" y="526"/>
                      </a:lnTo>
                      <a:lnTo>
                        <a:pt x="1822" y="526"/>
                      </a:lnTo>
                      <a:lnTo>
                        <a:pt x="1820" y="518"/>
                      </a:lnTo>
                      <a:lnTo>
                        <a:pt x="1820" y="512"/>
                      </a:lnTo>
                      <a:lnTo>
                        <a:pt x="1820" y="506"/>
                      </a:lnTo>
                      <a:lnTo>
                        <a:pt x="1824" y="498"/>
                      </a:lnTo>
                      <a:lnTo>
                        <a:pt x="1828" y="488"/>
                      </a:lnTo>
                      <a:lnTo>
                        <a:pt x="1832" y="484"/>
                      </a:lnTo>
                      <a:lnTo>
                        <a:pt x="1832" y="484"/>
                      </a:lnTo>
                      <a:lnTo>
                        <a:pt x="1842" y="474"/>
                      </a:lnTo>
                      <a:lnTo>
                        <a:pt x="1850" y="466"/>
                      </a:lnTo>
                      <a:lnTo>
                        <a:pt x="1850" y="462"/>
                      </a:lnTo>
                      <a:lnTo>
                        <a:pt x="1848" y="458"/>
                      </a:lnTo>
                      <a:lnTo>
                        <a:pt x="1848" y="458"/>
                      </a:lnTo>
                      <a:lnTo>
                        <a:pt x="1846" y="452"/>
                      </a:lnTo>
                      <a:lnTo>
                        <a:pt x="1846" y="446"/>
                      </a:lnTo>
                      <a:lnTo>
                        <a:pt x="1848" y="428"/>
                      </a:lnTo>
                      <a:lnTo>
                        <a:pt x="1852" y="404"/>
                      </a:lnTo>
                      <a:lnTo>
                        <a:pt x="1852" y="404"/>
                      </a:lnTo>
                      <a:lnTo>
                        <a:pt x="1868" y="384"/>
                      </a:lnTo>
                      <a:lnTo>
                        <a:pt x="1880" y="370"/>
                      </a:lnTo>
                      <a:lnTo>
                        <a:pt x="1882" y="364"/>
                      </a:lnTo>
                      <a:lnTo>
                        <a:pt x="1884" y="358"/>
                      </a:lnTo>
                      <a:lnTo>
                        <a:pt x="1884" y="358"/>
                      </a:lnTo>
                      <a:lnTo>
                        <a:pt x="1888" y="348"/>
                      </a:lnTo>
                      <a:lnTo>
                        <a:pt x="1896" y="332"/>
                      </a:lnTo>
                      <a:lnTo>
                        <a:pt x="1910" y="318"/>
                      </a:lnTo>
                      <a:lnTo>
                        <a:pt x="1916" y="312"/>
                      </a:lnTo>
                      <a:lnTo>
                        <a:pt x="1924" y="308"/>
                      </a:lnTo>
                      <a:lnTo>
                        <a:pt x="1924" y="308"/>
                      </a:lnTo>
                      <a:lnTo>
                        <a:pt x="1930" y="302"/>
                      </a:lnTo>
                      <a:lnTo>
                        <a:pt x="1936" y="298"/>
                      </a:lnTo>
                      <a:lnTo>
                        <a:pt x="1946" y="286"/>
                      </a:lnTo>
                      <a:lnTo>
                        <a:pt x="1956" y="272"/>
                      </a:lnTo>
                      <a:lnTo>
                        <a:pt x="1956" y="272"/>
                      </a:lnTo>
                      <a:lnTo>
                        <a:pt x="1960" y="258"/>
                      </a:lnTo>
                      <a:lnTo>
                        <a:pt x="1966" y="246"/>
                      </a:lnTo>
                      <a:lnTo>
                        <a:pt x="1970" y="242"/>
                      </a:lnTo>
                      <a:lnTo>
                        <a:pt x="1974" y="240"/>
                      </a:lnTo>
                      <a:lnTo>
                        <a:pt x="1974" y="240"/>
                      </a:lnTo>
                      <a:lnTo>
                        <a:pt x="1980" y="236"/>
                      </a:lnTo>
                      <a:lnTo>
                        <a:pt x="1984" y="232"/>
                      </a:lnTo>
                      <a:lnTo>
                        <a:pt x="1994" y="218"/>
                      </a:lnTo>
                      <a:lnTo>
                        <a:pt x="2006" y="202"/>
                      </a:lnTo>
                      <a:lnTo>
                        <a:pt x="2028" y="156"/>
                      </a:lnTo>
                      <a:lnTo>
                        <a:pt x="2038" y="114"/>
                      </a:lnTo>
                      <a:lnTo>
                        <a:pt x="2036" y="78"/>
                      </a:lnTo>
                      <a:close/>
                      <a:moveTo>
                        <a:pt x="1014" y="582"/>
                      </a:moveTo>
                      <a:lnTo>
                        <a:pt x="1014" y="584"/>
                      </a:lnTo>
                      <a:lnTo>
                        <a:pt x="1014" y="582"/>
                      </a:lnTo>
                      <a:lnTo>
                        <a:pt x="1014" y="582"/>
                      </a:lnTo>
                      <a:lnTo>
                        <a:pt x="1014" y="582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effectLst>
                  <a:glow rad="38100">
                    <a:schemeClr val="bg2">
                      <a:lumMod val="60000"/>
                      <a:lumOff val="40000"/>
                      <a:alpha val="19000"/>
                    </a:schemeClr>
                  </a:glow>
                  <a:softEdge rad="12700"/>
                </a:effectLst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</p:grpSp>
          <p:sp>
            <p:nvSpPr>
              <p:cNvPr id="213" name="Freeform 73"/>
              <p:cNvSpPr>
                <a:spLocks/>
              </p:cNvSpPr>
              <p:nvPr/>
            </p:nvSpPr>
            <p:spPr bwMode="auto">
              <a:xfrm rot="1542474">
                <a:off x="7058318" y="3703642"/>
                <a:ext cx="1588" cy="1587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2"/>
                  </a:cxn>
                  <a:cxn ang="0">
                    <a:pos x="0" y="2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2">
                  <a:lumMod val="60000"/>
                  <a:lumOff val="40000"/>
                  <a:alpha val="8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grpSp>
            <p:nvGrpSpPr>
              <p:cNvPr id="16" name="Group 63"/>
              <p:cNvGrpSpPr>
                <a:grpSpLocks noChangeAspect="1"/>
              </p:cNvGrpSpPr>
              <p:nvPr/>
            </p:nvGrpSpPr>
            <p:grpSpPr>
              <a:xfrm rot="1645451">
                <a:off x="8050341" y="4268987"/>
                <a:ext cx="917115" cy="1118301"/>
                <a:chOff x="507386" y="-1244242"/>
                <a:chExt cx="2720979" cy="3317871"/>
              </a:xfrm>
              <a:solidFill>
                <a:schemeClr val="bg2">
                  <a:lumMod val="60000"/>
                  <a:lumOff val="40000"/>
                  <a:alpha val="8000"/>
                </a:schemeClr>
              </a:solidFill>
            </p:grpSpPr>
            <p:sp>
              <p:nvSpPr>
                <p:cNvPr id="208" name="Freeform 79"/>
                <p:cNvSpPr>
                  <a:spLocks/>
                </p:cNvSpPr>
                <p:nvPr/>
              </p:nvSpPr>
              <p:spPr bwMode="auto">
                <a:xfrm>
                  <a:off x="1660525" y="654050"/>
                  <a:ext cx="368300" cy="546100"/>
                </a:xfrm>
                <a:custGeom>
                  <a:avLst/>
                  <a:gdLst/>
                  <a:ahLst/>
                  <a:cxnLst>
                    <a:cxn ang="0">
                      <a:pos x="230" y="344"/>
                    </a:cxn>
                    <a:cxn ang="0">
                      <a:pos x="230" y="344"/>
                    </a:cxn>
                    <a:cxn ang="0">
                      <a:pos x="232" y="344"/>
                    </a:cxn>
                    <a:cxn ang="0">
                      <a:pos x="232" y="342"/>
                    </a:cxn>
                    <a:cxn ang="0">
                      <a:pos x="232" y="342"/>
                    </a:cxn>
                    <a:cxn ang="0">
                      <a:pos x="224" y="328"/>
                    </a:cxn>
                    <a:cxn ang="0">
                      <a:pos x="48" y="50"/>
                    </a:cxn>
                    <a:cxn ang="0">
                      <a:pos x="48" y="50"/>
                    </a:cxn>
                    <a:cxn ang="0">
                      <a:pos x="30" y="24"/>
                    </a:cxn>
                    <a:cxn ang="0">
                      <a:pos x="30" y="24"/>
                    </a:cxn>
                    <a:cxn ang="0">
                      <a:pos x="22" y="12"/>
                    </a:cxn>
                    <a:cxn ang="0">
                      <a:pos x="10" y="2"/>
                    </a:cxn>
                    <a:cxn ang="0">
                      <a:pos x="10" y="2"/>
                    </a:cxn>
                    <a:cxn ang="0">
                      <a:pos x="6" y="0"/>
                    </a:cxn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4"/>
                    </a:cxn>
                    <a:cxn ang="0">
                      <a:pos x="0" y="4"/>
                    </a:cxn>
                    <a:cxn ang="0">
                      <a:pos x="4" y="14"/>
                    </a:cxn>
                    <a:cxn ang="0">
                      <a:pos x="10" y="22"/>
                    </a:cxn>
                    <a:cxn ang="0">
                      <a:pos x="10" y="22"/>
                    </a:cxn>
                    <a:cxn ang="0">
                      <a:pos x="18" y="30"/>
                    </a:cxn>
                    <a:cxn ang="0">
                      <a:pos x="26" y="42"/>
                    </a:cxn>
                    <a:cxn ang="0">
                      <a:pos x="218" y="332"/>
                    </a:cxn>
                    <a:cxn ang="0">
                      <a:pos x="218" y="332"/>
                    </a:cxn>
                    <a:cxn ang="0">
                      <a:pos x="226" y="340"/>
                    </a:cxn>
                    <a:cxn ang="0">
                      <a:pos x="230" y="344"/>
                    </a:cxn>
                    <a:cxn ang="0">
                      <a:pos x="230" y="344"/>
                    </a:cxn>
                  </a:cxnLst>
                  <a:rect l="0" t="0" r="r" b="b"/>
                  <a:pathLst>
                    <a:path w="232" h="344">
                      <a:moveTo>
                        <a:pt x="230" y="344"/>
                      </a:moveTo>
                      <a:lnTo>
                        <a:pt x="230" y="344"/>
                      </a:lnTo>
                      <a:lnTo>
                        <a:pt x="232" y="344"/>
                      </a:lnTo>
                      <a:lnTo>
                        <a:pt x="232" y="342"/>
                      </a:lnTo>
                      <a:lnTo>
                        <a:pt x="232" y="342"/>
                      </a:lnTo>
                      <a:lnTo>
                        <a:pt x="224" y="328"/>
                      </a:lnTo>
                      <a:lnTo>
                        <a:pt x="48" y="50"/>
                      </a:lnTo>
                      <a:lnTo>
                        <a:pt x="48" y="50"/>
                      </a:lnTo>
                      <a:lnTo>
                        <a:pt x="30" y="24"/>
                      </a:lnTo>
                      <a:lnTo>
                        <a:pt x="30" y="24"/>
                      </a:lnTo>
                      <a:lnTo>
                        <a:pt x="22" y="12"/>
                      </a:lnTo>
                      <a:lnTo>
                        <a:pt x="10" y="2"/>
                      </a:lnTo>
                      <a:lnTo>
                        <a:pt x="10" y="2"/>
                      </a:lnTo>
                      <a:lnTo>
                        <a:pt x="6" y="0"/>
                      </a:lnTo>
                      <a:lnTo>
                        <a:pt x="2" y="0"/>
                      </a:lnTo>
                      <a:lnTo>
                        <a:pt x="0" y="0"/>
                      </a:lnTo>
                      <a:lnTo>
                        <a:pt x="0" y="4"/>
                      </a:lnTo>
                      <a:lnTo>
                        <a:pt x="0" y="4"/>
                      </a:lnTo>
                      <a:lnTo>
                        <a:pt x="4" y="14"/>
                      </a:lnTo>
                      <a:lnTo>
                        <a:pt x="10" y="22"/>
                      </a:lnTo>
                      <a:lnTo>
                        <a:pt x="10" y="22"/>
                      </a:lnTo>
                      <a:lnTo>
                        <a:pt x="18" y="30"/>
                      </a:lnTo>
                      <a:lnTo>
                        <a:pt x="26" y="42"/>
                      </a:lnTo>
                      <a:lnTo>
                        <a:pt x="218" y="332"/>
                      </a:lnTo>
                      <a:lnTo>
                        <a:pt x="218" y="332"/>
                      </a:lnTo>
                      <a:lnTo>
                        <a:pt x="226" y="340"/>
                      </a:lnTo>
                      <a:lnTo>
                        <a:pt x="230" y="344"/>
                      </a:lnTo>
                      <a:lnTo>
                        <a:pt x="230" y="34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09" name="Freeform 80"/>
                <p:cNvSpPr>
                  <a:spLocks/>
                </p:cNvSpPr>
                <p:nvPr/>
              </p:nvSpPr>
              <p:spPr bwMode="auto">
                <a:xfrm>
                  <a:off x="2032000" y="1216025"/>
                  <a:ext cx="1588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10" name="Freeform 81"/>
                <p:cNvSpPr>
                  <a:spLocks/>
                </p:cNvSpPr>
                <p:nvPr/>
              </p:nvSpPr>
              <p:spPr bwMode="auto">
                <a:xfrm>
                  <a:off x="2057401" y="654050"/>
                  <a:ext cx="368300" cy="546100"/>
                </a:xfrm>
                <a:custGeom>
                  <a:avLst/>
                  <a:gdLst/>
                  <a:ahLst/>
                  <a:cxnLst>
                    <a:cxn ang="0">
                      <a:pos x="2" y="344"/>
                    </a:cxn>
                    <a:cxn ang="0">
                      <a:pos x="2" y="344"/>
                    </a:cxn>
                    <a:cxn ang="0">
                      <a:pos x="6" y="340"/>
                    </a:cxn>
                    <a:cxn ang="0">
                      <a:pos x="14" y="332"/>
                    </a:cxn>
                    <a:cxn ang="0">
                      <a:pos x="206" y="42"/>
                    </a:cxn>
                    <a:cxn ang="0">
                      <a:pos x="206" y="42"/>
                    </a:cxn>
                    <a:cxn ang="0">
                      <a:pos x="214" y="30"/>
                    </a:cxn>
                    <a:cxn ang="0">
                      <a:pos x="222" y="22"/>
                    </a:cxn>
                    <a:cxn ang="0">
                      <a:pos x="222" y="22"/>
                    </a:cxn>
                    <a:cxn ang="0">
                      <a:pos x="228" y="14"/>
                    </a:cxn>
                    <a:cxn ang="0">
                      <a:pos x="232" y="4"/>
                    </a:cxn>
                    <a:cxn ang="0">
                      <a:pos x="232" y="4"/>
                    </a:cxn>
                    <a:cxn ang="0">
                      <a:pos x="232" y="0"/>
                    </a:cxn>
                    <a:cxn ang="0">
                      <a:pos x="230" y="0"/>
                    </a:cxn>
                    <a:cxn ang="0">
                      <a:pos x="226" y="0"/>
                    </a:cxn>
                    <a:cxn ang="0">
                      <a:pos x="222" y="2"/>
                    </a:cxn>
                    <a:cxn ang="0">
                      <a:pos x="222" y="2"/>
                    </a:cxn>
                    <a:cxn ang="0">
                      <a:pos x="210" y="12"/>
                    </a:cxn>
                    <a:cxn ang="0">
                      <a:pos x="202" y="24"/>
                    </a:cxn>
                    <a:cxn ang="0">
                      <a:pos x="202" y="24"/>
                    </a:cxn>
                    <a:cxn ang="0">
                      <a:pos x="184" y="50"/>
                    </a:cxn>
                    <a:cxn ang="0">
                      <a:pos x="8" y="328"/>
                    </a:cxn>
                    <a:cxn ang="0">
                      <a:pos x="8" y="328"/>
                    </a:cxn>
                    <a:cxn ang="0">
                      <a:pos x="0" y="342"/>
                    </a:cxn>
                    <a:cxn ang="0">
                      <a:pos x="0" y="342"/>
                    </a:cxn>
                    <a:cxn ang="0">
                      <a:pos x="0" y="344"/>
                    </a:cxn>
                    <a:cxn ang="0">
                      <a:pos x="0" y="344"/>
                    </a:cxn>
                    <a:cxn ang="0">
                      <a:pos x="2" y="344"/>
                    </a:cxn>
                    <a:cxn ang="0">
                      <a:pos x="2" y="344"/>
                    </a:cxn>
                  </a:cxnLst>
                  <a:rect l="0" t="0" r="r" b="b"/>
                  <a:pathLst>
                    <a:path w="232" h="344">
                      <a:moveTo>
                        <a:pt x="2" y="344"/>
                      </a:moveTo>
                      <a:lnTo>
                        <a:pt x="2" y="344"/>
                      </a:lnTo>
                      <a:lnTo>
                        <a:pt x="6" y="340"/>
                      </a:lnTo>
                      <a:lnTo>
                        <a:pt x="14" y="332"/>
                      </a:lnTo>
                      <a:lnTo>
                        <a:pt x="206" y="42"/>
                      </a:lnTo>
                      <a:lnTo>
                        <a:pt x="206" y="42"/>
                      </a:lnTo>
                      <a:lnTo>
                        <a:pt x="214" y="30"/>
                      </a:lnTo>
                      <a:lnTo>
                        <a:pt x="222" y="22"/>
                      </a:lnTo>
                      <a:lnTo>
                        <a:pt x="222" y="22"/>
                      </a:lnTo>
                      <a:lnTo>
                        <a:pt x="228" y="14"/>
                      </a:lnTo>
                      <a:lnTo>
                        <a:pt x="232" y="4"/>
                      </a:lnTo>
                      <a:lnTo>
                        <a:pt x="232" y="4"/>
                      </a:lnTo>
                      <a:lnTo>
                        <a:pt x="232" y="0"/>
                      </a:lnTo>
                      <a:lnTo>
                        <a:pt x="230" y="0"/>
                      </a:lnTo>
                      <a:lnTo>
                        <a:pt x="226" y="0"/>
                      </a:lnTo>
                      <a:lnTo>
                        <a:pt x="222" y="2"/>
                      </a:lnTo>
                      <a:lnTo>
                        <a:pt x="222" y="2"/>
                      </a:lnTo>
                      <a:lnTo>
                        <a:pt x="210" y="12"/>
                      </a:lnTo>
                      <a:lnTo>
                        <a:pt x="202" y="24"/>
                      </a:lnTo>
                      <a:lnTo>
                        <a:pt x="202" y="24"/>
                      </a:lnTo>
                      <a:lnTo>
                        <a:pt x="184" y="50"/>
                      </a:lnTo>
                      <a:lnTo>
                        <a:pt x="8" y="328"/>
                      </a:lnTo>
                      <a:lnTo>
                        <a:pt x="8" y="328"/>
                      </a:lnTo>
                      <a:lnTo>
                        <a:pt x="0" y="342"/>
                      </a:lnTo>
                      <a:lnTo>
                        <a:pt x="0" y="342"/>
                      </a:lnTo>
                      <a:lnTo>
                        <a:pt x="0" y="344"/>
                      </a:lnTo>
                      <a:lnTo>
                        <a:pt x="0" y="344"/>
                      </a:lnTo>
                      <a:lnTo>
                        <a:pt x="2" y="344"/>
                      </a:lnTo>
                      <a:lnTo>
                        <a:pt x="2" y="34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11" name="Freeform 82"/>
                <p:cNvSpPr>
                  <a:spLocks noEditPoints="1"/>
                </p:cNvSpPr>
                <p:nvPr/>
              </p:nvSpPr>
              <p:spPr bwMode="auto">
                <a:xfrm rot="18845760">
                  <a:off x="208940" y="-945796"/>
                  <a:ext cx="3317871" cy="2720979"/>
                </a:xfrm>
                <a:custGeom>
                  <a:avLst/>
                  <a:gdLst/>
                  <a:ahLst/>
                  <a:cxnLst>
                    <a:cxn ang="0">
                      <a:pos x="1784" y="18"/>
                    </a:cxn>
                    <a:cxn ang="0">
                      <a:pos x="1368" y="254"/>
                    </a:cxn>
                    <a:cxn ang="0">
                      <a:pos x="1096" y="632"/>
                    </a:cxn>
                    <a:cxn ang="0">
                      <a:pos x="1066" y="570"/>
                    </a:cxn>
                    <a:cxn ang="0">
                      <a:pos x="1044" y="562"/>
                    </a:cxn>
                    <a:cxn ang="0">
                      <a:pos x="1016" y="572"/>
                    </a:cxn>
                    <a:cxn ang="0">
                      <a:pos x="992" y="628"/>
                    </a:cxn>
                    <a:cxn ang="0">
                      <a:pos x="680" y="216"/>
                    </a:cxn>
                    <a:cxn ang="0">
                      <a:pos x="268" y="10"/>
                    </a:cxn>
                    <a:cxn ang="0">
                      <a:pos x="34" y="198"/>
                    </a:cxn>
                    <a:cxn ang="0">
                      <a:pos x="86" y="264"/>
                    </a:cxn>
                    <a:cxn ang="0">
                      <a:pos x="156" y="340"/>
                    </a:cxn>
                    <a:cxn ang="0">
                      <a:pos x="198" y="442"/>
                    </a:cxn>
                    <a:cxn ang="0">
                      <a:pos x="224" y="492"/>
                    </a:cxn>
                    <a:cxn ang="0">
                      <a:pos x="240" y="572"/>
                    </a:cxn>
                    <a:cxn ang="0">
                      <a:pos x="272" y="640"/>
                    </a:cxn>
                    <a:cxn ang="0">
                      <a:pos x="378" y="740"/>
                    </a:cxn>
                    <a:cxn ang="0">
                      <a:pos x="470" y="858"/>
                    </a:cxn>
                    <a:cxn ang="0">
                      <a:pos x="342" y="1124"/>
                    </a:cxn>
                    <a:cxn ang="0">
                      <a:pos x="376" y="1176"/>
                    </a:cxn>
                    <a:cxn ang="0">
                      <a:pos x="406" y="1268"/>
                    </a:cxn>
                    <a:cxn ang="0">
                      <a:pos x="458" y="1316"/>
                    </a:cxn>
                    <a:cxn ang="0">
                      <a:pos x="502" y="1380"/>
                    </a:cxn>
                    <a:cxn ang="0">
                      <a:pos x="536" y="1422"/>
                    </a:cxn>
                    <a:cxn ang="0">
                      <a:pos x="460" y="1554"/>
                    </a:cxn>
                    <a:cxn ang="0">
                      <a:pos x="414" y="1686"/>
                    </a:cxn>
                    <a:cxn ang="0">
                      <a:pos x="486" y="1704"/>
                    </a:cxn>
                    <a:cxn ang="0">
                      <a:pos x="586" y="1526"/>
                    </a:cxn>
                    <a:cxn ang="0">
                      <a:pos x="662" y="1528"/>
                    </a:cxn>
                    <a:cxn ang="0">
                      <a:pos x="700" y="1528"/>
                    </a:cxn>
                    <a:cxn ang="0">
                      <a:pos x="768" y="1532"/>
                    </a:cxn>
                    <a:cxn ang="0">
                      <a:pos x="816" y="1452"/>
                    </a:cxn>
                    <a:cxn ang="0">
                      <a:pos x="978" y="928"/>
                    </a:cxn>
                    <a:cxn ang="0">
                      <a:pos x="996" y="942"/>
                    </a:cxn>
                    <a:cxn ang="0">
                      <a:pos x="992" y="1208"/>
                    </a:cxn>
                    <a:cxn ang="0">
                      <a:pos x="1088" y="1112"/>
                    </a:cxn>
                    <a:cxn ang="0">
                      <a:pos x="1088" y="854"/>
                    </a:cxn>
                    <a:cxn ang="0">
                      <a:pos x="1138" y="1056"/>
                    </a:cxn>
                    <a:cxn ang="0">
                      <a:pos x="1284" y="1500"/>
                    </a:cxn>
                    <a:cxn ang="0">
                      <a:pos x="1334" y="1528"/>
                    </a:cxn>
                    <a:cxn ang="0">
                      <a:pos x="1406" y="1536"/>
                    </a:cxn>
                    <a:cxn ang="0">
                      <a:pos x="1458" y="1516"/>
                    </a:cxn>
                    <a:cxn ang="0">
                      <a:pos x="1542" y="1592"/>
                    </a:cxn>
                    <a:cxn ang="0">
                      <a:pos x="1626" y="1714"/>
                    </a:cxn>
                    <a:cxn ang="0">
                      <a:pos x="1680" y="1650"/>
                    </a:cxn>
                    <a:cxn ang="0">
                      <a:pos x="1618" y="1546"/>
                    </a:cxn>
                    <a:cxn ang="0">
                      <a:pos x="1560" y="1404"/>
                    </a:cxn>
                    <a:cxn ang="0">
                      <a:pos x="1616" y="1378"/>
                    </a:cxn>
                    <a:cxn ang="0">
                      <a:pos x="1634" y="1294"/>
                    </a:cxn>
                    <a:cxn ang="0">
                      <a:pos x="1706" y="1248"/>
                    </a:cxn>
                    <a:cxn ang="0">
                      <a:pos x="1726" y="1166"/>
                    </a:cxn>
                    <a:cxn ang="0">
                      <a:pos x="1702" y="1004"/>
                    </a:cxn>
                    <a:cxn ang="0">
                      <a:pos x="1528" y="790"/>
                    </a:cxn>
                    <a:cxn ang="0">
                      <a:pos x="1758" y="718"/>
                    </a:cxn>
                    <a:cxn ang="0">
                      <a:pos x="1830" y="612"/>
                    </a:cxn>
                    <a:cxn ang="0">
                      <a:pos x="1868" y="536"/>
                    </a:cxn>
                    <a:cxn ang="0">
                      <a:pos x="1876" y="472"/>
                    </a:cxn>
                    <a:cxn ang="0">
                      <a:pos x="1898" y="394"/>
                    </a:cxn>
                    <a:cxn ang="0">
                      <a:pos x="1964" y="304"/>
                    </a:cxn>
                    <a:cxn ang="0">
                      <a:pos x="2020" y="236"/>
                    </a:cxn>
                    <a:cxn ang="0">
                      <a:pos x="1040" y="574"/>
                    </a:cxn>
                  </a:cxnLst>
                  <a:rect l="0" t="0" r="r" b="b"/>
                  <a:pathLst>
                    <a:path w="2090" h="1714">
                      <a:moveTo>
                        <a:pt x="2088" y="78"/>
                      </a:moveTo>
                      <a:lnTo>
                        <a:pt x="2070" y="44"/>
                      </a:lnTo>
                      <a:lnTo>
                        <a:pt x="2028" y="16"/>
                      </a:lnTo>
                      <a:lnTo>
                        <a:pt x="1964" y="4"/>
                      </a:lnTo>
                      <a:lnTo>
                        <a:pt x="1896" y="0"/>
                      </a:lnTo>
                      <a:lnTo>
                        <a:pt x="1896" y="0"/>
                      </a:lnTo>
                      <a:lnTo>
                        <a:pt x="1876" y="2"/>
                      </a:lnTo>
                      <a:lnTo>
                        <a:pt x="1852" y="4"/>
                      </a:lnTo>
                      <a:lnTo>
                        <a:pt x="1822" y="10"/>
                      </a:lnTo>
                      <a:lnTo>
                        <a:pt x="1784" y="18"/>
                      </a:lnTo>
                      <a:lnTo>
                        <a:pt x="1740" y="30"/>
                      </a:lnTo>
                      <a:lnTo>
                        <a:pt x="1694" y="46"/>
                      </a:lnTo>
                      <a:lnTo>
                        <a:pt x="1642" y="66"/>
                      </a:lnTo>
                      <a:lnTo>
                        <a:pt x="1642" y="66"/>
                      </a:lnTo>
                      <a:lnTo>
                        <a:pt x="1592" y="92"/>
                      </a:lnTo>
                      <a:lnTo>
                        <a:pt x="1544" y="118"/>
                      </a:lnTo>
                      <a:lnTo>
                        <a:pt x="1498" y="148"/>
                      </a:lnTo>
                      <a:lnTo>
                        <a:pt x="1454" y="180"/>
                      </a:lnTo>
                      <a:lnTo>
                        <a:pt x="1410" y="216"/>
                      </a:lnTo>
                      <a:lnTo>
                        <a:pt x="1368" y="254"/>
                      </a:lnTo>
                      <a:lnTo>
                        <a:pt x="1328" y="296"/>
                      </a:lnTo>
                      <a:lnTo>
                        <a:pt x="1286" y="342"/>
                      </a:lnTo>
                      <a:lnTo>
                        <a:pt x="1286" y="342"/>
                      </a:lnTo>
                      <a:lnTo>
                        <a:pt x="1254" y="380"/>
                      </a:lnTo>
                      <a:lnTo>
                        <a:pt x="1224" y="420"/>
                      </a:lnTo>
                      <a:lnTo>
                        <a:pt x="1196" y="462"/>
                      </a:lnTo>
                      <a:lnTo>
                        <a:pt x="1170" y="504"/>
                      </a:lnTo>
                      <a:lnTo>
                        <a:pt x="1124" y="578"/>
                      </a:lnTo>
                      <a:lnTo>
                        <a:pt x="1096" y="632"/>
                      </a:lnTo>
                      <a:lnTo>
                        <a:pt x="1096" y="632"/>
                      </a:lnTo>
                      <a:lnTo>
                        <a:pt x="1092" y="622"/>
                      </a:lnTo>
                      <a:lnTo>
                        <a:pt x="1082" y="608"/>
                      </a:lnTo>
                      <a:lnTo>
                        <a:pt x="1082" y="608"/>
                      </a:lnTo>
                      <a:lnTo>
                        <a:pt x="1086" y="600"/>
                      </a:lnTo>
                      <a:lnTo>
                        <a:pt x="1088" y="592"/>
                      </a:lnTo>
                      <a:lnTo>
                        <a:pt x="1088" y="592"/>
                      </a:lnTo>
                      <a:lnTo>
                        <a:pt x="1086" y="584"/>
                      </a:lnTo>
                      <a:lnTo>
                        <a:pt x="1082" y="576"/>
                      </a:lnTo>
                      <a:lnTo>
                        <a:pt x="1074" y="572"/>
                      </a:lnTo>
                      <a:lnTo>
                        <a:pt x="1066" y="570"/>
                      </a:lnTo>
                      <a:lnTo>
                        <a:pt x="1066" y="570"/>
                      </a:lnTo>
                      <a:lnTo>
                        <a:pt x="1064" y="570"/>
                      </a:lnTo>
                      <a:lnTo>
                        <a:pt x="1066" y="564"/>
                      </a:lnTo>
                      <a:lnTo>
                        <a:pt x="1060" y="564"/>
                      </a:lnTo>
                      <a:lnTo>
                        <a:pt x="1056" y="564"/>
                      </a:lnTo>
                      <a:lnTo>
                        <a:pt x="1056" y="564"/>
                      </a:lnTo>
                      <a:lnTo>
                        <a:pt x="1050" y="558"/>
                      </a:lnTo>
                      <a:lnTo>
                        <a:pt x="1048" y="560"/>
                      </a:lnTo>
                      <a:lnTo>
                        <a:pt x="1048" y="558"/>
                      </a:lnTo>
                      <a:lnTo>
                        <a:pt x="1044" y="562"/>
                      </a:lnTo>
                      <a:lnTo>
                        <a:pt x="1038" y="560"/>
                      </a:lnTo>
                      <a:lnTo>
                        <a:pt x="1038" y="564"/>
                      </a:lnTo>
                      <a:lnTo>
                        <a:pt x="1034" y="564"/>
                      </a:lnTo>
                      <a:lnTo>
                        <a:pt x="1030" y="564"/>
                      </a:lnTo>
                      <a:lnTo>
                        <a:pt x="1034" y="572"/>
                      </a:lnTo>
                      <a:lnTo>
                        <a:pt x="1034" y="572"/>
                      </a:lnTo>
                      <a:lnTo>
                        <a:pt x="1034" y="572"/>
                      </a:lnTo>
                      <a:lnTo>
                        <a:pt x="1026" y="570"/>
                      </a:lnTo>
                      <a:lnTo>
                        <a:pt x="1026" y="570"/>
                      </a:lnTo>
                      <a:lnTo>
                        <a:pt x="1016" y="572"/>
                      </a:lnTo>
                      <a:lnTo>
                        <a:pt x="1010" y="576"/>
                      </a:lnTo>
                      <a:lnTo>
                        <a:pt x="1004" y="584"/>
                      </a:lnTo>
                      <a:lnTo>
                        <a:pt x="1004" y="592"/>
                      </a:lnTo>
                      <a:lnTo>
                        <a:pt x="1004" y="592"/>
                      </a:lnTo>
                      <a:lnTo>
                        <a:pt x="1004" y="598"/>
                      </a:lnTo>
                      <a:lnTo>
                        <a:pt x="1008" y="604"/>
                      </a:lnTo>
                      <a:lnTo>
                        <a:pt x="1008" y="604"/>
                      </a:lnTo>
                      <a:lnTo>
                        <a:pt x="998" y="618"/>
                      </a:lnTo>
                      <a:lnTo>
                        <a:pt x="992" y="628"/>
                      </a:lnTo>
                      <a:lnTo>
                        <a:pt x="992" y="628"/>
                      </a:lnTo>
                      <a:lnTo>
                        <a:pt x="962" y="574"/>
                      </a:lnTo>
                      <a:lnTo>
                        <a:pt x="918" y="500"/>
                      </a:lnTo>
                      <a:lnTo>
                        <a:pt x="892" y="460"/>
                      </a:lnTo>
                      <a:lnTo>
                        <a:pt x="864" y="420"/>
                      </a:lnTo>
                      <a:lnTo>
                        <a:pt x="834" y="378"/>
                      </a:lnTo>
                      <a:lnTo>
                        <a:pt x="802" y="342"/>
                      </a:lnTo>
                      <a:lnTo>
                        <a:pt x="802" y="342"/>
                      </a:lnTo>
                      <a:lnTo>
                        <a:pt x="762" y="296"/>
                      </a:lnTo>
                      <a:lnTo>
                        <a:pt x="720" y="254"/>
                      </a:lnTo>
                      <a:lnTo>
                        <a:pt x="680" y="216"/>
                      </a:lnTo>
                      <a:lnTo>
                        <a:pt x="636" y="180"/>
                      </a:lnTo>
                      <a:lnTo>
                        <a:pt x="592" y="148"/>
                      </a:lnTo>
                      <a:lnTo>
                        <a:pt x="546" y="118"/>
                      </a:lnTo>
                      <a:lnTo>
                        <a:pt x="498" y="92"/>
                      </a:lnTo>
                      <a:lnTo>
                        <a:pt x="448" y="66"/>
                      </a:lnTo>
                      <a:lnTo>
                        <a:pt x="448" y="66"/>
                      </a:lnTo>
                      <a:lnTo>
                        <a:pt x="396" y="46"/>
                      </a:lnTo>
                      <a:lnTo>
                        <a:pt x="348" y="30"/>
                      </a:lnTo>
                      <a:lnTo>
                        <a:pt x="306" y="18"/>
                      </a:lnTo>
                      <a:lnTo>
                        <a:pt x="268" y="10"/>
                      </a:lnTo>
                      <a:lnTo>
                        <a:pt x="238" y="4"/>
                      </a:lnTo>
                      <a:lnTo>
                        <a:pt x="214" y="2"/>
                      </a:lnTo>
                      <a:lnTo>
                        <a:pt x="194" y="0"/>
                      </a:lnTo>
                      <a:lnTo>
                        <a:pt x="126" y="4"/>
                      </a:lnTo>
                      <a:lnTo>
                        <a:pt x="62" y="16"/>
                      </a:lnTo>
                      <a:lnTo>
                        <a:pt x="20" y="44"/>
                      </a:lnTo>
                      <a:lnTo>
                        <a:pt x="2" y="78"/>
                      </a:lnTo>
                      <a:lnTo>
                        <a:pt x="0" y="112"/>
                      </a:lnTo>
                      <a:lnTo>
                        <a:pt x="12" y="154"/>
                      </a:lnTo>
                      <a:lnTo>
                        <a:pt x="34" y="198"/>
                      </a:lnTo>
                      <a:lnTo>
                        <a:pt x="34" y="198"/>
                      </a:lnTo>
                      <a:lnTo>
                        <a:pt x="44" y="214"/>
                      </a:lnTo>
                      <a:lnTo>
                        <a:pt x="56" y="226"/>
                      </a:lnTo>
                      <a:lnTo>
                        <a:pt x="60" y="232"/>
                      </a:lnTo>
                      <a:lnTo>
                        <a:pt x="66" y="234"/>
                      </a:lnTo>
                      <a:lnTo>
                        <a:pt x="66" y="234"/>
                      </a:lnTo>
                      <a:lnTo>
                        <a:pt x="70" y="236"/>
                      </a:lnTo>
                      <a:lnTo>
                        <a:pt x="74" y="240"/>
                      </a:lnTo>
                      <a:lnTo>
                        <a:pt x="80" y="252"/>
                      </a:lnTo>
                      <a:lnTo>
                        <a:pt x="86" y="264"/>
                      </a:lnTo>
                      <a:lnTo>
                        <a:pt x="86" y="264"/>
                      </a:lnTo>
                      <a:lnTo>
                        <a:pt x="94" y="278"/>
                      </a:lnTo>
                      <a:lnTo>
                        <a:pt x="104" y="290"/>
                      </a:lnTo>
                      <a:lnTo>
                        <a:pt x="112" y="296"/>
                      </a:lnTo>
                      <a:lnTo>
                        <a:pt x="118" y="300"/>
                      </a:lnTo>
                      <a:lnTo>
                        <a:pt x="118" y="300"/>
                      </a:lnTo>
                      <a:lnTo>
                        <a:pt x="126" y="304"/>
                      </a:lnTo>
                      <a:lnTo>
                        <a:pt x="132" y="310"/>
                      </a:lnTo>
                      <a:lnTo>
                        <a:pt x="146" y="324"/>
                      </a:lnTo>
                      <a:lnTo>
                        <a:pt x="156" y="340"/>
                      </a:lnTo>
                      <a:lnTo>
                        <a:pt x="160" y="350"/>
                      </a:lnTo>
                      <a:lnTo>
                        <a:pt x="160" y="350"/>
                      </a:lnTo>
                      <a:lnTo>
                        <a:pt x="160" y="354"/>
                      </a:lnTo>
                      <a:lnTo>
                        <a:pt x="164" y="360"/>
                      </a:lnTo>
                      <a:lnTo>
                        <a:pt x="176" y="374"/>
                      </a:lnTo>
                      <a:lnTo>
                        <a:pt x="192" y="394"/>
                      </a:lnTo>
                      <a:lnTo>
                        <a:pt x="192" y="394"/>
                      </a:lnTo>
                      <a:lnTo>
                        <a:pt x="198" y="416"/>
                      </a:lnTo>
                      <a:lnTo>
                        <a:pt x="200" y="434"/>
                      </a:lnTo>
                      <a:lnTo>
                        <a:pt x="198" y="442"/>
                      </a:lnTo>
                      <a:lnTo>
                        <a:pt x="196" y="446"/>
                      </a:lnTo>
                      <a:lnTo>
                        <a:pt x="196" y="446"/>
                      </a:lnTo>
                      <a:lnTo>
                        <a:pt x="194" y="450"/>
                      </a:lnTo>
                      <a:lnTo>
                        <a:pt x="196" y="454"/>
                      </a:lnTo>
                      <a:lnTo>
                        <a:pt x="202" y="462"/>
                      </a:lnTo>
                      <a:lnTo>
                        <a:pt x="214" y="472"/>
                      </a:lnTo>
                      <a:lnTo>
                        <a:pt x="214" y="472"/>
                      </a:lnTo>
                      <a:lnTo>
                        <a:pt x="216" y="476"/>
                      </a:lnTo>
                      <a:lnTo>
                        <a:pt x="222" y="486"/>
                      </a:lnTo>
                      <a:lnTo>
                        <a:pt x="224" y="492"/>
                      </a:lnTo>
                      <a:lnTo>
                        <a:pt x="226" y="498"/>
                      </a:lnTo>
                      <a:lnTo>
                        <a:pt x="226" y="506"/>
                      </a:lnTo>
                      <a:lnTo>
                        <a:pt x="222" y="512"/>
                      </a:lnTo>
                      <a:lnTo>
                        <a:pt x="222" y="512"/>
                      </a:lnTo>
                      <a:lnTo>
                        <a:pt x="220" y="518"/>
                      </a:lnTo>
                      <a:lnTo>
                        <a:pt x="220" y="526"/>
                      </a:lnTo>
                      <a:lnTo>
                        <a:pt x="222" y="536"/>
                      </a:lnTo>
                      <a:lnTo>
                        <a:pt x="226" y="546"/>
                      </a:lnTo>
                      <a:lnTo>
                        <a:pt x="236" y="564"/>
                      </a:lnTo>
                      <a:lnTo>
                        <a:pt x="240" y="572"/>
                      </a:lnTo>
                      <a:lnTo>
                        <a:pt x="244" y="574"/>
                      </a:lnTo>
                      <a:lnTo>
                        <a:pt x="244" y="574"/>
                      </a:lnTo>
                      <a:lnTo>
                        <a:pt x="248" y="578"/>
                      </a:lnTo>
                      <a:lnTo>
                        <a:pt x="250" y="582"/>
                      </a:lnTo>
                      <a:lnTo>
                        <a:pt x="256" y="594"/>
                      </a:lnTo>
                      <a:lnTo>
                        <a:pt x="260" y="612"/>
                      </a:lnTo>
                      <a:lnTo>
                        <a:pt x="260" y="612"/>
                      </a:lnTo>
                      <a:lnTo>
                        <a:pt x="260" y="614"/>
                      </a:lnTo>
                      <a:lnTo>
                        <a:pt x="264" y="624"/>
                      </a:lnTo>
                      <a:lnTo>
                        <a:pt x="272" y="640"/>
                      </a:lnTo>
                      <a:lnTo>
                        <a:pt x="288" y="660"/>
                      </a:lnTo>
                      <a:lnTo>
                        <a:pt x="288" y="660"/>
                      </a:lnTo>
                      <a:lnTo>
                        <a:pt x="304" y="680"/>
                      </a:lnTo>
                      <a:lnTo>
                        <a:pt x="314" y="694"/>
                      </a:lnTo>
                      <a:lnTo>
                        <a:pt x="328" y="714"/>
                      </a:lnTo>
                      <a:lnTo>
                        <a:pt x="328" y="714"/>
                      </a:lnTo>
                      <a:lnTo>
                        <a:pt x="332" y="718"/>
                      </a:lnTo>
                      <a:lnTo>
                        <a:pt x="338" y="724"/>
                      </a:lnTo>
                      <a:lnTo>
                        <a:pt x="356" y="732"/>
                      </a:lnTo>
                      <a:lnTo>
                        <a:pt x="378" y="740"/>
                      </a:lnTo>
                      <a:lnTo>
                        <a:pt x="430" y="746"/>
                      </a:lnTo>
                      <a:lnTo>
                        <a:pt x="484" y="746"/>
                      </a:lnTo>
                      <a:lnTo>
                        <a:pt x="534" y="746"/>
                      </a:lnTo>
                      <a:lnTo>
                        <a:pt x="604" y="752"/>
                      </a:lnTo>
                      <a:lnTo>
                        <a:pt x="622" y="754"/>
                      </a:lnTo>
                      <a:lnTo>
                        <a:pt x="622" y="754"/>
                      </a:lnTo>
                      <a:lnTo>
                        <a:pt x="562" y="790"/>
                      </a:lnTo>
                      <a:lnTo>
                        <a:pt x="518" y="820"/>
                      </a:lnTo>
                      <a:lnTo>
                        <a:pt x="488" y="842"/>
                      </a:lnTo>
                      <a:lnTo>
                        <a:pt x="470" y="858"/>
                      </a:lnTo>
                      <a:lnTo>
                        <a:pt x="462" y="868"/>
                      </a:lnTo>
                      <a:lnTo>
                        <a:pt x="458" y="874"/>
                      </a:lnTo>
                      <a:lnTo>
                        <a:pt x="458" y="876"/>
                      </a:lnTo>
                      <a:lnTo>
                        <a:pt x="458" y="878"/>
                      </a:lnTo>
                      <a:lnTo>
                        <a:pt x="384" y="988"/>
                      </a:lnTo>
                      <a:lnTo>
                        <a:pt x="388" y="1004"/>
                      </a:lnTo>
                      <a:lnTo>
                        <a:pt x="384" y="1022"/>
                      </a:lnTo>
                      <a:lnTo>
                        <a:pt x="366" y="1052"/>
                      </a:lnTo>
                      <a:lnTo>
                        <a:pt x="354" y="1078"/>
                      </a:lnTo>
                      <a:lnTo>
                        <a:pt x="342" y="1124"/>
                      </a:lnTo>
                      <a:lnTo>
                        <a:pt x="342" y="1124"/>
                      </a:lnTo>
                      <a:lnTo>
                        <a:pt x="342" y="1130"/>
                      </a:lnTo>
                      <a:lnTo>
                        <a:pt x="344" y="1142"/>
                      </a:lnTo>
                      <a:lnTo>
                        <a:pt x="348" y="1148"/>
                      </a:lnTo>
                      <a:lnTo>
                        <a:pt x="350" y="1156"/>
                      </a:lnTo>
                      <a:lnTo>
                        <a:pt x="356" y="1162"/>
                      </a:lnTo>
                      <a:lnTo>
                        <a:pt x="364" y="1166"/>
                      </a:lnTo>
                      <a:lnTo>
                        <a:pt x="364" y="1166"/>
                      </a:lnTo>
                      <a:lnTo>
                        <a:pt x="372" y="1170"/>
                      </a:lnTo>
                      <a:lnTo>
                        <a:pt x="376" y="1176"/>
                      </a:lnTo>
                      <a:lnTo>
                        <a:pt x="380" y="1184"/>
                      </a:lnTo>
                      <a:lnTo>
                        <a:pt x="382" y="1192"/>
                      </a:lnTo>
                      <a:lnTo>
                        <a:pt x="380" y="1206"/>
                      </a:lnTo>
                      <a:lnTo>
                        <a:pt x="380" y="1212"/>
                      </a:lnTo>
                      <a:lnTo>
                        <a:pt x="382" y="1244"/>
                      </a:lnTo>
                      <a:lnTo>
                        <a:pt x="382" y="1244"/>
                      </a:lnTo>
                      <a:lnTo>
                        <a:pt x="384" y="1248"/>
                      </a:lnTo>
                      <a:lnTo>
                        <a:pt x="392" y="1258"/>
                      </a:lnTo>
                      <a:lnTo>
                        <a:pt x="398" y="1264"/>
                      </a:lnTo>
                      <a:lnTo>
                        <a:pt x="406" y="1268"/>
                      </a:lnTo>
                      <a:lnTo>
                        <a:pt x="416" y="1272"/>
                      </a:lnTo>
                      <a:lnTo>
                        <a:pt x="428" y="1272"/>
                      </a:lnTo>
                      <a:lnTo>
                        <a:pt x="428" y="1272"/>
                      </a:lnTo>
                      <a:lnTo>
                        <a:pt x="440" y="1274"/>
                      </a:lnTo>
                      <a:lnTo>
                        <a:pt x="448" y="1280"/>
                      </a:lnTo>
                      <a:lnTo>
                        <a:pt x="452" y="1286"/>
                      </a:lnTo>
                      <a:lnTo>
                        <a:pt x="456" y="1294"/>
                      </a:lnTo>
                      <a:lnTo>
                        <a:pt x="458" y="1310"/>
                      </a:lnTo>
                      <a:lnTo>
                        <a:pt x="458" y="1316"/>
                      </a:lnTo>
                      <a:lnTo>
                        <a:pt x="458" y="1316"/>
                      </a:lnTo>
                      <a:lnTo>
                        <a:pt x="456" y="1338"/>
                      </a:lnTo>
                      <a:lnTo>
                        <a:pt x="458" y="1354"/>
                      </a:lnTo>
                      <a:lnTo>
                        <a:pt x="458" y="1360"/>
                      </a:lnTo>
                      <a:lnTo>
                        <a:pt x="460" y="1364"/>
                      </a:lnTo>
                      <a:lnTo>
                        <a:pt x="460" y="1364"/>
                      </a:lnTo>
                      <a:lnTo>
                        <a:pt x="468" y="1374"/>
                      </a:lnTo>
                      <a:lnTo>
                        <a:pt x="474" y="1378"/>
                      </a:lnTo>
                      <a:lnTo>
                        <a:pt x="486" y="1380"/>
                      </a:lnTo>
                      <a:lnTo>
                        <a:pt x="486" y="1380"/>
                      </a:lnTo>
                      <a:lnTo>
                        <a:pt x="502" y="1380"/>
                      </a:lnTo>
                      <a:lnTo>
                        <a:pt x="514" y="1384"/>
                      </a:lnTo>
                      <a:lnTo>
                        <a:pt x="522" y="1390"/>
                      </a:lnTo>
                      <a:lnTo>
                        <a:pt x="526" y="1394"/>
                      </a:lnTo>
                      <a:lnTo>
                        <a:pt x="526" y="1396"/>
                      </a:lnTo>
                      <a:lnTo>
                        <a:pt x="526" y="1396"/>
                      </a:lnTo>
                      <a:lnTo>
                        <a:pt x="526" y="1400"/>
                      </a:lnTo>
                      <a:lnTo>
                        <a:pt x="530" y="1404"/>
                      </a:lnTo>
                      <a:lnTo>
                        <a:pt x="532" y="1408"/>
                      </a:lnTo>
                      <a:lnTo>
                        <a:pt x="534" y="1414"/>
                      </a:lnTo>
                      <a:lnTo>
                        <a:pt x="536" y="1422"/>
                      </a:lnTo>
                      <a:lnTo>
                        <a:pt x="536" y="1432"/>
                      </a:lnTo>
                      <a:lnTo>
                        <a:pt x="532" y="1446"/>
                      </a:lnTo>
                      <a:lnTo>
                        <a:pt x="524" y="1462"/>
                      </a:lnTo>
                      <a:lnTo>
                        <a:pt x="524" y="1462"/>
                      </a:lnTo>
                      <a:lnTo>
                        <a:pt x="492" y="1522"/>
                      </a:lnTo>
                      <a:lnTo>
                        <a:pt x="478" y="1540"/>
                      </a:lnTo>
                      <a:lnTo>
                        <a:pt x="472" y="1546"/>
                      </a:lnTo>
                      <a:lnTo>
                        <a:pt x="466" y="1550"/>
                      </a:lnTo>
                      <a:lnTo>
                        <a:pt x="466" y="1550"/>
                      </a:lnTo>
                      <a:lnTo>
                        <a:pt x="460" y="1554"/>
                      </a:lnTo>
                      <a:lnTo>
                        <a:pt x="454" y="1560"/>
                      </a:lnTo>
                      <a:lnTo>
                        <a:pt x="440" y="1578"/>
                      </a:lnTo>
                      <a:lnTo>
                        <a:pt x="424" y="1604"/>
                      </a:lnTo>
                      <a:lnTo>
                        <a:pt x="424" y="1604"/>
                      </a:lnTo>
                      <a:lnTo>
                        <a:pt x="420" y="1614"/>
                      </a:lnTo>
                      <a:lnTo>
                        <a:pt x="412" y="1636"/>
                      </a:lnTo>
                      <a:lnTo>
                        <a:pt x="410" y="1650"/>
                      </a:lnTo>
                      <a:lnTo>
                        <a:pt x="408" y="1666"/>
                      </a:lnTo>
                      <a:lnTo>
                        <a:pt x="410" y="1680"/>
                      </a:lnTo>
                      <a:lnTo>
                        <a:pt x="414" y="1686"/>
                      </a:lnTo>
                      <a:lnTo>
                        <a:pt x="416" y="1692"/>
                      </a:lnTo>
                      <a:lnTo>
                        <a:pt x="416" y="1692"/>
                      </a:lnTo>
                      <a:lnTo>
                        <a:pt x="426" y="1702"/>
                      </a:lnTo>
                      <a:lnTo>
                        <a:pt x="438" y="1710"/>
                      </a:lnTo>
                      <a:lnTo>
                        <a:pt x="450" y="1714"/>
                      </a:lnTo>
                      <a:lnTo>
                        <a:pt x="456" y="1714"/>
                      </a:lnTo>
                      <a:lnTo>
                        <a:pt x="464" y="1714"/>
                      </a:lnTo>
                      <a:lnTo>
                        <a:pt x="470" y="1712"/>
                      </a:lnTo>
                      <a:lnTo>
                        <a:pt x="478" y="1710"/>
                      </a:lnTo>
                      <a:lnTo>
                        <a:pt x="486" y="1704"/>
                      </a:lnTo>
                      <a:lnTo>
                        <a:pt x="492" y="1698"/>
                      </a:lnTo>
                      <a:lnTo>
                        <a:pt x="500" y="1690"/>
                      </a:lnTo>
                      <a:lnTo>
                        <a:pt x="508" y="1678"/>
                      </a:lnTo>
                      <a:lnTo>
                        <a:pt x="514" y="1666"/>
                      </a:lnTo>
                      <a:lnTo>
                        <a:pt x="522" y="1650"/>
                      </a:lnTo>
                      <a:lnTo>
                        <a:pt x="522" y="1650"/>
                      </a:lnTo>
                      <a:lnTo>
                        <a:pt x="548" y="1592"/>
                      </a:lnTo>
                      <a:lnTo>
                        <a:pt x="568" y="1554"/>
                      </a:lnTo>
                      <a:lnTo>
                        <a:pt x="582" y="1532"/>
                      </a:lnTo>
                      <a:lnTo>
                        <a:pt x="586" y="1526"/>
                      </a:lnTo>
                      <a:lnTo>
                        <a:pt x="586" y="1526"/>
                      </a:lnTo>
                      <a:lnTo>
                        <a:pt x="590" y="1522"/>
                      </a:lnTo>
                      <a:lnTo>
                        <a:pt x="594" y="1518"/>
                      </a:lnTo>
                      <a:lnTo>
                        <a:pt x="600" y="1516"/>
                      </a:lnTo>
                      <a:lnTo>
                        <a:pt x="608" y="1514"/>
                      </a:lnTo>
                      <a:lnTo>
                        <a:pt x="620" y="1514"/>
                      </a:lnTo>
                      <a:lnTo>
                        <a:pt x="632" y="1516"/>
                      </a:lnTo>
                      <a:lnTo>
                        <a:pt x="648" y="1520"/>
                      </a:lnTo>
                      <a:lnTo>
                        <a:pt x="648" y="1520"/>
                      </a:lnTo>
                      <a:lnTo>
                        <a:pt x="662" y="1528"/>
                      </a:lnTo>
                      <a:lnTo>
                        <a:pt x="668" y="1532"/>
                      </a:lnTo>
                      <a:lnTo>
                        <a:pt x="670" y="1536"/>
                      </a:lnTo>
                      <a:lnTo>
                        <a:pt x="668" y="1536"/>
                      </a:lnTo>
                      <a:lnTo>
                        <a:pt x="664" y="1538"/>
                      </a:lnTo>
                      <a:lnTo>
                        <a:pt x="670" y="1538"/>
                      </a:lnTo>
                      <a:lnTo>
                        <a:pt x="670" y="1538"/>
                      </a:lnTo>
                      <a:lnTo>
                        <a:pt x="682" y="1536"/>
                      </a:lnTo>
                      <a:lnTo>
                        <a:pt x="692" y="1532"/>
                      </a:lnTo>
                      <a:lnTo>
                        <a:pt x="700" y="1528"/>
                      </a:lnTo>
                      <a:lnTo>
                        <a:pt x="700" y="1528"/>
                      </a:lnTo>
                      <a:lnTo>
                        <a:pt x="708" y="1522"/>
                      </a:lnTo>
                      <a:lnTo>
                        <a:pt x="716" y="1518"/>
                      </a:lnTo>
                      <a:lnTo>
                        <a:pt x="724" y="1516"/>
                      </a:lnTo>
                      <a:lnTo>
                        <a:pt x="724" y="1516"/>
                      </a:lnTo>
                      <a:lnTo>
                        <a:pt x="734" y="1518"/>
                      </a:lnTo>
                      <a:lnTo>
                        <a:pt x="744" y="1522"/>
                      </a:lnTo>
                      <a:lnTo>
                        <a:pt x="754" y="1528"/>
                      </a:lnTo>
                      <a:lnTo>
                        <a:pt x="754" y="1528"/>
                      </a:lnTo>
                      <a:lnTo>
                        <a:pt x="758" y="1530"/>
                      </a:lnTo>
                      <a:lnTo>
                        <a:pt x="768" y="1532"/>
                      </a:lnTo>
                      <a:lnTo>
                        <a:pt x="774" y="1532"/>
                      </a:lnTo>
                      <a:lnTo>
                        <a:pt x="780" y="1532"/>
                      </a:lnTo>
                      <a:lnTo>
                        <a:pt x="786" y="1528"/>
                      </a:lnTo>
                      <a:lnTo>
                        <a:pt x="794" y="1520"/>
                      </a:lnTo>
                      <a:lnTo>
                        <a:pt x="794" y="1520"/>
                      </a:lnTo>
                      <a:lnTo>
                        <a:pt x="800" y="1512"/>
                      </a:lnTo>
                      <a:lnTo>
                        <a:pt x="806" y="1500"/>
                      </a:lnTo>
                      <a:lnTo>
                        <a:pt x="812" y="1478"/>
                      </a:lnTo>
                      <a:lnTo>
                        <a:pt x="816" y="1458"/>
                      </a:lnTo>
                      <a:lnTo>
                        <a:pt x="816" y="1452"/>
                      </a:lnTo>
                      <a:lnTo>
                        <a:pt x="840" y="1406"/>
                      </a:lnTo>
                      <a:lnTo>
                        <a:pt x="844" y="1388"/>
                      </a:lnTo>
                      <a:lnTo>
                        <a:pt x="870" y="1386"/>
                      </a:lnTo>
                      <a:lnTo>
                        <a:pt x="894" y="1318"/>
                      </a:lnTo>
                      <a:lnTo>
                        <a:pt x="922" y="1204"/>
                      </a:lnTo>
                      <a:lnTo>
                        <a:pt x="952" y="1056"/>
                      </a:lnTo>
                      <a:lnTo>
                        <a:pt x="970" y="942"/>
                      </a:lnTo>
                      <a:lnTo>
                        <a:pt x="970" y="942"/>
                      </a:lnTo>
                      <a:lnTo>
                        <a:pt x="974" y="940"/>
                      </a:lnTo>
                      <a:lnTo>
                        <a:pt x="978" y="928"/>
                      </a:lnTo>
                      <a:lnTo>
                        <a:pt x="984" y="908"/>
                      </a:lnTo>
                      <a:lnTo>
                        <a:pt x="986" y="894"/>
                      </a:lnTo>
                      <a:lnTo>
                        <a:pt x="988" y="880"/>
                      </a:lnTo>
                      <a:lnTo>
                        <a:pt x="988" y="880"/>
                      </a:lnTo>
                      <a:lnTo>
                        <a:pt x="990" y="866"/>
                      </a:lnTo>
                      <a:lnTo>
                        <a:pt x="994" y="858"/>
                      </a:lnTo>
                      <a:lnTo>
                        <a:pt x="1000" y="856"/>
                      </a:lnTo>
                      <a:lnTo>
                        <a:pt x="1004" y="854"/>
                      </a:lnTo>
                      <a:lnTo>
                        <a:pt x="1004" y="880"/>
                      </a:lnTo>
                      <a:lnTo>
                        <a:pt x="996" y="942"/>
                      </a:lnTo>
                      <a:lnTo>
                        <a:pt x="998" y="962"/>
                      </a:lnTo>
                      <a:lnTo>
                        <a:pt x="990" y="990"/>
                      </a:lnTo>
                      <a:lnTo>
                        <a:pt x="990" y="1034"/>
                      </a:lnTo>
                      <a:lnTo>
                        <a:pt x="990" y="1046"/>
                      </a:lnTo>
                      <a:lnTo>
                        <a:pt x="990" y="1108"/>
                      </a:lnTo>
                      <a:lnTo>
                        <a:pt x="998" y="1112"/>
                      </a:lnTo>
                      <a:lnTo>
                        <a:pt x="998" y="1122"/>
                      </a:lnTo>
                      <a:lnTo>
                        <a:pt x="990" y="1130"/>
                      </a:lnTo>
                      <a:lnTo>
                        <a:pt x="992" y="1160"/>
                      </a:lnTo>
                      <a:lnTo>
                        <a:pt x="992" y="1208"/>
                      </a:lnTo>
                      <a:lnTo>
                        <a:pt x="1010" y="1248"/>
                      </a:lnTo>
                      <a:lnTo>
                        <a:pt x="1040" y="1274"/>
                      </a:lnTo>
                      <a:lnTo>
                        <a:pt x="1044" y="1246"/>
                      </a:lnTo>
                      <a:lnTo>
                        <a:pt x="1048" y="1274"/>
                      </a:lnTo>
                      <a:lnTo>
                        <a:pt x="1078" y="1248"/>
                      </a:lnTo>
                      <a:lnTo>
                        <a:pt x="1096" y="1208"/>
                      </a:lnTo>
                      <a:lnTo>
                        <a:pt x="1096" y="1160"/>
                      </a:lnTo>
                      <a:lnTo>
                        <a:pt x="1098" y="1130"/>
                      </a:lnTo>
                      <a:lnTo>
                        <a:pt x="1088" y="1122"/>
                      </a:lnTo>
                      <a:lnTo>
                        <a:pt x="1088" y="1112"/>
                      </a:lnTo>
                      <a:lnTo>
                        <a:pt x="1098" y="1108"/>
                      </a:lnTo>
                      <a:lnTo>
                        <a:pt x="1098" y="1046"/>
                      </a:lnTo>
                      <a:lnTo>
                        <a:pt x="1098" y="1034"/>
                      </a:lnTo>
                      <a:lnTo>
                        <a:pt x="1098" y="990"/>
                      </a:lnTo>
                      <a:lnTo>
                        <a:pt x="1088" y="962"/>
                      </a:lnTo>
                      <a:lnTo>
                        <a:pt x="1090" y="942"/>
                      </a:lnTo>
                      <a:lnTo>
                        <a:pt x="1084" y="880"/>
                      </a:lnTo>
                      <a:lnTo>
                        <a:pt x="1082" y="856"/>
                      </a:lnTo>
                      <a:lnTo>
                        <a:pt x="1082" y="856"/>
                      </a:lnTo>
                      <a:lnTo>
                        <a:pt x="1088" y="854"/>
                      </a:lnTo>
                      <a:lnTo>
                        <a:pt x="1094" y="858"/>
                      </a:lnTo>
                      <a:lnTo>
                        <a:pt x="1100" y="866"/>
                      </a:lnTo>
                      <a:lnTo>
                        <a:pt x="1102" y="880"/>
                      </a:lnTo>
                      <a:lnTo>
                        <a:pt x="1102" y="880"/>
                      </a:lnTo>
                      <a:lnTo>
                        <a:pt x="1102" y="894"/>
                      </a:lnTo>
                      <a:lnTo>
                        <a:pt x="1106" y="908"/>
                      </a:lnTo>
                      <a:lnTo>
                        <a:pt x="1112" y="928"/>
                      </a:lnTo>
                      <a:lnTo>
                        <a:pt x="1116" y="940"/>
                      </a:lnTo>
                      <a:lnTo>
                        <a:pt x="1120" y="942"/>
                      </a:lnTo>
                      <a:lnTo>
                        <a:pt x="1138" y="1056"/>
                      </a:lnTo>
                      <a:lnTo>
                        <a:pt x="1168" y="1204"/>
                      </a:lnTo>
                      <a:lnTo>
                        <a:pt x="1196" y="1318"/>
                      </a:lnTo>
                      <a:lnTo>
                        <a:pt x="1220" y="1386"/>
                      </a:lnTo>
                      <a:lnTo>
                        <a:pt x="1246" y="1388"/>
                      </a:lnTo>
                      <a:lnTo>
                        <a:pt x="1250" y="1406"/>
                      </a:lnTo>
                      <a:lnTo>
                        <a:pt x="1274" y="1452"/>
                      </a:lnTo>
                      <a:lnTo>
                        <a:pt x="1274" y="1452"/>
                      </a:lnTo>
                      <a:lnTo>
                        <a:pt x="1274" y="1458"/>
                      </a:lnTo>
                      <a:lnTo>
                        <a:pt x="1278" y="1478"/>
                      </a:lnTo>
                      <a:lnTo>
                        <a:pt x="1284" y="1500"/>
                      </a:lnTo>
                      <a:lnTo>
                        <a:pt x="1290" y="1512"/>
                      </a:lnTo>
                      <a:lnTo>
                        <a:pt x="1296" y="1520"/>
                      </a:lnTo>
                      <a:lnTo>
                        <a:pt x="1296" y="1520"/>
                      </a:lnTo>
                      <a:lnTo>
                        <a:pt x="1304" y="1528"/>
                      </a:lnTo>
                      <a:lnTo>
                        <a:pt x="1310" y="1532"/>
                      </a:lnTo>
                      <a:lnTo>
                        <a:pt x="1316" y="1532"/>
                      </a:lnTo>
                      <a:lnTo>
                        <a:pt x="1322" y="1532"/>
                      </a:lnTo>
                      <a:lnTo>
                        <a:pt x="1332" y="1530"/>
                      </a:lnTo>
                      <a:lnTo>
                        <a:pt x="1334" y="1528"/>
                      </a:lnTo>
                      <a:lnTo>
                        <a:pt x="1334" y="1528"/>
                      </a:lnTo>
                      <a:lnTo>
                        <a:pt x="1346" y="1522"/>
                      </a:lnTo>
                      <a:lnTo>
                        <a:pt x="1356" y="1518"/>
                      </a:lnTo>
                      <a:lnTo>
                        <a:pt x="1366" y="1516"/>
                      </a:lnTo>
                      <a:lnTo>
                        <a:pt x="1366" y="1516"/>
                      </a:lnTo>
                      <a:lnTo>
                        <a:pt x="1374" y="1518"/>
                      </a:lnTo>
                      <a:lnTo>
                        <a:pt x="1382" y="1522"/>
                      </a:lnTo>
                      <a:lnTo>
                        <a:pt x="1390" y="1528"/>
                      </a:lnTo>
                      <a:lnTo>
                        <a:pt x="1390" y="1528"/>
                      </a:lnTo>
                      <a:lnTo>
                        <a:pt x="1398" y="1532"/>
                      </a:lnTo>
                      <a:lnTo>
                        <a:pt x="1406" y="1536"/>
                      </a:lnTo>
                      <a:lnTo>
                        <a:pt x="1420" y="1538"/>
                      </a:lnTo>
                      <a:lnTo>
                        <a:pt x="1420" y="1538"/>
                      </a:lnTo>
                      <a:lnTo>
                        <a:pt x="1426" y="1538"/>
                      </a:lnTo>
                      <a:lnTo>
                        <a:pt x="1422" y="1536"/>
                      </a:lnTo>
                      <a:lnTo>
                        <a:pt x="1420" y="1536"/>
                      </a:lnTo>
                      <a:lnTo>
                        <a:pt x="1422" y="1532"/>
                      </a:lnTo>
                      <a:lnTo>
                        <a:pt x="1428" y="1528"/>
                      </a:lnTo>
                      <a:lnTo>
                        <a:pt x="1442" y="1520"/>
                      </a:lnTo>
                      <a:lnTo>
                        <a:pt x="1442" y="1520"/>
                      </a:lnTo>
                      <a:lnTo>
                        <a:pt x="1458" y="1516"/>
                      </a:lnTo>
                      <a:lnTo>
                        <a:pt x="1470" y="1514"/>
                      </a:lnTo>
                      <a:lnTo>
                        <a:pt x="1482" y="1514"/>
                      </a:lnTo>
                      <a:lnTo>
                        <a:pt x="1490" y="1516"/>
                      </a:lnTo>
                      <a:lnTo>
                        <a:pt x="1496" y="1518"/>
                      </a:lnTo>
                      <a:lnTo>
                        <a:pt x="1500" y="1522"/>
                      </a:lnTo>
                      <a:lnTo>
                        <a:pt x="1502" y="1526"/>
                      </a:lnTo>
                      <a:lnTo>
                        <a:pt x="1502" y="1526"/>
                      </a:lnTo>
                      <a:lnTo>
                        <a:pt x="1508" y="1532"/>
                      </a:lnTo>
                      <a:lnTo>
                        <a:pt x="1522" y="1554"/>
                      </a:lnTo>
                      <a:lnTo>
                        <a:pt x="1542" y="1592"/>
                      </a:lnTo>
                      <a:lnTo>
                        <a:pt x="1568" y="1650"/>
                      </a:lnTo>
                      <a:lnTo>
                        <a:pt x="1568" y="1650"/>
                      </a:lnTo>
                      <a:lnTo>
                        <a:pt x="1576" y="1666"/>
                      </a:lnTo>
                      <a:lnTo>
                        <a:pt x="1582" y="1678"/>
                      </a:lnTo>
                      <a:lnTo>
                        <a:pt x="1590" y="1690"/>
                      </a:lnTo>
                      <a:lnTo>
                        <a:pt x="1598" y="1698"/>
                      </a:lnTo>
                      <a:lnTo>
                        <a:pt x="1604" y="1704"/>
                      </a:lnTo>
                      <a:lnTo>
                        <a:pt x="1612" y="1710"/>
                      </a:lnTo>
                      <a:lnTo>
                        <a:pt x="1620" y="1712"/>
                      </a:lnTo>
                      <a:lnTo>
                        <a:pt x="1626" y="1714"/>
                      </a:lnTo>
                      <a:lnTo>
                        <a:pt x="1634" y="1714"/>
                      </a:lnTo>
                      <a:lnTo>
                        <a:pt x="1640" y="1714"/>
                      </a:lnTo>
                      <a:lnTo>
                        <a:pt x="1652" y="1710"/>
                      </a:lnTo>
                      <a:lnTo>
                        <a:pt x="1664" y="1702"/>
                      </a:lnTo>
                      <a:lnTo>
                        <a:pt x="1672" y="1692"/>
                      </a:lnTo>
                      <a:lnTo>
                        <a:pt x="1672" y="1692"/>
                      </a:lnTo>
                      <a:lnTo>
                        <a:pt x="1676" y="1686"/>
                      </a:lnTo>
                      <a:lnTo>
                        <a:pt x="1678" y="1680"/>
                      </a:lnTo>
                      <a:lnTo>
                        <a:pt x="1682" y="1666"/>
                      </a:lnTo>
                      <a:lnTo>
                        <a:pt x="1680" y="1650"/>
                      </a:lnTo>
                      <a:lnTo>
                        <a:pt x="1678" y="1636"/>
                      </a:lnTo>
                      <a:lnTo>
                        <a:pt x="1670" y="1614"/>
                      </a:lnTo>
                      <a:lnTo>
                        <a:pt x="1666" y="1604"/>
                      </a:lnTo>
                      <a:lnTo>
                        <a:pt x="1666" y="1604"/>
                      </a:lnTo>
                      <a:lnTo>
                        <a:pt x="1650" y="1578"/>
                      </a:lnTo>
                      <a:lnTo>
                        <a:pt x="1636" y="1560"/>
                      </a:lnTo>
                      <a:lnTo>
                        <a:pt x="1630" y="1554"/>
                      </a:lnTo>
                      <a:lnTo>
                        <a:pt x="1622" y="1550"/>
                      </a:lnTo>
                      <a:lnTo>
                        <a:pt x="1622" y="1550"/>
                      </a:lnTo>
                      <a:lnTo>
                        <a:pt x="1618" y="1546"/>
                      </a:lnTo>
                      <a:lnTo>
                        <a:pt x="1612" y="1540"/>
                      </a:lnTo>
                      <a:lnTo>
                        <a:pt x="1598" y="1522"/>
                      </a:lnTo>
                      <a:lnTo>
                        <a:pt x="1566" y="1462"/>
                      </a:lnTo>
                      <a:lnTo>
                        <a:pt x="1566" y="1462"/>
                      </a:lnTo>
                      <a:lnTo>
                        <a:pt x="1558" y="1446"/>
                      </a:lnTo>
                      <a:lnTo>
                        <a:pt x="1554" y="1432"/>
                      </a:lnTo>
                      <a:lnTo>
                        <a:pt x="1554" y="1422"/>
                      </a:lnTo>
                      <a:lnTo>
                        <a:pt x="1556" y="1414"/>
                      </a:lnTo>
                      <a:lnTo>
                        <a:pt x="1558" y="1408"/>
                      </a:lnTo>
                      <a:lnTo>
                        <a:pt x="1560" y="1404"/>
                      </a:lnTo>
                      <a:lnTo>
                        <a:pt x="1562" y="1400"/>
                      </a:lnTo>
                      <a:lnTo>
                        <a:pt x="1564" y="1396"/>
                      </a:lnTo>
                      <a:lnTo>
                        <a:pt x="1564" y="1396"/>
                      </a:lnTo>
                      <a:lnTo>
                        <a:pt x="1564" y="1394"/>
                      </a:lnTo>
                      <a:lnTo>
                        <a:pt x="1566" y="1390"/>
                      </a:lnTo>
                      <a:lnTo>
                        <a:pt x="1576" y="1384"/>
                      </a:lnTo>
                      <a:lnTo>
                        <a:pt x="1588" y="1380"/>
                      </a:lnTo>
                      <a:lnTo>
                        <a:pt x="1604" y="1380"/>
                      </a:lnTo>
                      <a:lnTo>
                        <a:pt x="1604" y="1380"/>
                      </a:lnTo>
                      <a:lnTo>
                        <a:pt x="1616" y="1378"/>
                      </a:lnTo>
                      <a:lnTo>
                        <a:pt x="1622" y="1374"/>
                      </a:lnTo>
                      <a:lnTo>
                        <a:pt x="1630" y="1364"/>
                      </a:lnTo>
                      <a:lnTo>
                        <a:pt x="1630" y="1364"/>
                      </a:lnTo>
                      <a:lnTo>
                        <a:pt x="1632" y="1360"/>
                      </a:lnTo>
                      <a:lnTo>
                        <a:pt x="1632" y="1354"/>
                      </a:lnTo>
                      <a:lnTo>
                        <a:pt x="1632" y="1338"/>
                      </a:lnTo>
                      <a:lnTo>
                        <a:pt x="1632" y="1316"/>
                      </a:lnTo>
                      <a:lnTo>
                        <a:pt x="1632" y="1316"/>
                      </a:lnTo>
                      <a:lnTo>
                        <a:pt x="1632" y="1310"/>
                      </a:lnTo>
                      <a:lnTo>
                        <a:pt x="1634" y="1294"/>
                      </a:lnTo>
                      <a:lnTo>
                        <a:pt x="1638" y="1286"/>
                      </a:lnTo>
                      <a:lnTo>
                        <a:pt x="1642" y="1280"/>
                      </a:lnTo>
                      <a:lnTo>
                        <a:pt x="1650" y="1274"/>
                      </a:lnTo>
                      <a:lnTo>
                        <a:pt x="1662" y="1272"/>
                      </a:lnTo>
                      <a:lnTo>
                        <a:pt x="1662" y="1272"/>
                      </a:lnTo>
                      <a:lnTo>
                        <a:pt x="1674" y="1272"/>
                      </a:lnTo>
                      <a:lnTo>
                        <a:pt x="1684" y="1268"/>
                      </a:lnTo>
                      <a:lnTo>
                        <a:pt x="1692" y="1264"/>
                      </a:lnTo>
                      <a:lnTo>
                        <a:pt x="1698" y="1258"/>
                      </a:lnTo>
                      <a:lnTo>
                        <a:pt x="1706" y="1248"/>
                      </a:lnTo>
                      <a:lnTo>
                        <a:pt x="1708" y="1244"/>
                      </a:lnTo>
                      <a:lnTo>
                        <a:pt x="1710" y="1212"/>
                      </a:lnTo>
                      <a:lnTo>
                        <a:pt x="1710" y="1212"/>
                      </a:lnTo>
                      <a:lnTo>
                        <a:pt x="1710" y="1206"/>
                      </a:lnTo>
                      <a:lnTo>
                        <a:pt x="1708" y="1192"/>
                      </a:lnTo>
                      <a:lnTo>
                        <a:pt x="1710" y="1184"/>
                      </a:lnTo>
                      <a:lnTo>
                        <a:pt x="1712" y="1176"/>
                      </a:lnTo>
                      <a:lnTo>
                        <a:pt x="1718" y="1170"/>
                      </a:lnTo>
                      <a:lnTo>
                        <a:pt x="1726" y="1166"/>
                      </a:lnTo>
                      <a:lnTo>
                        <a:pt x="1726" y="1166"/>
                      </a:lnTo>
                      <a:lnTo>
                        <a:pt x="1734" y="1162"/>
                      </a:lnTo>
                      <a:lnTo>
                        <a:pt x="1738" y="1156"/>
                      </a:lnTo>
                      <a:lnTo>
                        <a:pt x="1742" y="1148"/>
                      </a:lnTo>
                      <a:lnTo>
                        <a:pt x="1746" y="1142"/>
                      </a:lnTo>
                      <a:lnTo>
                        <a:pt x="1748" y="1130"/>
                      </a:lnTo>
                      <a:lnTo>
                        <a:pt x="1748" y="1124"/>
                      </a:lnTo>
                      <a:lnTo>
                        <a:pt x="1736" y="1078"/>
                      </a:lnTo>
                      <a:lnTo>
                        <a:pt x="1724" y="1052"/>
                      </a:lnTo>
                      <a:lnTo>
                        <a:pt x="1706" y="1022"/>
                      </a:lnTo>
                      <a:lnTo>
                        <a:pt x="1702" y="1004"/>
                      </a:lnTo>
                      <a:lnTo>
                        <a:pt x="1706" y="988"/>
                      </a:lnTo>
                      <a:lnTo>
                        <a:pt x="1632" y="878"/>
                      </a:lnTo>
                      <a:lnTo>
                        <a:pt x="1632" y="878"/>
                      </a:lnTo>
                      <a:lnTo>
                        <a:pt x="1632" y="876"/>
                      </a:lnTo>
                      <a:lnTo>
                        <a:pt x="1632" y="874"/>
                      </a:lnTo>
                      <a:lnTo>
                        <a:pt x="1628" y="868"/>
                      </a:lnTo>
                      <a:lnTo>
                        <a:pt x="1620" y="858"/>
                      </a:lnTo>
                      <a:lnTo>
                        <a:pt x="1600" y="842"/>
                      </a:lnTo>
                      <a:lnTo>
                        <a:pt x="1572" y="820"/>
                      </a:lnTo>
                      <a:lnTo>
                        <a:pt x="1528" y="790"/>
                      </a:lnTo>
                      <a:lnTo>
                        <a:pt x="1466" y="754"/>
                      </a:lnTo>
                      <a:lnTo>
                        <a:pt x="1486" y="752"/>
                      </a:lnTo>
                      <a:lnTo>
                        <a:pt x="1556" y="746"/>
                      </a:lnTo>
                      <a:lnTo>
                        <a:pt x="1606" y="746"/>
                      </a:lnTo>
                      <a:lnTo>
                        <a:pt x="1660" y="746"/>
                      </a:lnTo>
                      <a:lnTo>
                        <a:pt x="1712" y="740"/>
                      </a:lnTo>
                      <a:lnTo>
                        <a:pt x="1712" y="740"/>
                      </a:lnTo>
                      <a:lnTo>
                        <a:pt x="1734" y="732"/>
                      </a:lnTo>
                      <a:lnTo>
                        <a:pt x="1750" y="724"/>
                      </a:lnTo>
                      <a:lnTo>
                        <a:pt x="1758" y="718"/>
                      </a:lnTo>
                      <a:lnTo>
                        <a:pt x="1762" y="714"/>
                      </a:lnTo>
                      <a:lnTo>
                        <a:pt x="1762" y="714"/>
                      </a:lnTo>
                      <a:lnTo>
                        <a:pt x="1776" y="694"/>
                      </a:lnTo>
                      <a:lnTo>
                        <a:pt x="1786" y="680"/>
                      </a:lnTo>
                      <a:lnTo>
                        <a:pt x="1802" y="660"/>
                      </a:lnTo>
                      <a:lnTo>
                        <a:pt x="1802" y="660"/>
                      </a:lnTo>
                      <a:lnTo>
                        <a:pt x="1818" y="640"/>
                      </a:lnTo>
                      <a:lnTo>
                        <a:pt x="1826" y="624"/>
                      </a:lnTo>
                      <a:lnTo>
                        <a:pt x="1830" y="614"/>
                      </a:lnTo>
                      <a:lnTo>
                        <a:pt x="1830" y="612"/>
                      </a:lnTo>
                      <a:lnTo>
                        <a:pt x="1830" y="612"/>
                      </a:lnTo>
                      <a:lnTo>
                        <a:pt x="1834" y="594"/>
                      </a:lnTo>
                      <a:lnTo>
                        <a:pt x="1840" y="582"/>
                      </a:lnTo>
                      <a:lnTo>
                        <a:pt x="1842" y="578"/>
                      </a:lnTo>
                      <a:lnTo>
                        <a:pt x="1846" y="574"/>
                      </a:lnTo>
                      <a:lnTo>
                        <a:pt x="1846" y="574"/>
                      </a:lnTo>
                      <a:lnTo>
                        <a:pt x="1850" y="572"/>
                      </a:lnTo>
                      <a:lnTo>
                        <a:pt x="1854" y="564"/>
                      </a:lnTo>
                      <a:lnTo>
                        <a:pt x="1864" y="546"/>
                      </a:lnTo>
                      <a:lnTo>
                        <a:pt x="1868" y="536"/>
                      </a:lnTo>
                      <a:lnTo>
                        <a:pt x="1870" y="526"/>
                      </a:lnTo>
                      <a:lnTo>
                        <a:pt x="1870" y="518"/>
                      </a:lnTo>
                      <a:lnTo>
                        <a:pt x="1868" y="512"/>
                      </a:lnTo>
                      <a:lnTo>
                        <a:pt x="1868" y="512"/>
                      </a:lnTo>
                      <a:lnTo>
                        <a:pt x="1864" y="506"/>
                      </a:lnTo>
                      <a:lnTo>
                        <a:pt x="1864" y="498"/>
                      </a:lnTo>
                      <a:lnTo>
                        <a:pt x="1866" y="492"/>
                      </a:lnTo>
                      <a:lnTo>
                        <a:pt x="1868" y="486"/>
                      </a:lnTo>
                      <a:lnTo>
                        <a:pt x="1872" y="476"/>
                      </a:lnTo>
                      <a:lnTo>
                        <a:pt x="1876" y="472"/>
                      </a:lnTo>
                      <a:lnTo>
                        <a:pt x="1876" y="472"/>
                      </a:lnTo>
                      <a:lnTo>
                        <a:pt x="1888" y="462"/>
                      </a:lnTo>
                      <a:lnTo>
                        <a:pt x="1894" y="454"/>
                      </a:lnTo>
                      <a:lnTo>
                        <a:pt x="1894" y="450"/>
                      </a:lnTo>
                      <a:lnTo>
                        <a:pt x="1894" y="446"/>
                      </a:lnTo>
                      <a:lnTo>
                        <a:pt x="1894" y="446"/>
                      </a:lnTo>
                      <a:lnTo>
                        <a:pt x="1890" y="442"/>
                      </a:lnTo>
                      <a:lnTo>
                        <a:pt x="1890" y="434"/>
                      </a:lnTo>
                      <a:lnTo>
                        <a:pt x="1892" y="416"/>
                      </a:lnTo>
                      <a:lnTo>
                        <a:pt x="1898" y="394"/>
                      </a:lnTo>
                      <a:lnTo>
                        <a:pt x="1898" y="394"/>
                      </a:lnTo>
                      <a:lnTo>
                        <a:pt x="1914" y="374"/>
                      </a:lnTo>
                      <a:lnTo>
                        <a:pt x="1926" y="360"/>
                      </a:lnTo>
                      <a:lnTo>
                        <a:pt x="1928" y="354"/>
                      </a:lnTo>
                      <a:lnTo>
                        <a:pt x="1930" y="350"/>
                      </a:lnTo>
                      <a:lnTo>
                        <a:pt x="1930" y="350"/>
                      </a:lnTo>
                      <a:lnTo>
                        <a:pt x="1934" y="340"/>
                      </a:lnTo>
                      <a:lnTo>
                        <a:pt x="1944" y="324"/>
                      </a:lnTo>
                      <a:lnTo>
                        <a:pt x="1956" y="310"/>
                      </a:lnTo>
                      <a:lnTo>
                        <a:pt x="1964" y="304"/>
                      </a:lnTo>
                      <a:lnTo>
                        <a:pt x="1972" y="300"/>
                      </a:lnTo>
                      <a:lnTo>
                        <a:pt x="1972" y="300"/>
                      </a:lnTo>
                      <a:lnTo>
                        <a:pt x="1978" y="296"/>
                      </a:lnTo>
                      <a:lnTo>
                        <a:pt x="1986" y="290"/>
                      </a:lnTo>
                      <a:lnTo>
                        <a:pt x="1996" y="278"/>
                      </a:lnTo>
                      <a:lnTo>
                        <a:pt x="2004" y="264"/>
                      </a:lnTo>
                      <a:lnTo>
                        <a:pt x="2004" y="264"/>
                      </a:lnTo>
                      <a:lnTo>
                        <a:pt x="2010" y="252"/>
                      </a:lnTo>
                      <a:lnTo>
                        <a:pt x="2016" y="240"/>
                      </a:lnTo>
                      <a:lnTo>
                        <a:pt x="2020" y="236"/>
                      </a:lnTo>
                      <a:lnTo>
                        <a:pt x="2024" y="234"/>
                      </a:lnTo>
                      <a:lnTo>
                        <a:pt x="2024" y="234"/>
                      </a:lnTo>
                      <a:lnTo>
                        <a:pt x="2030" y="232"/>
                      </a:lnTo>
                      <a:lnTo>
                        <a:pt x="2034" y="226"/>
                      </a:lnTo>
                      <a:lnTo>
                        <a:pt x="2046" y="214"/>
                      </a:lnTo>
                      <a:lnTo>
                        <a:pt x="2056" y="198"/>
                      </a:lnTo>
                      <a:lnTo>
                        <a:pt x="2078" y="154"/>
                      </a:lnTo>
                      <a:lnTo>
                        <a:pt x="2090" y="112"/>
                      </a:lnTo>
                      <a:lnTo>
                        <a:pt x="2088" y="78"/>
                      </a:lnTo>
                      <a:close/>
                      <a:moveTo>
                        <a:pt x="1040" y="574"/>
                      </a:moveTo>
                      <a:lnTo>
                        <a:pt x="1040" y="574"/>
                      </a:lnTo>
                      <a:lnTo>
                        <a:pt x="1040" y="574"/>
                      </a:lnTo>
                      <a:lnTo>
                        <a:pt x="1040" y="574"/>
                      </a:lnTo>
                      <a:lnTo>
                        <a:pt x="1040" y="574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6000"/>
                  </a:schemeClr>
                </a:solidFill>
                <a:ln>
                  <a:noFill/>
                </a:ln>
                <a:effectLst>
                  <a:glow rad="38100">
                    <a:schemeClr val="bg2">
                      <a:lumMod val="50000"/>
                      <a:lumOff val="50000"/>
                      <a:alpha val="15000"/>
                    </a:schemeClr>
                  </a:glow>
                  <a:softEdge rad="12700"/>
                </a:effectLst>
              </p:spPr>
              <p:txBody>
                <a:bodyPr/>
                <a:lstStyle/>
                <a:p>
                  <a:pPr defTabSz="457200">
                    <a:defRPr/>
                  </a:pPr>
                  <a:endParaRPr lang="en-US" sz="1800">
                    <a:latin typeface="+mn-lt"/>
                  </a:endParaRPr>
                </a:p>
              </p:txBody>
            </p:sp>
          </p:grpSp>
          <p:grpSp>
            <p:nvGrpSpPr>
              <p:cNvPr id="17" name="Group 87"/>
              <p:cNvGrpSpPr>
                <a:grpSpLocks noChangeAspect="1"/>
              </p:cNvGrpSpPr>
              <p:nvPr/>
            </p:nvGrpSpPr>
            <p:grpSpPr>
              <a:xfrm>
                <a:off x="-9" y="5334005"/>
                <a:ext cx="1188232" cy="1524017"/>
                <a:chOff x="2743200" y="306388"/>
                <a:chExt cx="1876425" cy="2406650"/>
              </a:xfrm>
              <a:solidFill>
                <a:schemeClr val="bg2">
                  <a:lumMod val="50000"/>
                  <a:lumOff val="50000"/>
                  <a:alpha val="8000"/>
                </a:schemeClr>
              </a:solidFill>
            </p:grpSpPr>
            <p:sp>
              <p:nvSpPr>
                <p:cNvPr id="204" name="Freeform 21"/>
                <p:cNvSpPr>
                  <a:spLocks/>
                </p:cNvSpPr>
                <p:nvPr/>
              </p:nvSpPr>
              <p:spPr bwMode="auto">
                <a:xfrm>
                  <a:off x="3333750" y="890588"/>
                  <a:ext cx="34925" cy="482600"/>
                </a:xfrm>
                <a:custGeom>
                  <a:avLst/>
                  <a:gdLst>
                    <a:gd name="T0" fmla="*/ 20 w 22"/>
                    <a:gd name="T1" fmla="*/ 304 h 304"/>
                    <a:gd name="T2" fmla="*/ 20 w 22"/>
                    <a:gd name="T3" fmla="*/ 304 h 304"/>
                    <a:gd name="T4" fmla="*/ 22 w 22"/>
                    <a:gd name="T5" fmla="*/ 304 h 304"/>
                    <a:gd name="T6" fmla="*/ 22 w 22"/>
                    <a:gd name="T7" fmla="*/ 304 h 304"/>
                    <a:gd name="T8" fmla="*/ 22 w 22"/>
                    <a:gd name="T9" fmla="*/ 286 h 304"/>
                    <a:gd name="T10" fmla="*/ 14 w 22"/>
                    <a:gd name="T11" fmla="*/ 54 h 304"/>
                    <a:gd name="T12" fmla="*/ 14 w 22"/>
                    <a:gd name="T13" fmla="*/ 54 h 304"/>
                    <a:gd name="T14" fmla="*/ 14 w 22"/>
                    <a:gd name="T15" fmla="*/ 26 h 304"/>
                    <a:gd name="T16" fmla="*/ 14 w 22"/>
                    <a:gd name="T17" fmla="*/ 26 h 304"/>
                    <a:gd name="T18" fmla="*/ 12 w 22"/>
                    <a:gd name="T19" fmla="*/ 16 h 304"/>
                    <a:gd name="T20" fmla="*/ 8 w 22"/>
                    <a:gd name="T21" fmla="*/ 6 h 304"/>
                    <a:gd name="T22" fmla="*/ 8 w 22"/>
                    <a:gd name="T23" fmla="*/ 6 h 304"/>
                    <a:gd name="T24" fmla="*/ 4 w 22"/>
                    <a:gd name="T25" fmla="*/ 0 h 304"/>
                    <a:gd name="T26" fmla="*/ 2 w 22"/>
                    <a:gd name="T27" fmla="*/ 0 h 304"/>
                    <a:gd name="T28" fmla="*/ 2 w 22"/>
                    <a:gd name="T29" fmla="*/ 2 h 304"/>
                    <a:gd name="T30" fmla="*/ 2 w 22"/>
                    <a:gd name="T31" fmla="*/ 2 h 304"/>
                    <a:gd name="T32" fmla="*/ 0 w 22"/>
                    <a:gd name="T33" fmla="*/ 10 h 304"/>
                    <a:gd name="T34" fmla="*/ 2 w 22"/>
                    <a:gd name="T35" fmla="*/ 18 h 304"/>
                    <a:gd name="T36" fmla="*/ 2 w 22"/>
                    <a:gd name="T37" fmla="*/ 18 h 304"/>
                    <a:gd name="T38" fmla="*/ 4 w 22"/>
                    <a:gd name="T39" fmla="*/ 40 h 304"/>
                    <a:gd name="T40" fmla="*/ 18 w 22"/>
                    <a:gd name="T41" fmla="*/ 286 h 304"/>
                    <a:gd name="T42" fmla="*/ 18 w 22"/>
                    <a:gd name="T43" fmla="*/ 286 h 304"/>
                    <a:gd name="T44" fmla="*/ 20 w 22"/>
                    <a:gd name="T45" fmla="*/ 304 h 304"/>
                    <a:gd name="T46" fmla="*/ 20 w 22"/>
                    <a:gd name="T47" fmla="*/ 304 h 3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22" h="304">
                      <a:moveTo>
                        <a:pt x="20" y="304"/>
                      </a:moveTo>
                      <a:lnTo>
                        <a:pt x="20" y="304"/>
                      </a:lnTo>
                      <a:lnTo>
                        <a:pt x="22" y="304"/>
                      </a:lnTo>
                      <a:lnTo>
                        <a:pt x="22" y="304"/>
                      </a:lnTo>
                      <a:lnTo>
                        <a:pt x="22" y="286"/>
                      </a:lnTo>
                      <a:lnTo>
                        <a:pt x="14" y="54"/>
                      </a:lnTo>
                      <a:lnTo>
                        <a:pt x="14" y="54"/>
                      </a:lnTo>
                      <a:lnTo>
                        <a:pt x="14" y="26"/>
                      </a:lnTo>
                      <a:lnTo>
                        <a:pt x="14" y="26"/>
                      </a:lnTo>
                      <a:lnTo>
                        <a:pt x="12" y="16"/>
                      </a:lnTo>
                      <a:lnTo>
                        <a:pt x="8" y="6"/>
                      </a:lnTo>
                      <a:lnTo>
                        <a:pt x="8" y="6"/>
                      </a:lnTo>
                      <a:lnTo>
                        <a:pt x="4" y="0"/>
                      </a:lnTo>
                      <a:lnTo>
                        <a:pt x="2" y="0"/>
                      </a:lnTo>
                      <a:lnTo>
                        <a:pt x="2" y="2"/>
                      </a:lnTo>
                      <a:lnTo>
                        <a:pt x="2" y="2"/>
                      </a:lnTo>
                      <a:lnTo>
                        <a:pt x="0" y="10"/>
                      </a:lnTo>
                      <a:lnTo>
                        <a:pt x="2" y="18"/>
                      </a:lnTo>
                      <a:lnTo>
                        <a:pt x="2" y="18"/>
                      </a:lnTo>
                      <a:lnTo>
                        <a:pt x="4" y="40"/>
                      </a:lnTo>
                      <a:lnTo>
                        <a:pt x="18" y="286"/>
                      </a:lnTo>
                      <a:lnTo>
                        <a:pt x="18" y="286"/>
                      </a:lnTo>
                      <a:lnTo>
                        <a:pt x="20" y="304"/>
                      </a:lnTo>
                      <a:lnTo>
                        <a:pt x="20" y="30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05" name="Freeform 22"/>
                <p:cNvSpPr>
                  <a:spLocks/>
                </p:cNvSpPr>
                <p:nvPr/>
              </p:nvSpPr>
              <p:spPr bwMode="auto">
                <a:xfrm>
                  <a:off x="3362325" y="1382713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06" name="Freeform 23"/>
                <p:cNvSpPr>
                  <a:spLocks/>
                </p:cNvSpPr>
                <p:nvPr/>
              </p:nvSpPr>
              <p:spPr bwMode="auto">
                <a:xfrm>
                  <a:off x="3384550" y="1173163"/>
                  <a:ext cx="438150" cy="212725"/>
                </a:xfrm>
                <a:custGeom>
                  <a:avLst/>
                  <a:gdLst>
                    <a:gd name="T0" fmla="*/ 2 w 276"/>
                    <a:gd name="T1" fmla="*/ 134 h 134"/>
                    <a:gd name="T2" fmla="*/ 2 w 276"/>
                    <a:gd name="T3" fmla="*/ 134 h 134"/>
                    <a:gd name="T4" fmla="*/ 16 w 276"/>
                    <a:gd name="T5" fmla="*/ 128 h 134"/>
                    <a:gd name="T6" fmla="*/ 238 w 276"/>
                    <a:gd name="T7" fmla="*/ 20 h 134"/>
                    <a:gd name="T8" fmla="*/ 238 w 276"/>
                    <a:gd name="T9" fmla="*/ 20 h 134"/>
                    <a:gd name="T10" fmla="*/ 260 w 276"/>
                    <a:gd name="T11" fmla="*/ 12 h 134"/>
                    <a:gd name="T12" fmla="*/ 260 w 276"/>
                    <a:gd name="T13" fmla="*/ 12 h 134"/>
                    <a:gd name="T14" fmla="*/ 268 w 276"/>
                    <a:gd name="T15" fmla="*/ 10 h 134"/>
                    <a:gd name="T16" fmla="*/ 274 w 276"/>
                    <a:gd name="T17" fmla="*/ 6 h 134"/>
                    <a:gd name="T18" fmla="*/ 274 w 276"/>
                    <a:gd name="T19" fmla="*/ 6 h 134"/>
                    <a:gd name="T20" fmla="*/ 276 w 276"/>
                    <a:gd name="T21" fmla="*/ 2 h 134"/>
                    <a:gd name="T22" fmla="*/ 274 w 276"/>
                    <a:gd name="T23" fmla="*/ 2 h 134"/>
                    <a:gd name="T24" fmla="*/ 268 w 276"/>
                    <a:gd name="T25" fmla="*/ 0 h 134"/>
                    <a:gd name="T26" fmla="*/ 268 w 276"/>
                    <a:gd name="T27" fmla="*/ 0 h 134"/>
                    <a:gd name="T28" fmla="*/ 258 w 276"/>
                    <a:gd name="T29" fmla="*/ 2 h 134"/>
                    <a:gd name="T30" fmla="*/ 248 w 276"/>
                    <a:gd name="T31" fmla="*/ 6 h 134"/>
                    <a:gd name="T32" fmla="*/ 248 w 276"/>
                    <a:gd name="T33" fmla="*/ 6 h 134"/>
                    <a:gd name="T34" fmla="*/ 222 w 276"/>
                    <a:gd name="T35" fmla="*/ 18 h 134"/>
                    <a:gd name="T36" fmla="*/ 16 w 276"/>
                    <a:gd name="T37" fmla="*/ 124 h 134"/>
                    <a:gd name="T38" fmla="*/ 16 w 276"/>
                    <a:gd name="T39" fmla="*/ 124 h 134"/>
                    <a:gd name="T40" fmla="*/ 0 w 276"/>
                    <a:gd name="T41" fmla="*/ 132 h 134"/>
                    <a:gd name="T42" fmla="*/ 0 w 276"/>
                    <a:gd name="T43" fmla="*/ 132 h 134"/>
                    <a:gd name="T44" fmla="*/ 0 w 276"/>
                    <a:gd name="T45" fmla="*/ 134 h 134"/>
                    <a:gd name="T46" fmla="*/ 0 w 276"/>
                    <a:gd name="T47" fmla="*/ 134 h 134"/>
                    <a:gd name="T48" fmla="*/ 2 w 276"/>
                    <a:gd name="T49" fmla="*/ 134 h 134"/>
                    <a:gd name="T50" fmla="*/ 2 w 276"/>
                    <a:gd name="T51" fmla="*/ 134 h 1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276" h="134">
                      <a:moveTo>
                        <a:pt x="2" y="134"/>
                      </a:moveTo>
                      <a:lnTo>
                        <a:pt x="2" y="134"/>
                      </a:lnTo>
                      <a:lnTo>
                        <a:pt x="16" y="128"/>
                      </a:lnTo>
                      <a:lnTo>
                        <a:pt x="238" y="20"/>
                      </a:lnTo>
                      <a:lnTo>
                        <a:pt x="238" y="20"/>
                      </a:lnTo>
                      <a:lnTo>
                        <a:pt x="260" y="12"/>
                      </a:lnTo>
                      <a:lnTo>
                        <a:pt x="260" y="12"/>
                      </a:lnTo>
                      <a:lnTo>
                        <a:pt x="268" y="10"/>
                      </a:lnTo>
                      <a:lnTo>
                        <a:pt x="274" y="6"/>
                      </a:lnTo>
                      <a:lnTo>
                        <a:pt x="274" y="6"/>
                      </a:lnTo>
                      <a:lnTo>
                        <a:pt x="276" y="2"/>
                      </a:lnTo>
                      <a:lnTo>
                        <a:pt x="274" y="2"/>
                      </a:lnTo>
                      <a:lnTo>
                        <a:pt x="268" y="0"/>
                      </a:lnTo>
                      <a:lnTo>
                        <a:pt x="268" y="0"/>
                      </a:lnTo>
                      <a:lnTo>
                        <a:pt x="258" y="2"/>
                      </a:lnTo>
                      <a:lnTo>
                        <a:pt x="248" y="6"/>
                      </a:lnTo>
                      <a:lnTo>
                        <a:pt x="248" y="6"/>
                      </a:lnTo>
                      <a:lnTo>
                        <a:pt x="222" y="18"/>
                      </a:lnTo>
                      <a:lnTo>
                        <a:pt x="16" y="124"/>
                      </a:lnTo>
                      <a:lnTo>
                        <a:pt x="16" y="124"/>
                      </a:lnTo>
                      <a:lnTo>
                        <a:pt x="0" y="132"/>
                      </a:lnTo>
                      <a:lnTo>
                        <a:pt x="0" y="132"/>
                      </a:lnTo>
                      <a:lnTo>
                        <a:pt x="0" y="134"/>
                      </a:lnTo>
                      <a:lnTo>
                        <a:pt x="0" y="134"/>
                      </a:lnTo>
                      <a:lnTo>
                        <a:pt x="2" y="134"/>
                      </a:lnTo>
                      <a:lnTo>
                        <a:pt x="2" y="13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07" name="Freeform 24"/>
                <p:cNvSpPr>
                  <a:spLocks noEditPoints="1"/>
                </p:cNvSpPr>
                <p:nvPr/>
              </p:nvSpPr>
              <p:spPr bwMode="auto">
                <a:xfrm>
                  <a:off x="2743200" y="306388"/>
                  <a:ext cx="1876425" cy="2406650"/>
                </a:xfrm>
                <a:custGeom>
                  <a:avLst/>
                  <a:gdLst>
                    <a:gd name="T0" fmla="*/ 1052 w 1182"/>
                    <a:gd name="T1" fmla="*/ 606 h 1516"/>
                    <a:gd name="T2" fmla="*/ 928 w 1182"/>
                    <a:gd name="T3" fmla="*/ 580 h 1516"/>
                    <a:gd name="T4" fmla="*/ 738 w 1182"/>
                    <a:gd name="T5" fmla="*/ 592 h 1516"/>
                    <a:gd name="T6" fmla="*/ 590 w 1182"/>
                    <a:gd name="T7" fmla="*/ 640 h 1516"/>
                    <a:gd name="T8" fmla="*/ 408 w 1182"/>
                    <a:gd name="T9" fmla="*/ 740 h 1516"/>
                    <a:gd name="T10" fmla="*/ 404 w 1182"/>
                    <a:gd name="T11" fmla="*/ 716 h 1516"/>
                    <a:gd name="T12" fmla="*/ 416 w 1182"/>
                    <a:gd name="T13" fmla="*/ 696 h 1516"/>
                    <a:gd name="T14" fmla="*/ 410 w 1182"/>
                    <a:gd name="T15" fmla="*/ 684 h 1516"/>
                    <a:gd name="T16" fmla="*/ 400 w 1182"/>
                    <a:gd name="T17" fmla="*/ 674 h 1516"/>
                    <a:gd name="T18" fmla="*/ 390 w 1182"/>
                    <a:gd name="T19" fmla="*/ 670 h 1516"/>
                    <a:gd name="T20" fmla="*/ 382 w 1182"/>
                    <a:gd name="T21" fmla="*/ 670 h 1516"/>
                    <a:gd name="T22" fmla="*/ 360 w 1182"/>
                    <a:gd name="T23" fmla="*/ 676 h 1516"/>
                    <a:gd name="T24" fmla="*/ 346 w 1182"/>
                    <a:gd name="T25" fmla="*/ 692 h 1516"/>
                    <a:gd name="T26" fmla="*/ 336 w 1182"/>
                    <a:gd name="T27" fmla="*/ 652 h 1516"/>
                    <a:gd name="T28" fmla="*/ 330 w 1182"/>
                    <a:gd name="T29" fmla="*/ 454 h 1516"/>
                    <a:gd name="T30" fmla="*/ 278 w 1182"/>
                    <a:gd name="T31" fmla="*/ 264 h 1516"/>
                    <a:gd name="T32" fmla="*/ 202 w 1182"/>
                    <a:gd name="T33" fmla="*/ 132 h 1516"/>
                    <a:gd name="T34" fmla="*/ 102 w 1182"/>
                    <a:gd name="T35" fmla="*/ 36 h 1516"/>
                    <a:gd name="T36" fmla="*/ 26 w 1182"/>
                    <a:gd name="T37" fmla="*/ 612 h 1516"/>
                    <a:gd name="T38" fmla="*/ 42 w 1182"/>
                    <a:gd name="T39" fmla="*/ 658 h 1516"/>
                    <a:gd name="T40" fmla="*/ 16 w 1182"/>
                    <a:gd name="T41" fmla="*/ 1072 h 1516"/>
                    <a:gd name="T42" fmla="*/ 172 w 1182"/>
                    <a:gd name="T43" fmla="*/ 898 h 1516"/>
                    <a:gd name="T44" fmla="*/ 208 w 1182"/>
                    <a:gd name="T45" fmla="*/ 874 h 1516"/>
                    <a:gd name="T46" fmla="*/ 226 w 1182"/>
                    <a:gd name="T47" fmla="*/ 896 h 1516"/>
                    <a:gd name="T48" fmla="*/ 158 w 1182"/>
                    <a:gd name="T49" fmla="*/ 998 h 1516"/>
                    <a:gd name="T50" fmla="*/ 122 w 1182"/>
                    <a:gd name="T51" fmla="*/ 1062 h 1516"/>
                    <a:gd name="T52" fmla="*/ 162 w 1182"/>
                    <a:gd name="T53" fmla="*/ 1118 h 1516"/>
                    <a:gd name="T54" fmla="*/ 220 w 1182"/>
                    <a:gd name="T55" fmla="*/ 1036 h 1516"/>
                    <a:gd name="T56" fmla="*/ 276 w 1182"/>
                    <a:gd name="T57" fmla="*/ 942 h 1516"/>
                    <a:gd name="T58" fmla="*/ 306 w 1182"/>
                    <a:gd name="T59" fmla="*/ 920 h 1516"/>
                    <a:gd name="T60" fmla="*/ 316 w 1182"/>
                    <a:gd name="T61" fmla="*/ 942 h 1516"/>
                    <a:gd name="T62" fmla="*/ 250 w 1182"/>
                    <a:gd name="T63" fmla="*/ 1148 h 1516"/>
                    <a:gd name="T64" fmla="*/ 224 w 1182"/>
                    <a:gd name="T65" fmla="*/ 1250 h 1516"/>
                    <a:gd name="T66" fmla="*/ 232 w 1182"/>
                    <a:gd name="T67" fmla="*/ 1342 h 1516"/>
                    <a:gd name="T68" fmla="*/ 242 w 1182"/>
                    <a:gd name="T69" fmla="*/ 1400 h 1516"/>
                    <a:gd name="T70" fmla="*/ 258 w 1182"/>
                    <a:gd name="T71" fmla="*/ 1432 h 1516"/>
                    <a:gd name="T72" fmla="*/ 310 w 1182"/>
                    <a:gd name="T73" fmla="*/ 1496 h 1516"/>
                    <a:gd name="T74" fmla="*/ 314 w 1182"/>
                    <a:gd name="T75" fmla="*/ 1458 h 1516"/>
                    <a:gd name="T76" fmla="*/ 300 w 1182"/>
                    <a:gd name="T77" fmla="*/ 1390 h 1516"/>
                    <a:gd name="T78" fmla="*/ 316 w 1182"/>
                    <a:gd name="T79" fmla="*/ 1298 h 1516"/>
                    <a:gd name="T80" fmla="*/ 350 w 1182"/>
                    <a:gd name="T81" fmla="*/ 1252 h 1516"/>
                    <a:gd name="T82" fmla="*/ 378 w 1182"/>
                    <a:gd name="T83" fmla="*/ 1242 h 1516"/>
                    <a:gd name="T84" fmla="*/ 426 w 1182"/>
                    <a:gd name="T85" fmla="*/ 1228 h 1516"/>
                    <a:gd name="T86" fmla="*/ 440 w 1182"/>
                    <a:gd name="T87" fmla="*/ 1210 h 1516"/>
                    <a:gd name="T88" fmla="*/ 480 w 1182"/>
                    <a:gd name="T89" fmla="*/ 1202 h 1516"/>
                    <a:gd name="T90" fmla="*/ 554 w 1182"/>
                    <a:gd name="T91" fmla="*/ 1172 h 1516"/>
                    <a:gd name="T92" fmla="*/ 620 w 1182"/>
                    <a:gd name="T93" fmla="*/ 1120 h 1516"/>
                    <a:gd name="T94" fmla="*/ 612 w 1182"/>
                    <a:gd name="T95" fmla="*/ 1058 h 1516"/>
                    <a:gd name="T96" fmla="*/ 558 w 1182"/>
                    <a:gd name="T97" fmla="*/ 938 h 1516"/>
                    <a:gd name="T98" fmla="*/ 688 w 1182"/>
                    <a:gd name="T99" fmla="*/ 1006 h 1516"/>
                    <a:gd name="T100" fmla="*/ 760 w 1182"/>
                    <a:gd name="T101" fmla="*/ 1020 h 1516"/>
                    <a:gd name="T102" fmla="*/ 818 w 1182"/>
                    <a:gd name="T103" fmla="*/ 992 h 1516"/>
                    <a:gd name="T104" fmla="*/ 852 w 1182"/>
                    <a:gd name="T105" fmla="*/ 966 h 1516"/>
                    <a:gd name="T106" fmla="*/ 890 w 1182"/>
                    <a:gd name="T107" fmla="*/ 942 h 1516"/>
                    <a:gd name="T108" fmla="*/ 898 w 1182"/>
                    <a:gd name="T109" fmla="*/ 922 h 1516"/>
                    <a:gd name="T110" fmla="*/ 932 w 1182"/>
                    <a:gd name="T111" fmla="*/ 904 h 1516"/>
                    <a:gd name="T112" fmla="*/ 936 w 1182"/>
                    <a:gd name="T113" fmla="*/ 892 h 1516"/>
                    <a:gd name="T114" fmla="*/ 984 w 1182"/>
                    <a:gd name="T115" fmla="*/ 858 h 1516"/>
                    <a:gd name="T116" fmla="*/ 1020 w 1182"/>
                    <a:gd name="T117" fmla="*/ 838 h 1516"/>
                    <a:gd name="T118" fmla="*/ 1064 w 1182"/>
                    <a:gd name="T119" fmla="*/ 826 h 1516"/>
                    <a:gd name="T120" fmla="*/ 1086 w 1182"/>
                    <a:gd name="T121" fmla="*/ 814 h 1516"/>
                    <a:gd name="T122" fmla="*/ 1168 w 1182"/>
                    <a:gd name="T123" fmla="*/ 760 h 1516"/>
                    <a:gd name="T124" fmla="*/ 390 w 1182"/>
                    <a:gd name="T125" fmla="*/ 678 h 15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1182" h="1516">
                      <a:moveTo>
                        <a:pt x="1136" y="650"/>
                      </a:moveTo>
                      <a:lnTo>
                        <a:pt x="1098" y="626"/>
                      </a:lnTo>
                      <a:lnTo>
                        <a:pt x="1098" y="626"/>
                      </a:lnTo>
                      <a:lnTo>
                        <a:pt x="1086" y="620"/>
                      </a:lnTo>
                      <a:lnTo>
                        <a:pt x="1052" y="606"/>
                      </a:lnTo>
                      <a:lnTo>
                        <a:pt x="1026" y="598"/>
                      </a:lnTo>
                      <a:lnTo>
                        <a:pt x="998" y="590"/>
                      </a:lnTo>
                      <a:lnTo>
                        <a:pt x="964" y="584"/>
                      </a:lnTo>
                      <a:lnTo>
                        <a:pt x="928" y="580"/>
                      </a:lnTo>
                      <a:lnTo>
                        <a:pt x="928" y="580"/>
                      </a:lnTo>
                      <a:lnTo>
                        <a:pt x="890" y="578"/>
                      </a:lnTo>
                      <a:lnTo>
                        <a:pt x="852" y="578"/>
                      </a:lnTo>
                      <a:lnTo>
                        <a:pt x="814" y="580"/>
                      </a:lnTo>
                      <a:lnTo>
                        <a:pt x="776" y="586"/>
                      </a:lnTo>
                      <a:lnTo>
                        <a:pt x="738" y="592"/>
                      </a:lnTo>
                      <a:lnTo>
                        <a:pt x="700" y="602"/>
                      </a:lnTo>
                      <a:lnTo>
                        <a:pt x="662" y="614"/>
                      </a:lnTo>
                      <a:lnTo>
                        <a:pt x="622" y="628"/>
                      </a:lnTo>
                      <a:lnTo>
                        <a:pt x="622" y="628"/>
                      </a:lnTo>
                      <a:lnTo>
                        <a:pt x="590" y="640"/>
                      </a:lnTo>
                      <a:lnTo>
                        <a:pt x="558" y="654"/>
                      </a:lnTo>
                      <a:lnTo>
                        <a:pt x="496" y="686"/>
                      </a:lnTo>
                      <a:lnTo>
                        <a:pt x="444" y="716"/>
                      </a:lnTo>
                      <a:lnTo>
                        <a:pt x="408" y="740"/>
                      </a:lnTo>
                      <a:lnTo>
                        <a:pt x="408" y="740"/>
                      </a:lnTo>
                      <a:lnTo>
                        <a:pt x="404" y="736"/>
                      </a:lnTo>
                      <a:lnTo>
                        <a:pt x="404" y="736"/>
                      </a:lnTo>
                      <a:lnTo>
                        <a:pt x="406" y="728"/>
                      </a:lnTo>
                      <a:lnTo>
                        <a:pt x="404" y="716"/>
                      </a:lnTo>
                      <a:lnTo>
                        <a:pt x="404" y="716"/>
                      </a:lnTo>
                      <a:lnTo>
                        <a:pt x="410" y="714"/>
                      </a:lnTo>
                      <a:lnTo>
                        <a:pt x="414" y="708"/>
                      </a:lnTo>
                      <a:lnTo>
                        <a:pt x="414" y="708"/>
                      </a:lnTo>
                      <a:lnTo>
                        <a:pt x="416" y="702"/>
                      </a:lnTo>
                      <a:lnTo>
                        <a:pt x="416" y="696"/>
                      </a:lnTo>
                      <a:lnTo>
                        <a:pt x="414" y="690"/>
                      </a:lnTo>
                      <a:lnTo>
                        <a:pt x="408" y="686"/>
                      </a:lnTo>
                      <a:lnTo>
                        <a:pt x="408" y="686"/>
                      </a:lnTo>
                      <a:lnTo>
                        <a:pt x="406" y="686"/>
                      </a:lnTo>
                      <a:lnTo>
                        <a:pt x="410" y="684"/>
                      </a:lnTo>
                      <a:lnTo>
                        <a:pt x="406" y="680"/>
                      </a:lnTo>
                      <a:lnTo>
                        <a:pt x="404" y="680"/>
                      </a:lnTo>
                      <a:lnTo>
                        <a:pt x="404" y="678"/>
                      </a:lnTo>
                      <a:lnTo>
                        <a:pt x="402" y="672"/>
                      </a:lnTo>
                      <a:lnTo>
                        <a:pt x="400" y="674"/>
                      </a:lnTo>
                      <a:lnTo>
                        <a:pt x="400" y="672"/>
                      </a:lnTo>
                      <a:lnTo>
                        <a:pt x="398" y="672"/>
                      </a:lnTo>
                      <a:lnTo>
                        <a:pt x="394" y="670"/>
                      </a:lnTo>
                      <a:lnTo>
                        <a:pt x="392" y="672"/>
                      </a:lnTo>
                      <a:lnTo>
                        <a:pt x="390" y="670"/>
                      </a:lnTo>
                      <a:lnTo>
                        <a:pt x="388" y="670"/>
                      </a:lnTo>
                      <a:lnTo>
                        <a:pt x="388" y="674"/>
                      </a:lnTo>
                      <a:lnTo>
                        <a:pt x="388" y="676"/>
                      </a:lnTo>
                      <a:lnTo>
                        <a:pt x="388" y="676"/>
                      </a:lnTo>
                      <a:lnTo>
                        <a:pt x="382" y="670"/>
                      </a:lnTo>
                      <a:lnTo>
                        <a:pt x="382" y="670"/>
                      </a:lnTo>
                      <a:lnTo>
                        <a:pt x="376" y="668"/>
                      </a:lnTo>
                      <a:lnTo>
                        <a:pt x="370" y="670"/>
                      </a:lnTo>
                      <a:lnTo>
                        <a:pt x="364" y="672"/>
                      </a:lnTo>
                      <a:lnTo>
                        <a:pt x="360" y="676"/>
                      </a:lnTo>
                      <a:lnTo>
                        <a:pt x="360" y="676"/>
                      </a:lnTo>
                      <a:lnTo>
                        <a:pt x="358" y="682"/>
                      </a:lnTo>
                      <a:lnTo>
                        <a:pt x="358" y="686"/>
                      </a:lnTo>
                      <a:lnTo>
                        <a:pt x="358" y="686"/>
                      </a:lnTo>
                      <a:lnTo>
                        <a:pt x="346" y="692"/>
                      </a:lnTo>
                      <a:lnTo>
                        <a:pt x="338" y="698"/>
                      </a:lnTo>
                      <a:lnTo>
                        <a:pt x="338" y="698"/>
                      </a:lnTo>
                      <a:lnTo>
                        <a:pt x="334" y="696"/>
                      </a:lnTo>
                      <a:lnTo>
                        <a:pt x="334" y="696"/>
                      </a:lnTo>
                      <a:lnTo>
                        <a:pt x="336" y="652"/>
                      </a:lnTo>
                      <a:lnTo>
                        <a:pt x="338" y="592"/>
                      </a:lnTo>
                      <a:lnTo>
                        <a:pt x="336" y="524"/>
                      </a:lnTo>
                      <a:lnTo>
                        <a:pt x="334" y="488"/>
                      </a:lnTo>
                      <a:lnTo>
                        <a:pt x="330" y="454"/>
                      </a:lnTo>
                      <a:lnTo>
                        <a:pt x="330" y="454"/>
                      </a:lnTo>
                      <a:lnTo>
                        <a:pt x="322" y="412"/>
                      </a:lnTo>
                      <a:lnTo>
                        <a:pt x="314" y="372"/>
                      </a:lnTo>
                      <a:lnTo>
                        <a:pt x="304" y="334"/>
                      </a:lnTo>
                      <a:lnTo>
                        <a:pt x="292" y="298"/>
                      </a:lnTo>
                      <a:lnTo>
                        <a:pt x="278" y="264"/>
                      </a:lnTo>
                      <a:lnTo>
                        <a:pt x="262" y="230"/>
                      </a:lnTo>
                      <a:lnTo>
                        <a:pt x="244" y="196"/>
                      </a:lnTo>
                      <a:lnTo>
                        <a:pt x="224" y="164"/>
                      </a:lnTo>
                      <a:lnTo>
                        <a:pt x="224" y="164"/>
                      </a:lnTo>
                      <a:lnTo>
                        <a:pt x="202" y="132"/>
                      </a:lnTo>
                      <a:lnTo>
                        <a:pt x="182" y="106"/>
                      </a:lnTo>
                      <a:lnTo>
                        <a:pt x="160" y="84"/>
                      </a:lnTo>
                      <a:lnTo>
                        <a:pt x="142" y="68"/>
                      </a:lnTo>
                      <a:lnTo>
                        <a:pt x="114" y="44"/>
                      </a:lnTo>
                      <a:lnTo>
                        <a:pt x="102" y="36"/>
                      </a:lnTo>
                      <a:lnTo>
                        <a:pt x="62" y="14"/>
                      </a:lnTo>
                      <a:lnTo>
                        <a:pt x="20" y="0"/>
                      </a:lnTo>
                      <a:lnTo>
                        <a:pt x="0" y="2"/>
                      </a:lnTo>
                      <a:lnTo>
                        <a:pt x="0" y="598"/>
                      </a:lnTo>
                      <a:lnTo>
                        <a:pt x="26" y="612"/>
                      </a:lnTo>
                      <a:lnTo>
                        <a:pt x="64" y="640"/>
                      </a:lnTo>
                      <a:lnTo>
                        <a:pt x="88" y="658"/>
                      </a:lnTo>
                      <a:lnTo>
                        <a:pt x="88" y="660"/>
                      </a:lnTo>
                      <a:lnTo>
                        <a:pt x="88" y="660"/>
                      </a:lnTo>
                      <a:lnTo>
                        <a:pt x="42" y="658"/>
                      </a:lnTo>
                      <a:lnTo>
                        <a:pt x="20" y="660"/>
                      </a:lnTo>
                      <a:lnTo>
                        <a:pt x="0" y="662"/>
                      </a:lnTo>
                      <a:lnTo>
                        <a:pt x="0" y="1086"/>
                      </a:lnTo>
                      <a:lnTo>
                        <a:pt x="0" y="1086"/>
                      </a:lnTo>
                      <a:lnTo>
                        <a:pt x="16" y="1072"/>
                      </a:lnTo>
                      <a:lnTo>
                        <a:pt x="16" y="1072"/>
                      </a:lnTo>
                      <a:lnTo>
                        <a:pt x="52" y="1030"/>
                      </a:lnTo>
                      <a:lnTo>
                        <a:pt x="112" y="962"/>
                      </a:lnTo>
                      <a:lnTo>
                        <a:pt x="144" y="926"/>
                      </a:lnTo>
                      <a:lnTo>
                        <a:pt x="172" y="898"/>
                      </a:lnTo>
                      <a:lnTo>
                        <a:pt x="192" y="878"/>
                      </a:lnTo>
                      <a:lnTo>
                        <a:pt x="200" y="874"/>
                      </a:lnTo>
                      <a:lnTo>
                        <a:pt x="204" y="872"/>
                      </a:lnTo>
                      <a:lnTo>
                        <a:pt x="204" y="872"/>
                      </a:lnTo>
                      <a:lnTo>
                        <a:pt x="208" y="874"/>
                      </a:lnTo>
                      <a:lnTo>
                        <a:pt x="212" y="874"/>
                      </a:lnTo>
                      <a:lnTo>
                        <a:pt x="224" y="872"/>
                      </a:lnTo>
                      <a:lnTo>
                        <a:pt x="238" y="866"/>
                      </a:lnTo>
                      <a:lnTo>
                        <a:pt x="252" y="860"/>
                      </a:lnTo>
                      <a:lnTo>
                        <a:pt x="226" y="896"/>
                      </a:lnTo>
                      <a:lnTo>
                        <a:pt x="218" y="910"/>
                      </a:lnTo>
                      <a:lnTo>
                        <a:pt x="202" y="924"/>
                      </a:lnTo>
                      <a:lnTo>
                        <a:pt x="186" y="950"/>
                      </a:lnTo>
                      <a:lnTo>
                        <a:pt x="182" y="958"/>
                      </a:lnTo>
                      <a:lnTo>
                        <a:pt x="158" y="998"/>
                      </a:lnTo>
                      <a:lnTo>
                        <a:pt x="162" y="1004"/>
                      </a:lnTo>
                      <a:lnTo>
                        <a:pt x="160" y="1010"/>
                      </a:lnTo>
                      <a:lnTo>
                        <a:pt x="150" y="1012"/>
                      </a:lnTo>
                      <a:lnTo>
                        <a:pt x="140" y="1032"/>
                      </a:lnTo>
                      <a:lnTo>
                        <a:pt x="122" y="1062"/>
                      </a:lnTo>
                      <a:lnTo>
                        <a:pt x="120" y="1094"/>
                      </a:lnTo>
                      <a:lnTo>
                        <a:pt x="128" y="1120"/>
                      </a:lnTo>
                      <a:lnTo>
                        <a:pt x="142" y="1104"/>
                      </a:lnTo>
                      <a:lnTo>
                        <a:pt x="134" y="1124"/>
                      </a:lnTo>
                      <a:lnTo>
                        <a:pt x="162" y="1118"/>
                      </a:lnTo>
                      <a:lnTo>
                        <a:pt x="188" y="1100"/>
                      </a:lnTo>
                      <a:lnTo>
                        <a:pt x="206" y="1070"/>
                      </a:lnTo>
                      <a:lnTo>
                        <a:pt x="218" y="1052"/>
                      </a:lnTo>
                      <a:lnTo>
                        <a:pt x="216" y="1042"/>
                      </a:lnTo>
                      <a:lnTo>
                        <a:pt x="220" y="1036"/>
                      </a:lnTo>
                      <a:lnTo>
                        <a:pt x="228" y="1038"/>
                      </a:lnTo>
                      <a:lnTo>
                        <a:pt x="250" y="998"/>
                      </a:lnTo>
                      <a:lnTo>
                        <a:pt x="254" y="992"/>
                      </a:lnTo>
                      <a:lnTo>
                        <a:pt x="272" y="964"/>
                      </a:lnTo>
                      <a:lnTo>
                        <a:pt x="276" y="942"/>
                      </a:lnTo>
                      <a:lnTo>
                        <a:pt x="284" y="930"/>
                      </a:lnTo>
                      <a:lnTo>
                        <a:pt x="302" y="890"/>
                      </a:lnTo>
                      <a:lnTo>
                        <a:pt x="302" y="890"/>
                      </a:lnTo>
                      <a:lnTo>
                        <a:pt x="304" y="906"/>
                      </a:lnTo>
                      <a:lnTo>
                        <a:pt x="306" y="920"/>
                      </a:lnTo>
                      <a:lnTo>
                        <a:pt x="310" y="932"/>
                      </a:lnTo>
                      <a:lnTo>
                        <a:pt x="312" y="936"/>
                      </a:lnTo>
                      <a:lnTo>
                        <a:pt x="314" y="938"/>
                      </a:lnTo>
                      <a:lnTo>
                        <a:pt x="314" y="938"/>
                      </a:lnTo>
                      <a:lnTo>
                        <a:pt x="316" y="942"/>
                      </a:lnTo>
                      <a:lnTo>
                        <a:pt x="316" y="952"/>
                      </a:lnTo>
                      <a:lnTo>
                        <a:pt x="308" y="980"/>
                      </a:lnTo>
                      <a:lnTo>
                        <a:pt x="296" y="1018"/>
                      </a:lnTo>
                      <a:lnTo>
                        <a:pt x="282" y="1062"/>
                      </a:lnTo>
                      <a:lnTo>
                        <a:pt x="250" y="1148"/>
                      </a:lnTo>
                      <a:lnTo>
                        <a:pt x="230" y="1198"/>
                      </a:lnTo>
                      <a:lnTo>
                        <a:pt x="230" y="1198"/>
                      </a:lnTo>
                      <a:lnTo>
                        <a:pt x="228" y="1208"/>
                      </a:lnTo>
                      <a:lnTo>
                        <a:pt x="226" y="1220"/>
                      </a:lnTo>
                      <a:lnTo>
                        <a:pt x="224" y="1250"/>
                      </a:lnTo>
                      <a:lnTo>
                        <a:pt x="224" y="1278"/>
                      </a:lnTo>
                      <a:lnTo>
                        <a:pt x="224" y="1304"/>
                      </a:lnTo>
                      <a:lnTo>
                        <a:pt x="224" y="1304"/>
                      </a:lnTo>
                      <a:lnTo>
                        <a:pt x="228" y="1324"/>
                      </a:lnTo>
                      <a:lnTo>
                        <a:pt x="232" y="1342"/>
                      </a:lnTo>
                      <a:lnTo>
                        <a:pt x="236" y="1362"/>
                      </a:lnTo>
                      <a:lnTo>
                        <a:pt x="236" y="1362"/>
                      </a:lnTo>
                      <a:lnTo>
                        <a:pt x="238" y="1380"/>
                      </a:lnTo>
                      <a:lnTo>
                        <a:pt x="240" y="1394"/>
                      </a:lnTo>
                      <a:lnTo>
                        <a:pt x="242" y="1400"/>
                      </a:lnTo>
                      <a:lnTo>
                        <a:pt x="246" y="1404"/>
                      </a:lnTo>
                      <a:lnTo>
                        <a:pt x="246" y="1404"/>
                      </a:lnTo>
                      <a:lnTo>
                        <a:pt x="252" y="1412"/>
                      </a:lnTo>
                      <a:lnTo>
                        <a:pt x="254" y="1420"/>
                      </a:lnTo>
                      <a:lnTo>
                        <a:pt x="258" y="1432"/>
                      </a:lnTo>
                      <a:lnTo>
                        <a:pt x="244" y="1448"/>
                      </a:lnTo>
                      <a:lnTo>
                        <a:pt x="258" y="1516"/>
                      </a:lnTo>
                      <a:lnTo>
                        <a:pt x="304" y="1516"/>
                      </a:lnTo>
                      <a:lnTo>
                        <a:pt x="304" y="1516"/>
                      </a:lnTo>
                      <a:lnTo>
                        <a:pt x="310" y="1496"/>
                      </a:lnTo>
                      <a:lnTo>
                        <a:pt x="310" y="1496"/>
                      </a:lnTo>
                      <a:lnTo>
                        <a:pt x="314" y="1482"/>
                      </a:lnTo>
                      <a:lnTo>
                        <a:pt x="314" y="1470"/>
                      </a:lnTo>
                      <a:lnTo>
                        <a:pt x="314" y="1458"/>
                      </a:lnTo>
                      <a:lnTo>
                        <a:pt x="314" y="1458"/>
                      </a:lnTo>
                      <a:lnTo>
                        <a:pt x="314" y="1452"/>
                      </a:lnTo>
                      <a:lnTo>
                        <a:pt x="312" y="1440"/>
                      </a:lnTo>
                      <a:lnTo>
                        <a:pt x="310" y="1418"/>
                      </a:lnTo>
                      <a:lnTo>
                        <a:pt x="300" y="1390"/>
                      </a:lnTo>
                      <a:lnTo>
                        <a:pt x="300" y="1390"/>
                      </a:lnTo>
                      <a:lnTo>
                        <a:pt x="298" y="1372"/>
                      </a:lnTo>
                      <a:lnTo>
                        <a:pt x="298" y="1356"/>
                      </a:lnTo>
                      <a:lnTo>
                        <a:pt x="300" y="1338"/>
                      </a:lnTo>
                      <a:lnTo>
                        <a:pt x="306" y="1322"/>
                      </a:lnTo>
                      <a:lnTo>
                        <a:pt x="316" y="1298"/>
                      </a:lnTo>
                      <a:lnTo>
                        <a:pt x="320" y="1290"/>
                      </a:lnTo>
                      <a:lnTo>
                        <a:pt x="320" y="1290"/>
                      </a:lnTo>
                      <a:lnTo>
                        <a:pt x="326" y="1280"/>
                      </a:lnTo>
                      <a:lnTo>
                        <a:pt x="342" y="1262"/>
                      </a:lnTo>
                      <a:lnTo>
                        <a:pt x="350" y="1252"/>
                      </a:lnTo>
                      <a:lnTo>
                        <a:pt x="360" y="1246"/>
                      </a:lnTo>
                      <a:lnTo>
                        <a:pt x="368" y="1242"/>
                      </a:lnTo>
                      <a:lnTo>
                        <a:pt x="374" y="1240"/>
                      </a:lnTo>
                      <a:lnTo>
                        <a:pt x="378" y="1242"/>
                      </a:lnTo>
                      <a:lnTo>
                        <a:pt x="378" y="1242"/>
                      </a:lnTo>
                      <a:lnTo>
                        <a:pt x="386" y="1244"/>
                      </a:lnTo>
                      <a:lnTo>
                        <a:pt x="394" y="1242"/>
                      </a:lnTo>
                      <a:lnTo>
                        <a:pt x="404" y="1240"/>
                      </a:lnTo>
                      <a:lnTo>
                        <a:pt x="412" y="1236"/>
                      </a:lnTo>
                      <a:lnTo>
                        <a:pt x="426" y="1228"/>
                      </a:lnTo>
                      <a:lnTo>
                        <a:pt x="430" y="1224"/>
                      </a:lnTo>
                      <a:lnTo>
                        <a:pt x="430" y="1224"/>
                      </a:lnTo>
                      <a:lnTo>
                        <a:pt x="432" y="1220"/>
                      </a:lnTo>
                      <a:lnTo>
                        <a:pt x="436" y="1216"/>
                      </a:lnTo>
                      <a:lnTo>
                        <a:pt x="440" y="1210"/>
                      </a:lnTo>
                      <a:lnTo>
                        <a:pt x="446" y="1206"/>
                      </a:lnTo>
                      <a:lnTo>
                        <a:pt x="454" y="1204"/>
                      </a:lnTo>
                      <a:lnTo>
                        <a:pt x="466" y="1202"/>
                      </a:lnTo>
                      <a:lnTo>
                        <a:pt x="480" y="1202"/>
                      </a:lnTo>
                      <a:lnTo>
                        <a:pt x="480" y="1202"/>
                      </a:lnTo>
                      <a:lnTo>
                        <a:pt x="488" y="1204"/>
                      </a:lnTo>
                      <a:lnTo>
                        <a:pt x="496" y="1202"/>
                      </a:lnTo>
                      <a:lnTo>
                        <a:pt x="514" y="1196"/>
                      </a:lnTo>
                      <a:lnTo>
                        <a:pt x="534" y="1186"/>
                      </a:lnTo>
                      <a:lnTo>
                        <a:pt x="554" y="1172"/>
                      </a:lnTo>
                      <a:lnTo>
                        <a:pt x="586" y="1148"/>
                      </a:lnTo>
                      <a:lnTo>
                        <a:pt x="598" y="1136"/>
                      </a:lnTo>
                      <a:lnTo>
                        <a:pt x="616" y="1120"/>
                      </a:lnTo>
                      <a:lnTo>
                        <a:pt x="616" y="1120"/>
                      </a:lnTo>
                      <a:lnTo>
                        <a:pt x="620" y="1120"/>
                      </a:lnTo>
                      <a:lnTo>
                        <a:pt x="622" y="1120"/>
                      </a:lnTo>
                      <a:lnTo>
                        <a:pt x="624" y="1116"/>
                      </a:lnTo>
                      <a:lnTo>
                        <a:pt x="624" y="1104"/>
                      </a:lnTo>
                      <a:lnTo>
                        <a:pt x="620" y="1086"/>
                      </a:lnTo>
                      <a:lnTo>
                        <a:pt x="612" y="1058"/>
                      </a:lnTo>
                      <a:lnTo>
                        <a:pt x="598" y="1018"/>
                      </a:lnTo>
                      <a:lnTo>
                        <a:pt x="598" y="1018"/>
                      </a:lnTo>
                      <a:lnTo>
                        <a:pt x="590" y="998"/>
                      </a:lnTo>
                      <a:lnTo>
                        <a:pt x="580" y="978"/>
                      </a:lnTo>
                      <a:lnTo>
                        <a:pt x="558" y="938"/>
                      </a:lnTo>
                      <a:lnTo>
                        <a:pt x="558" y="938"/>
                      </a:lnTo>
                      <a:lnTo>
                        <a:pt x="586" y="948"/>
                      </a:lnTo>
                      <a:lnTo>
                        <a:pt x="628" y="970"/>
                      </a:lnTo>
                      <a:lnTo>
                        <a:pt x="658" y="986"/>
                      </a:lnTo>
                      <a:lnTo>
                        <a:pt x="688" y="1006"/>
                      </a:lnTo>
                      <a:lnTo>
                        <a:pt x="722" y="1020"/>
                      </a:lnTo>
                      <a:lnTo>
                        <a:pt x="722" y="1020"/>
                      </a:lnTo>
                      <a:lnTo>
                        <a:pt x="738" y="1022"/>
                      </a:lnTo>
                      <a:lnTo>
                        <a:pt x="750" y="1022"/>
                      </a:lnTo>
                      <a:lnTo>
                        <a:pt x="760" y="1020"/>
                      </a:lnTo>
                      <a:lnTo>
                        <a:pt x="760" y="1020"/>
                      </a:lnTo>
                      <a:lnTo>
                        <a:pt x="776" y="1012"/>
                      </a:lnTo>
                      <a:lnTo>
                        <a:pt x="802" y="1000"/>
                      </a:lnTo>
                      <a:lnTo>
                        <a:pt x="802" y="1000"/>
                      </a:lnTo>
                      <a:lnTo>
                        <a:pt x="818" y="992"/>
                      </a:lnTo>
                      <a:lnTo>
                        <a:pt x="830" y="986"/>
                      </a:lnTo>
                      <a:lnTo>
                        <a:pt x="836" y="980"/>
                      </a:lnTo>
                      <a:lnTo>
                        <a:pt x="836" y="980"/>
                      </a:lnTo>
                      <a:lnTo>
                        <a:pt x="846" y="972"/>
                      </a:lnTo>
                      <a:lnTo>
                        <a:pt x="852" y="966"/>
                      </a:lnTo>
                      <a:lnTo>
                        <a:pt x="858" y="962"/>
                      </a:lnTo>
                      <a:lnTo>
                        <a:pt x="858" y="962"/>
                      </a:lnTo>
                      <a:lnTo>
                        <a:pt x="868" y="960"/>
                      </a:lnTo>
                      <a:lnTo>
                        <a:pt x="880" y="952"/>
                      </a:lnTo>
                      <a:lnTo>
                        <a:pt x="890" y="942"/>
                      </a:lnTo>
                      <a:lnTo>
                        <a:pt x="894" y="936"/>
                      </a:lnTo>
                      <a:lnTo>
                        <a:pt x="894" y="930"/>
                      </a:lnTo>
                      <a:lnTo>
                        <a:pt x="894" y="930"/>
                      </a:lnTo>
                      <a:lnTo>
                        <a:pt x="896" y="926"/>
                      </a:lnTo>
                      <a:lnTo>
                        <a:pt x="898" y="922"/>
                      </a:lnTo>
                      <a:lnTo>
                        <a:pt x="904" y="916"/>
                      </a:lnTo>
                      <a:lnTo>
                        <a:pt x="914" y="910"/>
                      </a:lnTo>
                      <a:lnTo>
                        <a:pt x="914" y="910"/>
                      </a:lnTo>
                      <a:lnTo>
                        <a:pt x="924" y="908"/>
                      </a:lnTo>
                      <a:lnTo>
                        <a:pt x="932" y="904"/>
                      </a:lnTo>
                      <a:lnTo>
                        <a:pt x="934" y="902"/>
                      </a:lnTo>
                      <a:lnTo>
                        <a:pt x="934" y="900"/>
                      </a:lnTo>
                      <a:lnTo>
                        <a:pt x="934" y="900"/>
                      </a:lnTo>
                      <a:lnTo>
                        <a:pt x="934" y="896"/>
                      </a:lnTo>
                      <a:lnTo>
                        <a:pt x="936" y="892"/>
                      </a:lnTo>
                      <a:lnTo>
                        <a:pt x="944" y="882"/>
                      </a:lnTo>
                      <a:lnTo>
                        <a:pt x="956" y="868"/>
                      </a:lnTo>
                      <a:lnTo>
                        <a:pt x="956" y="868"/>
                      </a:lnTo>
                      <a:lnTo>
                        <a:pt x="972" y="862"/>
                      </a:lnTo>
                      <a:lnTo>
                        <a:pt x="984" y="858"/>
                      </a:lnTo>
                      <a:lnTo>
                        <a:pt x="990" y="854"/>
                      </a:lnTo>
                      <a:lnTo>
                        <a:pt x="990" y="854"/>
                      </a:lnTo>
                      <a:lnTo>
                        <a:pt x="996" y="848"/>
                      </a:lnTo>
                      <a:lnTo>
                        <a:pt x="1006" y="842"/>
                      </a:lnTo>
                      <a:lnTo>
                        <a:pt x="1020" y="838"/>
                      </a:lnTo>
                      <a:lnTo>
                        <a:pt x="1032" y="836"/>
                      </a:lnTo>
                      <a:lnTo>
                        <a:pt x="1032" y="836"/>
                      </a:lnTo>
                      <a:lnTo>
                        <a:pt x="1044" y="836"/>
                      </a:lnTo>
                      <a:lnTo>
                        <a:pt x="1054" y="832"/>
                      </a:lnTo>
                      <a:lnTo>
                        <a:pt x="1064" y="826"/>
                      </a:lnTo>
                      <a:lnTo>
                        <a:pt x="1064" y="826"/>
                      </a:lnTo>
                      <a:lnTo>
                        <a:pt x="1072" y="820"/>
                      </a:lnTo>
                      <a:lnTo>
                        <a:pt x="1080" y="816"/>
                      </a:lnTo>
                      <a:lnTo>
                        <a:pt x="1086" y="814"/>
                      </a:lnTo>
                      <a:lnTo>
                        <a:pt x="1086" y="814"/>
                      </a:lnTo>
                      <a:lnTo>
                        <a:pt x="1096" y="812"/>
                      </a:lnTo>
                      <a:lnTo>
                        <a:pt x="1106" y="808"/>
                      </a:lnTo>
                      <a:lnTo>
                        <a:pt x="1118" y="802"/>
                      </a:lnTo>
                      <a:lnTo>
                        <a:pt x="1148" y="782"/>
                      </a:lnTo>
                      <a:lnTo>
                        <a:pt x="1168" y="760"/>
                      </a:lnTo>
                      <a:lnTo>
                        <a:pt x="1180" y="738"/>
                      </a:lnTo>
                      <a:lnTo>
                        <a:pt x="1182" y="712"/>
                      </a:lnTo>
                      <a:lnTo>
                        <a:pt x="1168" y="680"/>
                      </a:lnTo>
                      <a:lnTo>
                        <a:pt x="1136" y="650"/>
                      </a:lnTo>
                      <a:close/>
                      <a:moveTo>
                        <a:pt x="390" y="678"/>
                      </a:moveTo>
                      <a:lnTo>
                        <a:pt x="390" y="680"/>
                      </a:lnTo>
                      <a:lnTo>
                        <a:pt x="390" y="678"/>
                      </a:lnTo>
                      <a:lnTo>
                        <a:pt x="390" y="678"/>
                      </a:lnTo>
                      <a:lnTo>
                        <a:pt x="390" y="678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6000"/>
                  </a:schemeClr>
                </a:solidFill>
                <a:ln w="9525">
                  <a:solidFill>
                    <a:schemeClr val="tx2">
                      <a:lumMod val="60000"/>
                      <a:lumOff val="40000"/>
                      <a:alpha val="9000"/>
                    </a:schemeClr>
                  </a:solidFill>
                  <a:round/>
                  <a:headEnd/>
                  <a:tailEnd/>
                </a:ln>
                <a:effectLst>
                  <a:glow rad="63500">
                    <a:schemeClr val="bg2">
                      <a:lumMod val="60000"/>
                      <a:lumOff val="40000"/>
                      <a:alpha val="11000"/>
                    </a:schemeClr>
                  </a:glow>
                  <a:softEdge rad="12700"/>
                </a:effectLst>
                <a:extLst/>
              </p:spPr>
              <p:txBody>
                <a:bodyPr/>
                <a:lstStyle/>
                <a:p>
                  <a:pPr defTabSz="457200">
                    <a:defRPr/>
                  </a:pPr>
                  <a:endParaRPr lang="en-US" sz="1800">
                    <a:latin typeface="+mn-lt"/>
                  </a:endParaRPr>
                </a:p>
              </p:txBody>
            </p:sp>
          </p:grpSp>
          <p:grpSp>
            <p:nvGrpSpPr>
              <p:cNvPr id="18" name="Group 92"/>
              <p:cNvGrpSpPr>
                <a:grpSpLocks noChangeAspect="1"/>
              </p:cNvGrpSpPr>
              <p:nvPr/>
            </p:nvGrpSpPr>
            <p:grpSpPr>
              <a:xfrm>
                <a:off x="4" y="2846361"/>
                <a:ext cx="930494" cy="1301751"/>
                <a:chOff x="5073650" y="2381609"/>
                <a:chExt cx="1257300" cy="1758950"/>
              </a:xfrm>
              <a:solidFill>
                <a:schemeClr val="bg2">
                  <a:lumMod val="50000"/>
                  <a:lumOff val="50000"/>
                  <a:alpha val="8000"/>
                </a:schemeClr>
              </a:solidFill>
              <a:effectLst/>
            </p:grpSpPr>
            <p:sp>
              <p:nvSpPr>
                <p:cNvPr id="200" name="Freeform 49"/>
                <p:cNvSpPr>
                  <a:spLocks/>
                </p:cNvSpPr>
                <p:nvPr/>
              </p:nvSpPr>
              <p:spPr bwMode="auto">
                <a:xfrm>
                  <a:off x="5073650" y="3192463"/>
                  <a:ext cx="114300" cy="177800"/>
                </a:xfrm>
                <a:custGeom>
                  <a:avLst/>
                  <a:gdLst>
                    <a:gd name="T0" fmla="*/ 70 w 72"/>
                    <a:gd name="T1" fmla="*/ 112 h 112"/>
                    <a:gd name="T2" fmla="*/ 70 w 72"/>
                    <a:gd name="T3" fmla="*/ 112 h 112"/>
                    <a:gd name="T4" fmla="*/ 72 w 72"/>
                    <a:gd name="T5" fmla="*/ 110 h 112"/>
                    <a:gd name="T6" fmla="*/ 72 w 72"/>
                    <a:gd name="T7" fmla="*/ 110 h 112"/>
                    <a:gd name="T8" fmla="*/ 64 w 72"/>
                    <a:gd name="T9" fmla="*/ 96 h 112"/>
                    <a:gd name="T10" fmla="*/ 8 w 72"/>
                    <a:gd name="T11" fmla="*/ 10 h 112"/>
                    <a:gd name="T12" fmla="*/ 8 w 72"/>
                    <a:gd name="T13" fmla="*/ 10 h 112"/>
                    <a:gd name="T14" fmla="*/ 2 w 72"/>
                    <a:gd name="T15" fmla="*/ 2 h 112"/>
                    <a:gd name="T16" fmla="*/ 0 w 72"/>
                    <a:gd name="T17" fmla="*/ 0 h 112"/>
                    <a:gd name="T18" fmla="*/ 0 w 72"/>
                    <a:gd name="T19" fmla="*/ 2 h 112"/>
                    <a:gd name="T20" fmla="*/ 0 w 72"/>
                    <a:gd name="T21" fmla="*/ 2 h 112"/>
                    <a:gd name="T22" fmla="*/ 2 w 72"/>
                    <a:gd name="T23" fmla="*/ 10 h 112"/>
                    <a:gd name="T24" fmla="*/ 8 w 72"/>
                    <a:gd name="T25" fmla="*/ 22 h 112"/>
                    <a:gd name="T26" fmla="*/ 60 w 72"/>
                    <a:gd name="T27" fmla="*/ 98 h 112"/>
                    <a:gd name="T28" fmla="*/ 60 w 72"/>
                    <a:gd name="T29" fmla="*/ 98 h 112"/>
                    <a:gd name="T30" fmla="*/ 66 w 72"/>
                    <a:gd name="T31" fmla="*/ 108 h 112"/>
                    <a:gd name="T32" fmla="*/ 70 w 72"/>
                    <a:gd name="T33" fmla="*/ 112 h 112"/>
                    <a:gd name="T34" fmla="*/ 70 w 72"/>
                    <a:gd name="T35" fmla="*/ 112 h 1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72" h="112">
                      <a:moveTo>
                        <a:pt x="70" y="112"/>
                      </a:moveTo>
                      <a:lnTo>
                        <a:pt x="70" y="112"/>
                      </a:lnTo>
                      <a:lnTo>
                        <a:pt x="72" y="110"/>
                      </a:lnTo>
                      <a:lnTo>
                        <a:pt x="72" y="110"/>
                      </a:lnTo>
                      <a:lnTo>
                        <a:pt x="64" y="96"/>
                      </a:lnTo>
                      <a:lnTo>
                        <a:pt x="8" y="10"/>
                      </a:lnTo>
                      <a:lnTo>
                        <a:pt x="8" y="10"/>
                      </a:lnTo>
                      <a:lnTo>
                        <a:pt x="2" y="2"/>
                      </a:ln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2" y="10"/>
                      </a:lnTo>
                      <a:lnTo>
                        <a:pt x="8" y="22"/>
                      </a:lnTo>
                      <a:lnTo>
                        <a:pt x="60" y="98"/>
                      </a:lnTo>
                      <a:lnTo>
                        <a:pt x="60" y="98"/>
                      </a:lnTo>
                      <a:lnTo>
                        <a:pt x="66" y="108"/>
                      </a:lnTo>
                      <a:lnTo>
                        <a:pt x="70" y="112"/>
                      </a:lnTo>
                      <a:lnTo>
                        <a:pt x="70" y="11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01" name="Freeform 50"/>
                <p:cNvSpPr>
                  <a:spLocks/>
                </p:cNvSpPr>
                <p:nvPr/>
              </p:nvSpPr>
              <p:spPr bwMode="auto">
                <a:xfrm>
                  <a:off x="5191125" y="3379788"/>
                  <a:ext cx="0" cy="3175"/>
                </a:xfrm>
                <a:custGeom>
                  <a:avLst/>
                  <a:gdLst>
                    <a:gd name="T0" fmla="*/ 0 h 2"/>
                    <a:gd name="T1" fmla="*/ 0 h 2"/>
                    <a:gd name="T2" fmla="*/ 2 h 2"/>
                    <a:gd name="T3" fmla="*/ 2 h 2"/>
                    <a:gd name="T4" fmla="*/ 0 h 2"/>
                    <a:gd name="T5" fmla="*/ 0 h 2"/>
                    <a:gd name="T6" fmla="*/ 0 h 2"/>
                    <a:gd name="T7" fmla="*/ 0 h 2"/>
                    <a:gd name="T8" fmla="*/ 0 h 2"/>
                    <a:gd name="T9" fmla="*/ 0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  <a:cxn ang="0">
                      <a:pos x="0" y="T4"/>
                    </a:cxn>
                    <a:cxn ang="0">
                      <a:pos x="0" y="T5"/>
                    </a:cxn>
                    <a:cxn ang="0">
                      <a:pos x="0" y="T6"/>
                    </a:cxn>
                    <a:cxn ang="0">
                      <a:pos x="0" y="T7"/>
                    </a:cxn>
                    <a:cxn ang="0">
                      <a:pos x="0" y="T8"/>
                    </a:cxn>
                    <a:cxn ang="0">
                      <a:pos x="0" y="T9"/>
                    </a:cxn>
                  </a:cxnLst>
                  <a:rect l="0" t="0" r="r" b="b"/>
                  <a:pathLst>
                    <a:path h="2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02" name="Freeform 51"/>
                <p:cNvSpPr>
                  <a:spLocks/>
                </p:cNvSpPr>
                <p:nvPr/>
              </p:nvSpPr>
              <p:spPr bwMode="auto">
                <a:xfrm>
                  <a:off x="5210175" y="2935288"/>
                  <a:ext cx="292100" cy="434975"/>
                </a:xfrm>
                <a:custGeom>
                  <a:avLst/>
                  <a:gdLst>
                    <a:gd name="T0" fmla="*/ 2 w 184"/>
                    <a:gd name="T1" fmla="*/ 274 h 274"/>
                    <a:gd name="T2" fmla="*/ 2 w 184"/>
                    <a:gd name="T3" fmla="*/ 274 h 274"/>
                    <a:gd name="T4" fmla="*/ 12 w 184"/>
                    <a:gd name="T5" fmla="*/ 260 h 274"/>
                    <a:gd name="T6" fmla="*/ 160 w 184"/>
                    <a:gd name="T7" fmla="*/ 36 h 274"/>
                    <a:gd name="T8" fmla="*/ 160 w 184"/>
                    <a:gd name="T9" fmla="*/ 36 h 274"/>
                    <a:gd name="T10" fmla="*/ 168 w 184"/>
                    <a:gd name="T11" fmla="*/ 26 h 274"/>
                    <a:gd name="T12" fmla="*/ 176 w 184"/>
                    <a:gd name="T13" fmla="*/ 18 h 274"/>
                    <a:gd name="T14" fmla="*/ 176 w 184"/>
                    <a:gd name="T15" fmla="*/ 18 h 274"/>
                    <a:gd name="T16" fmla="*/ 182 w 184"/>
                    <a:gd name="T17" fmla="*/ 12 h 274"/>
                    <a:gd name="T18" fmla="*/ 184 w 184"/>
                    <a:gd name="T19" fmla="*/ 4 h 274"/>
                    <a:gd name="T20" fmla="*/ 184 w 184"/>
                    <a:gd name="T21" fmla="*/ 4 h 274"/>
                    <a:gd name="T22" fmla="*/ 184 w 184"/>
                    <a:gd name="T23" fmla="*/ 2 h 274"/>
                    <a:gd name="T24" fmla="*/ 182 w 184"/>
                    <a:gd name="T25" fmla="*/ 0 h 274"/>
                    <a:gd name="T26" fmla="*/ 180 w 184"/>
                    <a:gd name="T27" fmla="*/ 0 h 274"/>
                    <a:gd name="T28" fmla="*/ 176 w 184"/>
                    <a:gd name="T29" fmla="*/ 2 h 274"/>
                    <a:gd name="T30" fmla="*/ 176 w 184"/>
                    <a:gd name="T31" fmla="*/ 2 h 274"/>
                    <a:gd name="T32" fmla="*/ 168 w 184"/>
                    <a:gd name="T33" fmla="*/ 10 h 274"/>
                    <a:gd name="T34" fmla="*/ 160 w 184"/>
                    <a:gd name="T35" fmla="*/ 20 h 274"/>
                    <a:gd name="T36" fmla="*/ 160 w 184"/>
                    <a:gd name="T37" fmla="*/ 20 h 274"/>
                    <a:gd name="T38" fmla="*/ 144 w 184"/>
                    <a:gd name="T39" fmla="*/ 44 h 274"/>
                    <a:gd name="T40" fmla="*/ 8 w 184"/>
                    <a:gd name="T41" fmla="*/ 258 h 274"/>
                    <a:gd name="T42" fmla="*/ 8 w 184"/>
                    <a:gd name="T43" fmla="*/ 258 h 274"/>
                    <a:gd name="T44" fmla="*/ 0 w 184"/>
                    <a:gd name="T45" fmla="*/ 272 h 274"/>
                    <a:gd name="T46" fmla="*/ 0 w 184"/>
                    <a:gd name="T47" fmla="*/ 272 h 274"/>
                    <a:gd name="T48" fmla="*/ 0 w 184"/>
                    <a:gd name="T49" fmla="*/ 274 h 274"/>
                    <a:gd name="T50" fmla="*/ 0 w 184"/>
                    <a:gd name="T51" fmla="*/ 274 h 274"/>
                    <a:gd name="T52" fmla="*/ 2 w 184"/>
                    <a:gd name="T53" fmla="*/ 274 h 274"/>
                    <a:gd name="T54" fmla="*/ 2 w 184"/>
                    <a:gd name="T55" fmla="*/ 274 h 27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4" h="274">
                      <a:moveTo>
                        <a:pt x="2" y="274"/>
                      </a:moveTo>
                      <a:lnTo>
                        <a:pt x="2" y="274"/>
                      </a:lnTo>
                      <a:lnTo>
                        <a:pt x="12" y="260"/>
                      </a:lnTo>
                      <a:lnTo>
                        <a:pt x="160" y="36"/>
                      </a:lnTo>
                      <a:lnTo>
                        <a:pt x="160" y="36"/>
                      </a:lnTo>
                      <a:lnTo>
                        <a:pt x="168" y="26"/>
                      </a:lnTo>
                      <a:lnTo>
                        <a:pt x="176" y="18"/>
                      </a:lnTo>
                      <a:lnTo>
                        <a:pt x="176" y="18"/>
                      </a:lnTo>
                      <a:lnTo>
                        <a:pt x="182" y="12"/>
                      </a:lnTo>
                      <a:lnTo>
                        <a:pt x="184" y="4"/>
                      </a:lnTo>
                      <a:lnTo>
                        <a:pt x="184" y="4"/>
                      </a:lnTo>
                      <a:lnTo>
                        <a:pt x="184" y="2"/>
                      </a:lnTo>
                      <a:lnTo>
                        <a:pt x="182" y="0"/>
                      </a:lnTo>
                      <a:lnTo>
                        <a:pt x="180" y="0"/>
                      </a:lnTo>
                      <a:lnTo>
                        <a:pt x="176" y="2"/>
                      </a:lnTo>
                      <a:lnTo>
                        <a:pt x="176" y="2"/>
                      </a:lnTo>
                      <a:lnTo>
                        <a:pt x="168" y="10"/>
                      </a:lnTo>
                      <a:lnTo>
                        <a:pt x="160" y="20"/>
                      </a:lnTo>
                      <a:lnTo>
                        <a:pt x="160" y="20"/>
                      </a:lnTo>
                      <a:lnTo>
                        <a:pt x="144" y="44"/>
                      </a:lnTo>
                      <a:lnTo>
                        <a:pt x="8" y="258"/>
                      </a:lnTo>
                      <a:lnTo>
                        <a:pt x="8" y="258"/>
                      </a:lnTo>
                      <a:lnTo>
                        <a:pt x="0" y="272"/>
                      </a:lnTo>
                      <a:lnTo>
                        <a:pt x="0" y="272"/>
                      </a:lnTo>
                      <a:lnTo>
                        <a:pt x="0" y="274"/>
                      </a:lnTo>
                      <a:lnTo>
                        <a:pt x="0" y="274"/>
                      </a:lnTo>
                      <a:lnTo>
                        <a:pt x="2" y="274"/>
                      </a:lnTo>
                      <a:lnTo>
                        <a:pt x="2" y="27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03" name="Freeform 52"/>
                <p:cNvSpPr>
                  <a:spLocks noEditPoints="1"/>
                </p:cNvSpPr>
                <p:nvPr/>
              </p:nvSpPr>
              <p:spPr bwMode="auto">
                <a:xfrm>
                  <a:off x="5073650" y="2381609"/>
                  <a:ext cx="1257300" cy="1758950"/>
                </a:xfrm>
                <a:custGeom>
                  <a:avLst/>
                  <a:gdLst>
                    <a:gd name="T0" fmla="*/ 780 w 792"/>
                    <a:gd name="T1" fmla="*/ 16 h 1108"/>
                    <a:gd name="T2" fmla="*/ 752 w 792"/>
                    <a:gd name="T3" fmla="*/ 4 h 1108"/>
                    <a:gd name="T4" fmla="*/ 622 w 792"/>
                    <a:gd name="T5" fmla="*/ 26 h 1108"/>
                    <a:gd name="T6" fmla="*/ 230 w 792"/>
                    <a:gd name="T7" fmla="*/ 382 h 1108"/>
                    <a:gd name="T8" fmla="*/ 118 w 792"/>
                    <a:gd name="T9" fmla="*/ 576 h 1108"/>
                    <a:gd name="T10" fmla="*/ 106 w 792"/>
                    <a:gd name="T11" fmla="*/ 550 h 1108"/>
                    <a:gd name="T12" fmla="*/ 112 w 792"/>
                    <a:gd name="T13" fmla="*/ 538 h 1108"/>
                    <a:gd name="T14" fmla="*/ 94 w 792"/>
                    <a:gd name="T15" fmla="*/ 520 h 1108"/>
                    <a:gd name="T16" fmla="*/ 90 w 792"/>
                    <a:gd name="T17" fmla="*/ 516 h 1108"/>
                    <a:gd name="T18" fmla="*/ 80 w 792"/>
                    <a:gd name="T19" fmla="*/ 512 h 1108"/>
                    <a:gd name="T20" fmla="*/ 72 w 792"/>
                    <a:gd name="T21" fmla="*/ 516 h 1108"/>
                    <a:gd name="T22" fmla="*/ 68 w 792"/>
                    <a:gd name="T23" fmla="*/ 522 h 1108"/>
                    <a:gd name="T24" fmla="*/ 56 w 792"/>
                    <a:gd name="T25" fmla="*/ 522 h 1108"/>
                    <a:gd name="T26" fmla="*/ 44 w 792"/>
                    <a:gd name="T27" fmla="*/ 538 h 1108"/>
                    <a:gd name="T28" fmla="*/ 40 w 792"/>
                    <a:gd name="T29" fmla="*/ 560 h 1108"/>
                    <a:gd name="T30" fmla="*/ 0 w 792"/>
                    <a:gd name="T31" fmla="*/ 900 h 1108"/>
                    <a:gd name="T32" fmla="*/ 46 w 792"/>
                    <a:gd name="T33" fmla="*/ 738 h 1108"/>
                    <a:gd name="T34" fmla="*/ 32 w 792"/>
                    <a:gd name="T35" fmla="*/ 854 h 1108"/>
                    <a:gd name="T36" fmla="*/ 40 w 792"/>
                    <a:gd name="T37" fmla="*/ 950 h 1108"/>
                    <a:gd name="T38" fmla="*/ 32 w 792"/>
                    <a:gd name="T39" fmla="*/ 1026 h 1108"/>
                    <a:gd name="T40" fmla="*/ 80 w 792"/>
                    <a:gd name="T41" fmla="*/ 1078 h 1108"/>
                    <a:gd name="T42" fmla="*/ 120 w 792"/>
                    <a:gd name="T43" fmla="*/ 964 h 1108"/>
                    <a:gd name="T44" fmla="*/ 120 w 792"/>
                    <a:gd name="T45" fmla="*/ 896 h 1108"/>
                    <a:gd name="T46" fmla="*/ 114 w 792"/>
                    <a:gd name="T47" fmla="*/ 814 h 1108"/>
                    <a:gd name="T48" fmla="*/ 108 w 792"/>
                    <a:gd name="T49" fmla="*/ 732 h 1108"/>
                    <a:gd name="T50" fmla="*/ 156 w 792"/>
                    <a:gd name="T51" fmla="*/ 900 h 1108"/>
                    <a:gd name="T52" fmla="*/ 204 w 792"/>
                    <a:gd name="T53" fmla="*/ 1010 h 1108"/>
                    <a:gd name="T54" fmla="*/ 242 w 792"/>
                    <a:gd name="T55" fmla="*/ 1064 h 1108"/>
                    <a:gd name="T56" fmla="*/ 294 w 792"/>
                    <a:gd name="T57" fmla="*/ 1102 h 1108"/>
                    <a:gd name="T58" fmla="*/ 316 w 792"/>
                    <a:gd name="T59" fmla="*/ 1104 h 1108"/>
                    <a:gd name="T60" fmla="*/ 366 w 792"/>
                    <a:gd name="T61" fmla="*/ 1096 h 1108"/>
                    <a:gd name="T62" fmla="*/ 408 w 792"/>
                    <a:gd name="T63" fmla="*/ 1072 h 1108"/>
                    <a:gd name="T64" fmla="*/ 432 w 792"/>
                    <a:gd name="T65" fmla="*/ 1058 h 1108"/>
                    <a:gd name="T66" fmla="*/ 454 w 792"/>
                    <a:gd name="T67" fmla="*/ 1034 h 1108"/>
                    <a:gd name="T68" fmla="*/ 470 w 792"/>
                    <a:gd name="T69" fmla="*/ 1030 h 1108"/>
                    <a:gd name="T70" fmla="*/ 502 w 792"/>
                    <a:gd name="T71" fmla="*/ 1002 h 1108"/>
                    <a:gd name="T72" fmla="*/ 508 w 792"/>
                    <a:gd name="T73" fmla="*/ 988 h 1108"/>
                    <a:gd name="T74" fmla="*/ 534 w 792"/>
                    <a:gd name="T75" fmla="*/ 974 h 1108"/>
                    <a:gd name="T76" fmla="*/ 550 w 792"/>
                    <a:gd name="T77" fmla="*/ 952 h 1108"/>
                    <a:gd name="T78" fmla="*/ 576 w 792"/>
                    <a:gd name="T79" fmla="*/ 860 h 1108"/>
                    <a:gd name="T80" fmla="*/ 580 w 792"/>
                    <a:gd name="T81" fmla="*/ 832 h 1108"/>
                    <a:gd name="T82" fmla="*/ 524 w 792"/>
                    <a:gd name="T83" fmla="*/ 726 h 1108"/>
                    <a:gd name="T84" fmla="*/ 460 w 792"/>
                    <a:gd name="T85" fmla="*/ 674 h 1108"/>
                    <a:gd name="T86" fmla="*/ 564 w 792"/>
                    <a:gd name="T87" fmla="*/ 630 h 1108"/>
                    <a:gd name="T88" fmla="*/ 694 w 792"/>
                    <a:gd name="T89" fmla="*/ 536 h 1108"/>
                    <a:gd name="T90" fmla="*/ 756 w 792"/>
                    <a:gd name="T91" fmla="*/ 300 h 1108"/>
                    <a:gd name="T92" fmla="*/ 74 w 792"/>
                    <a:gd name="T93" fmla="*/ 522 h 1108"/>
                    <a:gd name="T94" fmla="*/ 74 w 792"/>
                    <a:gd name="T95" fmla="*/ 522 h 11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792" h="1108">
                      <a:moveTo>
                        <a:pt x="792" y="30"/>
                      </a:moveTo>
                      <a:lnTo>
                        <a:pt x="792" y="30"/>
                      </a:lnTo>
                      <a:lnTo>
                        <a:pt x="786" y="20"/>
                      </a:lnTo>
                      <a:lnTo>
                        <a:pt x="780" y="16"/>
                      </a:lnTo>
                      <a:lnTo>
                        <a:pt x="774" y="12"/>
                      </a:lnTo>
                      <a:lnTo>
                        <a:pt x="774" y="12"/>
                      </a:lnTo>
                      <a:lnTo>
                        <a:pt x="764" y="6"/>
                      </a:lnTo>
                      <a:lnTo>
                        <a:pt x="752" y="4"/>
                      </a:lnTo>
                      <a:lnTo>
                        <a:pt x="732" y="0"/>
                      </a:lnTo>
                      <a:lnTo>
                        <a:pt x="716" y="0"/>
                      </a:lnTo>
                      <a:lnTo>
                        <a:pt x="710" y="0"/>
                      </a:lnTo>
                      <a:lnTo>
                        <a:pt x="622" y="26"/>
                      </a:lnTo>
                      <a:lnTo>
                        <a:pt x="522" y="78"/>
                      </a:lnTo>
                      <a:lnTo>
                        <a:pt x="418" y="162"/>
                      </a:lnTo>
                      <a:lnTo>
                        <a:pt x="338" y="244"/>
                      </a:lnTo>
                      <a:lnTo>
                        <a:pt x="230" y="382"/>
                      </a:lnTo>
                      <a:lnTo>
                        <a:pt x="166" y="484"/>
                      </a:lnTo>
                      <a:lnTo>
                        <a:pt x="128" y="552"/>
                      </a:lnTo>
                      <a:lnTo>
                        <a:pt x="118" y="576"/>
                      </a:lnTo>
                      <a:lnTo>
                        <a:pt x="118" y="576"/>
                      </a:lnTo>
                      <a:lnTo>
                        <a:pt x="118" y="570"/>
                      </a:lnTo>
                      <a:lnTo>
                        <a:pt x="118" y="570"/>
                      </a:lnTo>
                      <a:lnTo>
                        <a:pt x="114" y="562"/>
                      </a:lnTo>
                      <a:lnTo>
                        <a:pt x="106" y="550"/>
                      </a:lnTo>
                      <a:lnTo>
                        <a:pt x="106" y="550"/>
                      </a:lnTo>
                      <a:lnTo>
                        <a:pt x="110" y="544"/>
                      </a:lnTo>
                      <a:lnTo>
                        <a:pt x="112" y="538"/>
                      </a:lnTo>
                      <a:lnTo>
                        <a:pt x="112" y="538"/>
                      </a:lnTo>
                      <a:lnTo>
                        <a:pt x="110" y="530"/>
                      </a:lnTo>
                      <a:lnTo>
                        <a:pt x="106" y="526"/>
                      </a:lnTo>
                      <a:lnTo>
                        <a:pt x="102" y="522"/>
                      </a:lnTo>
                      <a:lnTo>
                        <a:pt x="94" y="520"/>
                      </a:lnTo>
                      <a:lnTo>
                        <a:pt x="94" y="520"/>
                      </a:lnTo>
                      <a:lnTo>
                        <a:pt x="92" y="520"/>
                      </a:lnTo>
                      <a:lnTo>
                        <a:pt x="94" y="516"/>
                      </a:lnTo>
                      <a:lnTo>
                        <a:pt x="90" y="516"/>
                      </a:lnTo>
                      <a:lnTo>
                        <a:pt x="86" y="516"/>
                      </a:lnTo>
                      <a:lnTo>
                        <a:pt x="86" y="516"/>
                      </a:lnTo>
                      <a:lnTo>
                        <a:pt x="80" y="512"/>
                      </a:lnTo>
                      <a:lnTo>
                        <a:pt x="80" y="512"/>
                      </a:lnTo>
                      <a:lnTo>
                        <a:pt x="80" y="512"/>
                      </a:lnTo>
                      <a:lnTo>
                        <a:pt x="76" y="514"/>
                      </a:lnTo>
                      <a:lnTo>
                        <a:pt x="72" y="512"/>
                      </a:lnTo>
                      <a:lnTo>
                        <a:pt x="72" y="516"/>
                      </a:lnTo>
                      <a:lnTo>
                        <a:pt x="68" y="516"/>
                      </a:lnTo>
                      <a:lnTo>
                        <a:pt x="66" y="516"/>
                      </a:lnTo>
                      <a:lnTo>
                        <a:pt x="68" y="520"/>
                      </a:lnTo>
                      <a:lnTo>
                        <a:pt x="68" y="522"/>
                      </a:lnTo>
                      <a:lnTo>
                        <a:pt x="68" y="522"/>
                      </a:lnTo>
                      <a:lnTo>
                        <a:pt x="62" y="520"/>
                      </a:lnTo>
                      <a:lnTo>
                        <a:pt x="62" y="520"/>
                      </a:lnTo>
                      <a:lnTo>
                        <a:pt x="56" y="522"/>
                      </a:lnTo>
                      <a:lnTo>
                        <a:pt x="50" y="526"/>
                      </a:lnTo>
                      <a:lnTo>
                        <a:pt x="46" y="530"/>
                      </a:lnTo>
                      <a:lnTo>
                        <a:pt x="44" y="538"/>
                      </a:lnTo>
                      <a:lnTo>
                        <a:pt x="44" y="538"/>
                      </a:lnTo>
                      <a:lnTo>
                        <a:pt x="46" y="542"/>
                      </a:lnTo>
                      <a:lnTo>
                        <a:pt x="48" y="548"/>
                      </a:lnTo>
                      <a:lnTo>
                        <a:pt x="48" y="548"/>
                      </a:lnTo>
                      <a:lnTo>
                        <a:pt x="40" y="560"/>
                      </a:lnTo>
                      <a:lnTo>
                        <a:pt x="36" y="568"/>
                      </a:lnTo>
                      <a:lnTo>
                        <a:pt x="28" y="552"/>
                      </a:lnTo>
                      <a:lnTo>
                        <a:pt x="0" y="502"/>
                      </a:lnTo>
                      <a:lnTo>
                        <a:pt x="0" y="900"/>
                      </a:lnTo>
                      <a:lnTo>
                        <a:pt x="0" y="900"/>
                      </a:lnTo>
                      <a:lnTo>
                        <a:pt x="18" y="834"/>
                      </a:lnTo>
                      <a:lnTo>
                        <a:pt x="32" y="782"/>
                      </a:lnTo>
                      <a:lnTo>
                        <a:pt x="46" y="738"/>
                      </a:lnTo>
                      <a:lnTo>
                        <a:pt x="44" y="766"/>
                      </a:lnTo>
                      <a:lnTo>
                        <a:pt x="38" y="814"/>
                      </a:lnTo>
                      <a:lnTo>
                        <a:pt x="40" y="832"/>
                      </a:lnTo>
                      <a:lnTo>
                        <a:pt x="32" y="854"/>
                      </a:lnTo>
                      <a:lnTo>
                        <a:pt x="32" y="888"/>
                      </a:lnTo>
                      <a:lnTo>
                        <a:pt x="32" y="896"/>
                      </a:lnTo>
                      <a:lnTo>
                        <a:pt x="32" y="946"/>
                      </a:lnTo>
                      <a:lnTo>
                        <a:pt x="40" y="950"/>
                      </a:lnTo>
                      <a:lnTo>
                        <a:pt x="40" y="958"/>
                      </a:lnTo>
                      <a:lnTo>
                        <a:pt x="32" y="964"/>
                      </a:lnTo>
                      <a:lnTo>
                        <a:pt x="32" y="988"/>
                      </a:lnTo>
                      <a:lnTo>
                        <a:pt x="32" y="1026"/>
                      </a:lnTo>
                      <a:lnTo>
                        <a:pt x="48" y="1058"/>
                      </a:lnTo>
                      <a:lnTo>
                        <a:pt x="72" y="1078"/>
                      </a:lnTo>
                      <a:lnTo>
                        <a:pt x="76" y="1056"/>
                      </a:lnTo>
                      <a:lnTo>
                        <a:pt x="80" y="1078"/>
                      </a:lnTo>
                      <a:lnTo>
                        <a:pt x="104" y="1058"/>
                      </a:lnTo>
                      <a:lnTo>
                        <a:pt x="120" y="1026"/>
                      </a:lnTo>
                      <a:lnTo>
                        <a:pt x="120" y="988"/>
                      </a:lnTo>
                      <a:lnTo>
                        <a:pt x="120" y="964"/>
                      </a:lnTo>
                      <a:lnTo>
                        <a:pt x="112" y="958"/>
                      </a:lnTo>
                      <a:lnTo>
                        <a:pt x="112" y="950"/>
                      </a:lnTo>
                      <a:lnTo>
                        <a:pt x="120" y="946"/>
                      </a:lnTo>
                      <a:lnTo>
                        <a:pt x="120" y="896"/>
                      </a:lnTo>
                      <a:lnTo>
                        <a:pt x="120" y="888"/>
                      </a:lnTo>
                      <a:lnTo>
                        <a:pt x="120" y="854"/>
                      </a:lnTo>
                      <a:lnTo>
                        <a:pt x="112" y="832"/>
                      </a:lnTo>
                      <a:lnTo>
                        <a:pt x="114" y="814"/>
                      </a:lnTo>
                      <a:lnTo>
                        <a:pt x="108" y="766"/>
                      </a:lnTo>
                      <a:lnTo>
                        <a:pt x="106" y="738"/>
                      </a:lnTo>
                      <a:lnTo>
                        <a:pt x="106" y="738"/>
                      </a:lnTo>
                      <a:lnTo>
                        <a:pt x="108" y="732"/>
                      </a:lnTo>
                      <a:lnTo>
                        <a:pt x="108" y="732"/>
                      </a:lnTo>
                      <a:lnTo>
                        <a:pt x="122" y="778"/>
                      </a:lnTo>
                      <a:lnTo>
                        <a:pt x="138" y="834"/>
                      </a:lnTo>
                      <a:lnTo>
                        <a:pt x="156" y="900"/>
                      </a:lnTo>
                      <a:lnTo>
                        <a:pt x="156" y="900"/>
                      </a:lnTo>
                      <a:lnTo>
                        <a:pt x="174" y="942"/>
                      </a:lnTo>
                      <a:lnTo>
                        <a:pt x="190" y="978"/>
                      </a:lnTo>
                      <a:lnTo>
                        <a:pt x="204" y="1010"/>
                      </a:lnTo>
                      <a:lnTo>
                        <a:pt x="204" y="1010"/>
                      </a:lnTo>
                      <a:lnTo>
                        <a:pt x="218" y="1034"/>
                      </a:lnTo>
                      <a:lnTo>
                        <a:pt x="230" y="1050"/>
                      </a:lnTo>
                      <a:lnTo>
                        <a:pt x="242" y="1064"/>
                      </a:lnTo>
                      <a:lnTo>
                        <a:pt x="268" y="1090"/>
                      </a:lnTo>
                      <a:lnTo>
                        <a:pt x="284" y="1100"/>
                      </a:lnTo>
                      <a:lnTo>
                        <a:pt x="294" y="1102"/>
                      </a:lnTo>
                      <a:lnTo>
                        <a:pt x="294" y="1102"/>
                      </a:lnTo>
                      <a:lnTo>
                        <a:pt x="296" y="1100"/>
                      </a:lnTo>
                      <a:lnTo>
                        <a:pt x="300" y="1098"/>
                      </a:lnTo>
                      <a:lnTo>
                        <a:pt x="308" y="1100"/>
                      </a:lnTo>
                      <a:lnTo>
                        <a:pt x="316" y="1104"/>
                      </a:lnTo>
                      <a:lnTo>
                        <a:pt x="316" y="1104"/>
                      </a:lnTo>
                      <a:lnTo>
                        <a:pt x="322" y="1108"/>
                      </a:lnTo>
                      <a:lnTo>
                        <a:pt x="350" y="1108"/>
                      </a:lnTo>
                      <a:lnTo>
                        <a:pt x="366" y="1096"/>
                      </a:lnTo>
                      <a:lnTo>
                        <a:pt x="384" y="1082"/>
                      </a:lnTo>
                      <a:lnTo>
                        <a:pt x="384" y="1082"/>
                      </a:lnTo>
                      <a:lnTo>
                        <a:pt x="396" y="1076"/>
                      </a:lnTo>
                      <a:lnTo>
                        <a:pt x="408" y="1072"/>
                      </a:lnTo>
                      <a:lnTo>
                        <a:pt x="418" y="1068"/>
                      </a:lnTo>
                      <a:lnTo>
                        <a:pt x="418" y="1068"/>
                      </a:lnTo>
                      <a:lnTo>
                        <a:pt x="426" y="1064"/>
                      </a:lnTo>
                      <a:lnTo>
                        <a:pt x="432" y="1058"/>
                      </a:lnTo>
                      <a:lnTo>
                        <a:pt x="438" y="1050"/>
                      </a:lnTo>
                      <a:lnTo>
                        <a:pt x="438" y="1050"/>
                      </a:lnTo>
                      <a:lnTo>
                        <a:pt x="446" y="1040"/>
                      </a:lnTo>
                      <a:lnTo>
                        <a:pt x="454" y="1034"/>
                      </a:lnTo>
                      <a:lnTo>
                        <a:pt x="458" y="1032"/>
                      </a:lnTo>
                      <a:lnTo>
                        <a:pt x="462" y="1030"/>
                      </a:lnTo>
                      <a:lnTo>
                        <a:pt x="462" y="1030"/>
                      </a:lnTo>
                      <a:lnTo>
                        <a:pt x="470" y="1030"/>
                      </a:lnTo>
                      <a:lnTo>
                        <a:pt x="480" y="1026"/>
                      </a:lnTo>
                      <a:lnTo>
                        <a:pt x="492" y="1014"/>
                      </a:lnTo>
                      <a:lnTo>
                        <a:pt x="492" y="1014"/>
                      </a:lnTo>
                      <a:lnTo>
                        <a:pt x="502" y="1002"/>
                      </a:lnTo>
                      <a:lnTo>
                        <a:pt x="506" y="992"/>
                      </a:lnTo>
                      <a:lnTo>
                        <a:pt x="506" y="992"/>
                      </a:lnTo>
                      <a:lnTo>
                        <a:pt x="506" y="992"/>
                      </a:lnTo>
                      <a:lnTo>
                        <a:pt x="508" y="988"/>
                      </a:lnTo>
                      <a:lnTo>
                        <a:pt x="514" y="982"/>
                      </a:lnTo>
                      <a:lnTo>
                        <a:pt x="526" y="976"/>
                      </a:lnTo>
                      <a:lnTo>
                        <a:pt x="526" y="976"/>
                      </a:lnTo>
                      <a:lnTo>
                        <a:pt x="534" y="974"/>
                      </a:lnTo>
                      <a:lnTo>
                        <a:pt x="538" y="970"/>
                      </a:lnTo>
                      <a:lnTo>
                        <a:pt x="546" y="962"/>
                      </a:lnTo>
                      <a:lnTo>
                        <a:pt x="548" y="954"/>
                      </a:lnTo>
                      <a:lnTo>
                        <a:pt x="550" y="952"/>
                      </a:lnTo>
                      <a:lnTo>
                        <a:pt x="560" y="916"/>
                      </a:lnTo>
                      <a:lnTo>
                        <a:pt x="576" y="890"/>
                      </a:lnTo>
                      <a:lnTo>
                        <a:pt x="576" y="860"/>
                      </a:lnTo>
                      <a:lnTo>
                        <a:pt x="576" y="860"/>
                      </a:lnTo>
                      <a:lnTo>
                        <a:pt x="578" y="850"/>
                      </a:lnTo>
                      <a:lnTo>
                        <a:pt x="580" y="840"/>
                      </a:lnTo>
                      <a:lnTo>
                        <a:pt x="580" y="832"/>
                      </a:lnTo>
                      <a:lnTo>
                        <a:pt x="580" y="832"/>
                      </a:lnTo>
                      <a:lnTo>
                        <a:pt x="576" y="820"/>
                      </a:lnTo>
                      <a:lnTo>
                        <a:pt x="572" y="808"/>
                      </a:lnTo>
                      <a:lnTo>
                        <a:pt x="566" y="792"/>
                      </a:lnTo>
                      <a:lnTo>
                        <a:pt x="524" y="726"/>
                      </a:lnTo>
                      <a:lnTo>
                        <a:pt x="524" y="726"/>
                      </a:lnTo>
                      <a:lnTo>
                        <a:pt x="474" y="680"/>
                      </a:lnTo>
                      <a:lnTo>
                        <a:pt x="474" y="680"/>
                      </a:lnTo>
                      <a:lnTo>
                        <a:pt x="460" y="674"/>
                      </a:lnTo>
                      <a:lnTo>
                        <a:pt x="438" y="666"/>
                      </a:lnTo>
                      <a:lnTo>
                        <a:pt x="384" y="646"/>
                      </a:lnTo>
                      <a:lnTo>
                        <a:pt x="524" y="634"/>
                      </a:lnTo>
                      <a:lnTo>
                        <a:pt x="564" y="630"/>
                      </a:lnTo>
                      <a:lnTo>
                        <a:pt x="606" y="624"/>
                      </a:lnTo>
                      <a:lnTo>
                        <a:pt x="636" y="608"/>
                      </a:lnTo>
                      <a:lnTo>
                        <a:pt x="666" y="580"/>
                      </a:lnTo>
                      <a:lnTo>
                        <a:pt x="694" y="536"/>
                      </a:lnTo>
                      <a:lnTo>
                        <a:pt x="714" y="486"/>
                      </a:lnTo>
                      <a:lnTo>
                        <a:pt x="724" y="454"/>
                      </a:lnTo>
                      <a:lnTo>
                        <a:pt x="742" y="360"/>
                      </a:lnTo>
                      <a:lnTo>
                        <a:pt x="756" y="300"/>
                      </a:lnTo>
                      <a:lnTo>
                        <a:pt x="788" y="150"/>
                      </a:lnTo>
                      <a:lnTo>
                        <a:pt x="792" y="100"/>
                      </a:lnTo>
                      <a:lnTo>
                        <a:pt x="792" y="30"/>
                      </a:lnTo>
                      <a:close/>
                      <a:moveTo>
                        <a:pt x="74" y="522"/>
                      </a:moveTo>
                      <a:lnTo>
                        <a:pt x="74" y="524"/>
                      </a:lnTo>
                      <a:lnTo>
                        <a:pt x="72" y="522"/>
                      </a:lnTo>
                      <a:lnTo>
                        <a:pt x="74" y="522"/>
                      </a:lnTo>
                      <a:lnTo>
                        <a:pt x="74" y="522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14000"/>
                  </a:schemeClr>
                </a:solidFill>
                <a:ln w="9525">
                  <a:solidFill>
                    <a:schemeClr val="tx2">
                      <a:lumMod val="60000"/>
                      <a:lumOff val="40000"/>
                      <a:alpha val="16000"/>
                    </a:schemeClr>
                  </a:solidFill>
                  <a:round/>
                  <a:headEnd/>
                  <a:tailEnd/>
                </a:ln>
                <a:effectLst>
                  <a:glow rad="63500">
                    <a:schemeClr val="bg2">
                      <a:lumMod val="60000"/>
                      <a:lumOff val="40000"/>
                      <a:alpha val="16000"/>
                    </a:schemeClr>
                  </a:glow>
                  <a:softEdge rad="12700"/>
                </a:effectLst>
                <a:extLst/>
              </p:spPr>
              <p:txBody>
                <a:bodyPr/>
                <a:lstStyle/>
                <a:p>
                  <a:pPr defTabSz="457200">
                    <a:defRPr/>
                  </a:pPr>
                  <a:endParaRPr lang="en-US" sz="1800">
                    <a:latin typeface="+mn-lt"/>
                  </a:endParaRPr>
                </a:p>
              </p:txBody>
            </p:sp>
          </p:grpSp>
          <p:grpSp>
            <p:nvGrpSpPr>
              <p:cNvPr id="19" name="Group 97"/>
              <p:cNvGrpSpPr>
                <a:grpSpLocks noChangeAspect="1"/>
              </p:cNvGrpSpPr>
              <p:nvPr/>
            </p:nvGrpSpPr>
            <p:grpSpPr>
              <a:xfrm>
                <a:off x="4876750" y="5704502"/>
                <a:ext cx="1752575" cy="1153497"/>
                <a:chOff x="4978400" y="152400"/>
                <a:chExt cx="2489200" cy="1638300"/>
              </a:xfrm>
              <a:solidFill>
                <a:schemeClr val="bg2">
                  <a:lumMod val="50000"/>
                  <a:lumOff val="50000"/>
                  <a:alpha val="8000"/>
                </a:schemeClr>
              </a:solidFill>
            </p:grpSpPr>
            <p:sp>
              <p:nvSpPr>
                <p:cNvPr id="196" name="Freeform 28"/>
                <p:cNvSpPr>
                  <a:spLocks/>
                </p:cNvSpPr>
                <p:nvPr/>
              </p:nvSpPr>
              <p:spPr bwMode="auto">
                <a:xfrm>
                  <a:off x="6003925" y="923925"/>
                  <a:ext cx="22225" cy="546100"/>
                </a:xfrm>
                <a:custGeom>
                  <a:avLst/>
                  <a:gdLst>
                    <a:gd name="T0" fmla="*/ 12 w 14"/>
                    <a:gd name="T1" fmla="*/ 344 h 344"/>
                    <a:gd name="T2" fmla="*/ 12 w 14"/>
                    <a:gd name="T3" fmla="*/ 344 h 344"/>
                    <a:gd name="T4" fmla="*/ 14 w 14"/>
                    <a:gd name="T5" fmla="*/ 344 h 344"/>
                    <a:gd name="T6" fmla="*/ 14 w 14"/>
                    <a:gd name="T7" fmla="*/ 344 h 344"/>
                    <a:gd name="T8" fmla="*/ 14 w 14"/>
                    <a:gd name="T9" fmla="*/ 326 h 344"/>
                    <a:gd name="T10" fmla="*/ 14 w 14"/>
                    <a:gd name="T11" fmla="*/ 58 h 344"/>
                    <a:gd name="T12" fmla="*/ 14 w 14"/>
                    <a:gd name="T13" fmla="*/ 58 h 344"/>
                    <a:gd name="T14" fmla="*/ 14 w 14"/>
                    <a:gd name="T15" fmla="*/ 30 h 344"/>
                    <a:gd name="T16" fmla="*/ 14 w 14"/>
                    <a:gd name="T17" fmla="*/ 30 h 344"/>
                    <a:gd name="T18" fmla="*/ 12 w 14"/>
                    <a:gd name="T19" fmla="*/ 16 h 344"/>
                    <a:gd name="T20" fmla="*/ 8 w 14"/>
                    <a:gd name="T21" fmla="*/ 4 h 344"/>
                    <a:gd name="T22" fmla="*/ 8 w 14"/>
                    <a:gd name="T23" fmla="*/ 4 h 344"/>
                    <a:gd name="T24" fmla="*/ 6 w 14"/>
                    <a:gd name="T25" fmla="*/ 2 h 344"/>
                    <a:gd name="T26" fmla="*/ 4 w 14"/>
                    <a:gd name="T27" fmla="*/ 0 h 344"/>
                    <a:gd name="T28" fmla="*/ 2 w 14"/>
                    <a:gd name="T29" fmla="*/ 0 h 344"/>
                    <a:gd name="T30" fmla="*/ 0 w 14"/>
                    <a:gd name="T31" fmla="*/ 2 h 344"/>
                    <a:gd name="T32" fmla="*/ 0 w 14"/>
                    <a:gd name="T33" fmla="*/ 2 h 344"/>
                    <a:gd name="T34" fmla="*/ 0 w 14"/>
                    <a:gd name="T35" fmla="*/ 10 h 344"/>
                    <a:gd name="T36" fmla="*/ 0 w 14"/>
                    <a:gd name="T37" fmla="*/ 18 h 344"/>
                    <a:gd name="T38" fmla="*/ 0 w 14"/>
                    <a:gd name="T39" fmla="*/ 18 h 344"/>
                    <a:gd name="T40" fmla="*/ 2 w 14"/>
                    <a:gd name="T41" fmla="*/ 30 h 344"/>
                    <a:gd name="T42" fmla="*/ 4 w 14"/>
                    <a:gd name="T43" fmla="*/ 44 h 344"/>
                    <a:gd name="T44" fmla="*/ 10 w 14"/>
                    <a:gd name="T45" fmla="*/ 326 h 344"/>
                    <a:gd name="T46" fmla="*/ 10 w 14"/>
                    <a:gd name="T47" fmla="*/ 326 h 344"/>
                    <a:gd name="T48" fmla="*/ 10 w 14"/>
                    <a:gd name="T49" fmla="*/ 338 h 344"/>
                    <a:gd name="T50" fmla="*/ 12 w 14"/>
                    <a:gd name="T51" fmla="*/ 344 h 344"/>
                    <a:gd name="T52" fmla="*/ 12 w 14"/>
                    <a:gd name="T53" fmla="*/ 344 h 3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14" h="344">
                      <a:moveTo>
                        <a:pt x="12" y="344"/>
                      </a:moveTo>
                      <a:lnTo>
                        <a:pt x="12" y="344"/>
                      </a:lnTo>
                      <a:lnTo>
                        <a:pt x="14" y="344"/>
                      </a:lnTo>
                      <a:lnTo>
                        <a:pt x="14" y="344"/>
                      </a:lnTo>
                      <a:lnTo>
                        <a:pt x="14" y="326"/>
                      </a:lnTo>
                      <a:lnTo>
                        <a:pt x="14" y="58"/>
                      </a:lnTo>
                      <a:lnTo>
                        <a:pt x="14" y="58"/>
                      </a:lnTo>
                      <a:lnTo>
                        <a:pt x="14" y="30"/>
                      </a:lnTo>
                      <a:lnTo>
                        <a:pt x="14" y="30"/>
                      </a:lnTo>
                      <a:lnTo>
                        <a:pt x="12" y="16"/>
                      </a:lnTo>
                      <a:lnTo>
                        <a:pt x="8" y="4"/>
                      </a:lnTo>
                      <a:lnTo>
                        <a:pt x="8" y="4"/>
                      </a:lnTo>
                      <a:lnTo>
                        <a:pt x="6" y="2"/>
                      </a:lnTo>
                      <a:lnTo>
                        <a:pt x="4" y="0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0" y="10"/>
                      </a:lnTo>
                      <a:lnTo>
                        <a:pt x="0" y="18"/>
                      </a:lnTo>
                      <a:lnTo>
                        <a:pt x="0" y="18"/>
                      </a:lnTo>
                      <a:lnTo>
                        <a:pt x="2" y="30"/>
                      </a:lnTo>
                      <a:lnTo>
                        <a:pt x="4" y="44"/>
                      </a:lnTo>
                      <a:lnTo>
                        <a:pt x="10" y="326"/>
                      </a:lnTo>
                      <a:lnTo>
                        <a:pt x="10" y="326"/>
                      </a:lnTo>
                      <a:lnTo>
                        <a:pt x="10" y="338"/>
                      </a:lnTo>
                      <a:lnTo>
                        <a:pt x="12" y="344"/>
                      </a:lnTo>
                      <a:lnTo>
                        <a:pt x="12" y="34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97" name="Freeform 29"/>
                <p:cNvSpPr>
                  <a:spLocks/>
                </p:cNvSpPr>
                <p:nvPr/>
              </p:nvSpPr>
              <p:spPr bwMode="auto">
                <a:xfrm>
                  <a:off x="6019800" y="148272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98" name="Freeform 30"/>
                <p:cNvSpPr>
                  <a:spLocks/>
                </p:cNvSpPr>
                <p:nvPr/>
              </p:nvSpPr>
              <p:spPr bwMode="auto">
                <a:xfrm>
                  <a:off x="6045200" y="1257300"/>
                  <a:ext cx="501650" cy="228600"/>
                </a:xfrm>
                <a:custGeom>
                  <a:avLst/>
                  <a:gdLst>
                    <a:gd name="T0" fmla="*/ 2 w 316"/>
                    <a:gd name="T1" fmla="*/ 144 h 144"/>
                    <a:gd name="T2" fmla="*/ 2 w 316"/>
                    <a:gd name="T3" fmla="*/ 144 h 144"/>
                    <a:gd name="T4" fmla="*/ 18 w 316"/>
                    <a:gd name="T5" fmla="*/ 138 h 144"/>
                    <a:gd name="T6" fmla="*/ 276 w 316"/>
                    <a:gd name="T7" fmla="*/ 20 h 144"/>
                    <a:gd name="T8" fmla="*/ 276 w 316"/>
                    <a:gd name="T9" fmla="*/ 20 h 144"/>
                    <a:gd name="T10" fmla="*/ 288 w 316"/>
                    <a:gd name="T11" fmla="*/ 16 h 144"/>
                    <a:gd name="T12" fmla="*/ 298 w 316"/>
                    <a:gd name="T13" fmla="*/ 12 h 144"/>
                    <a:gd name="T14" fmla="*/ 298 w 316"/>
                    <a:gd name="T15" fmla="*/ 12 h 144"/>
                    <a:gd name="T16" fmla="*/ 306 w 316"/>
                    <a:gd name="T17" fmla="*/ 10 h 144"/>
                    <a:gd name="T18" fmla="*/ 314 w 316"/>
                    <a:gd name="T19" fmla="*/ 6 h 144"/>
                    <a:gd name="T20" fmla="*/ 314 w 316"/>
                    <a:gd name="T21" fmla="*/ 6 h 144"/>
                    <a:gd name="T22" fmla="*/ 316 w 316"/>
                    <a:gd name="T23" fmla="*/ 2 h 144"/>
                    <a:gd name="T24" fmla="*/ 314 w 316"/>
                    <a:gd name="T25" fmla="*/ 0 h 144"/>
                    <a:gd name="T26" fmla="*/ 312 w 316"/>
                    <a:gd name="T27" fmla="*/ 0 h 144"/>
                    <a:gd name="T28" fmla="*/ 308 w 316"/>
                    <a:gd name="T29" fmla="*/ 0 h 144"/>
                    <a:gd name="T30" fmla="*/ 308 w 316"/>
                    <a:gd name="T31" fmla="*/ 0 h 144"/>
                    <a:gd name="T32" fmla="*/ 296 w 316"/>
                    <a:gd name="T33" fmla="*/ 2 h 144"/>
                    <a:gd name="T34" fmla="*/ 284 w 316"/>
                    <a:gd name="T35" fmla="*/ 6 h 144"/>
                    <a:gd name="T36" fmla="*/ 284 w 316"/>
                    <a:gd name="T37" fmla="*/ 6 h 144"/>
                    <a:gd name="T38" fmla="*/ 258 w 316"/>
                    <a:gd name="T39" fmla="*/ 18 h 144"/>
                    <a:gd name="T40" fmla="*/ 16 w 316"/>
                    <a:gd name="T41" fmla="*/ 132 h 144"/>
                    <a:gd name="T42" fmla="*/ 16 w 316"/>
                    <a:gd name="T43" fmla="*/ 132 h 144"/>
                    <a:gd name="T44" fmla="*/ 0 w 316"/>
                    <a:gd name="T45" fmla="*/ 140 h 144"/>
                    <a:gd name="T46" fmla="*/ 0 w 316"/>
                    <a:gd name="T47" fmla="*/ 140 h 144"/>
                    <a:gd name="T48" fmla="*/ 0 w 316"/>
                    <a:gd name="T49" fmla="*/ 142 h 144"/>
                    <a:gd name="T50" fmla="*/ 0 w 316"/>
                    <a:gd name="T51" fmla="*/ 142 h 144"/>
                    <a:gd name="T52" fmla="*/ 2 w 316"/>
                    <a:gd name="T53" fmla="*/ 144 h 144"/>
                    <a:gd name="T54" fmla="*/ 2 w 316"/>
                    <a:gd name="T55" fmla="*/ 144 h 1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316" h="144">
                      <a:moveTo>
                        <a:pt x="2" y="144"/>
                      </a:moveTo>
                      <a:lnTo>
                        <a:pt x="2" y="144"/>
                      </a:lnTo>
                      <a:lnTo>
                        <a:pt x="18" y="138"/>
                      </a:lnTo>
                      <a:lnTo>
                        <a:pt x="276" y="20"/>
                      </a:lnTo>
                      <a:lnTo>
                        <a:pt x="276" y="20"/>
                      </a:lnTo>
                      <a:lnTo>
                        <a:pt x="288" y="16"/>
                      </a:lnTo>
                      <a:lnTo>
                        <a:pt x="298" y="12"/>
                      </a:lnTo>
                      <a:lnTo>
                        <a:pt x="298" y="12"/>
                      </a:lnTo>
                      <a:lnTo>
                        <a:pt x="306" y="10"/>
                      </a:lnTo>
                      <a:lnTo>
                        <a:pt x="314" y="6"/>
                      </a:lnTo>
                      <a:lnTo>
                        <a:pt x="314" y="6"/>
                      </a:lnTo>
                      <a:lnTo>
                        <a:pt x="316" y="2"/>
                      </a:lnTo>
                      <a:lnTo>
                        <a:pt x="314" y="0"/>
                      </a:lnTo>
                      <a:lnTo>
                        <a:pt x="312" y="0"/>
                      </a:lnTo>
                      <a:lnTo>
                        <a:pt x="308" y="0"/>
                      </a:lnTo>
                      <a:lnTo>
                        <a:pt x="308" y="0"/>
                      </a:lnTo>
                      <a:lnTo>
                        <a:pt x="296" y="2"/>
                      </a:lnTo>
                      <a:lnTo>
                        <a:pt x="284" y="6"/>
                      </a:lnTo>
                      <a:lnTo>
                        <a:pt x="284" y="6"/>
                      </a:lnTo>
                      <a:lnTo>
                        <a:pt x="258" y="18"/>
                      </a:lnTo>
                      <a:lnTo>
                        <a:pt x="16" y="132"/>
                      </a:lnTo>
                      <a:lnTo>
                        <a:pt x="16" y="132"/>
                      </a:lnTo>
                      <a:lnTo>
                        <a:pt x="0" y="140"/>
                      </a:lnTo>
                      <a:lnTo>
                        <a:pt x="0" y="140"/>
                      </a:lnTo>
                      <a:lnTo>
                        <a:pt x="0" y="142"/>
                      </a:lnTo>
                      <a:lnTo>
                        <a:pt x="0" y="142"/>
                      </a:lnTo>
                      <a:lnTo>
                        <a:pt x="2" y="144"/>
                      </a:lnTo>
                      <a:lnTo>
                        <a:pt x="2" y="14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99" name="Freeform 31"/>
                <p:cNvSpPr>
                  <a:spLocks noEditPoints="1"/>
                </p:cNvSpPr>
                <p:nvPr/>
              </p:nvSpPr>
              <p:spPr bwMode="auto">
                <a:xfrm>
                  <a:off x="4978400" y="152400"/>
                  <a:ext cx="2489200" cy="1638300"/>
                </a:xfrm>
                <a:custGeom>
                  <a:avLst/>
                  <a:gdLst>
                    <a:gd name="T0" fmla="*/ 1564 w 1568"/>
                    <a:gd name="T1" fmla="*/ 774 h 1032"/>
                    <a:gd name="T2" fmla="*/ 1550 w 1568"/>
                    <a:gd name="T3" fmla="*/ 756 h 1032"/>
                    <a:gd name="T4" fmla="*/ 1514 w 1568"/>
                    <a:gd name="T5" fmla="*/ 728 h 1032"/>
                    <a:gd name="T6" fmla="*/ 1166 w 1568"/>
                    <a:gd name="T7" fmla="*/ 710 h 1032"/>
                    <a:gd name="T8" fmla="*/ 762 w 1568"/>
                    <a:gd name="T9" fmla="*/ 854 h 1032"/>
                    <a:gd name="T10" fmla="*/ 666 w 1568"/>
                    <a:gd name="T11" fmla="*/ 908 h 1032"/>
                    <a:gd name="T12" fmla="*/ 672 w 1568"/>
                    <a:gd name="T13" fmla="*/ 894 h 1032"/>
                    <a:gd name="T14" fmla="*/ 678 w 1568"/>
                    <a:gd name="T15" fmla="*/ 876 h 1032"/>
                    <a:gd name="T16" fmla="*/ 686 w 1568"/>
                    <a:gd name="T17" fmla="*/ 864 h 1032"/>
                    <a:gd name="T18" fmla="*/ 676 w 1568"/>
                    <a:gd name="T19" fmla="*/ 846 h 1032"/>
                    <a:gd name="T20" fmla="*/ 680 w 1568"/>
                    <a:gd name="T21" fmla="*/ 842 h 1032"/>
                    <a:gd name="T22" fmla="*/ 672 w 1568"/>
                    <a:gd name="T23" fmla="*/ 838 h 1032"/>
                    <a:gd name="T24" fmla="*/ 668 w 1568"/>
                    <a:gd name="T25" fmla="*/ 830 h 1032"/>
                    <a:gd name="T26" fmla="*/ 660 w 1568"/>
                    <a:gd name="T27" fmla="*/ 830 h 1032"/>
                    <a:gd name="T28" fmla="*/ 654 w 1568"/>
                    <a:gd name="T29" fmla="*/ 832 h 1032"/>
                    <a:gd name="T30" fmla="*/ 648 w 1568"/>
                    <a:gd name="T31" fmla="*/ 828 h 1032"/>
                    <a:gd name="T32" fmla="*/ 634 w 1568"/>
                    <a:gd name="T33" fmla="*/ 826 h 1032"/>
                    <a:gd name="T34" fmla="*/ 622 w 1568"/>
                    <a:gd name="T35" fmla="*/ 834 h 1032"/>
                    <a:gd name="T36" fmla="*/ 620 w 1568"/>
                    <a:gd name="T37" fmla="*/ 844 h 1032"/>
                    <a:gd name="T38" fmla="*/ 600 w 1568"/>
                    <a:gd name="T39" fmla="*/ 838 h 1032"/>
                    <a:gd name="T40" fmla="*/ 584 w 1568"/>
                    <a:gd name="T41" fmla="*/ 448 h 1032"/>
                    <a:gd name="T42" fmla="*/ 456 w 1568"/>
                    <a:gd name="T43" fmla="*/ 96 h 1032"/>
                    <a:gd name="T44" fmla="*/ 376 w 1568"/>
                    <a:gd name="T45" fmla="*/ 14 h 1032"/>
                    <a:gd name="T46" fmla="*/ 310 w 1568"/>
                    <a:gd name="T47" fmla="*/ 0 h 1032"/>
                    <a:gd name="T48" fmla="*/ 296 w 1568"/>
                    <a:gd name="T49" fmla="*/ 10 h 1032"/>
                    <a:gd name="T50" fmla="*/ 240 w 1568"/>
                    <a:gd name="T51" fmla="*/ 112 h 1032"/>
                    <a:gd name="T52" fmla="*/ 126 w 1568"/>
                    <a:gd name="T53" fmla="*/ 418 h 1032"/>
                    <a:gd name="T54" fmla="*/ 108 w 1568"/>
                    <a:gd name="T55" fmla="*/ 562 h 1032"/>
                    <a:gd name="T56" fmla="*/ 170 w 1568"/>
                    <a:gd name="T57" fmla="*/ 662 h 1032"/>
                    <a:gd name="T58" fmla="*/ 320 w 1568"/>
                    <a:gd name="T59" fmla="*/ 780 h 1032"/>
                    <a:gd name="T60" fmla="*/ 222 w 1568"/>
                    <a:gd name="T61" fmla="*/ 760 h 1032"/>
                    <a:gd name="T62" fmla="*/ 78 w 1568"/>
                    <a:gd name="T63" fmla="*/ 806 h 1032"/>
                    <a:gd name="T64" fmla="*/ 52 w 1568"/>
                    <a:gd name="T65" fmla="*/ 826 h 1032"/>
                    <a:gd name="T66" fmla="*/ 40 w 1568"/>
                    <a:gd name="T67" fmla="*/ 842 h 1032"/>
                    <a:gd name="T68" fmla="*/ 16 w 1568"/>
                    <a:gd name="T69" fmla="*/ 888 h 1032"/>
                    <a:gd name="T70" fmla="*/ 2 w 1568"/>
                    <a:gd name="T71" fmla="*/ 958 h 1032"/>
                    <a:gd name="T72" fmla="*/ 2 w 1568"/>
                    <a:gd name="T73" fmla="*/ 980 h 1032"/>
                    <a:gd name="T74" fmla="*/ 10 w 1568"/>
                    <a:gd name="T75" fmla="*/ 992 h 1032"/>
                    <a:gd name="T76" fmla="*/ 18 w 1568"/>
                    <a:gd name="T77" fmla="*/ 1016 h 1032"/>
                    <a:gd name="T78" fmla="*/ 18 w 1568"/>
                    <a:gd name="T79" fmla="*/ 1032 h 1032"/>
                    <a:gd name="T80" fmla="*/ 512 w 1568"/>
                    <a:gd name="T81" fmla="*/ 1014 h 1032"/>
                    <a:gd name="T82" fmla="*/ 1388 w 1568"/>
                    <a:gd name="T83" fmla="*/ 1020 h 1032"/>
                    <a:gd name="T84" fmla="*/ 1562 w 1568"/>
                    <a:gd name="T85" fmla="*/ 816 h 1032"/>
                    <a:gd name="T86" fmla="*/ 1568 w 1568"/>
                    <a:gd name="T87" fmla="*/ 806 h 1032"/>
                    <a:gd name="T88" fmla="*/ 656 w 1568"/>
                    <a:gd name="T89" fmla="*/ 838 h 1032"/>
                    <a:gd name="T90" fmla="*/ 656 w 1568"/>
                    <a:gd name="T91" fmla="*/ 838 h 10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1568" h="1032">
                      <a:moveTo>
                        <a:pt x="1568" y="784"/>
                      </a:moveTo>
                      <a:lnTo>
                        <a:pt x="1568" y="784"/>
                      </a:lnTo>
                      <a:lnTo>
                        <a:pt x="1564" y="774"/>
                      </a:lnTo>
                      <a:lnTo>
                        <a:pt x="1564" y="774"/>
                      </a:lnTo>
                      <a:lnTo>
                        <a:pt x="1558" y="764"/>
                      </a:lnTo>
                      <a:lnTo>
                        <a:pt x="1550" y="756"/>
                      </a:lnTo>
                      <a:lnTo>
                        <a:pt x="1534" y="742"/>
                      </a:lnTo>
                      <a:lnTo>
                        <a:pt x="1520" y="732"/>
                      </a:lnTo>
                      <a:lnTo>
                        <a:pt x="1514" y="728"/>
                      </a:lnTo>
                      <a:lnTo>
                        <a:pt x="1420" y="702"/>
                      </a:lnTo>
                      <a:lnTo>
                        <a:pt x="1302" y="692"/>
                      </a:lnTo>
                      <a:lnTo>
                        <a:pt x="1166" y="710"/>
                      </a:lnTo>
                      <a:lnTo>
                        <a:pt x="1046" y="738"/>
                      </a:lnTo>
                      <a:lnTo>
                        <a:pt x="874" y="800"/>
                      </a:lnTo>
                      <a:lnTo>
                        <a:pt x="762" y="854"/>
                      </a:lnTo>
                      <a:lnTo>
                        <a:pt x="688" y="894"/>
                      </a:lnTo>
                      <a:lnTo>
                        <a:pt x="666" y="908"/>
                      </a:lnTo>
                      <a:lnTo>
                        <a:pt x="666" y="908"/>
                      </a:lnTo>
                      <a:lnTo>
                        <a:pt x="670" y="904"/>
                      </a:lnTo>
                      <a:lnTo>
                        <a:pt x="670" y="904"/>
                      </a:lnTo>
                      <a:lnTo>
                        <a:pt x="672" y="894"/>
                      </a:lnTo>
                      <a:lnTo>
                        <a:pt x="672" y="880"/>
                      </a:lnTo>
                      <a:lnTo>
                        <a:pt x="672" y="880"/>
                      </a:lnTo>
                      <a:lnTo>
                        <a:pt x="678" y="876"/>
                      </a:lnTo>
                      <a:lnTo>
                        <a:pt x="682" y="872"/>
                      </a:lnTo>
                      <a:lnTo>
                        <a:pt x="682" y="872"/>
                      </a:lnTo>
                      <a:lnTo>
                        <a:pt x="686" y="864"/>
                      </a:lnTo>
                      <a:lnTo>
                        <a:pt x="684" y="858"/>
                      </a:lnTo>
                      <a:lnTo>
                        <a:pt x="682" y="852"/>
                      </a:lnTo>
                      <a:lnTo>
                        <a:pt x="676" y="846"/>
                      </a:lnTo>
                      <a:lnTo>
                        <a:pt x="676" y="846"/>
                      </a:lnTo>
                      <a:lnTo>
                        <a:pt x="674" y="846"/>
                      </a:lnTo>
                      <a:lnTo>
                        <a:pt x="680" y="842"/>
                      </a:lnTo>
                      <a:lnTo>
                        <a:pt x="674" y="840"/>
                      </a:lnTo>
                      <a:lnTo>
                        <a:pt x="672" y="838"/>
                      </a:lnTo>
                      <a:lnTo>
                        <a:pt x="672" y="838"/>
                      </a:lnTo>
                      <a:lnTo>
                        <a:pt x="670" y="832"/>
                      </a:lnTo>
                      <a:lnTo>
                        <a:pt x="668" y="832"/>
                      </a:lnTo>
                      <a:lnTo>
                        <a:pt x="668" y="830"/>
                      </a:lnTo>
                      <a:lnTo>
                        <a:pt x="664" y="830"/>
                      </a:lnTo>
                      <a:lnTo>
                        <a:pt x="660" y="828"/>
                      </a:lnTo>
                      <a:lnTo>
                        <a:pt x="660" y="830"/>
                      </a:lnTo>
                      <a:lnTo>
                        <a:pt x="656" y="828"/>
                      </a:lnTo>
                      <a:lnTo>
                        <a:pt x="654" y="826"/>
                      </a:lnTo>
                      <a:lnTo>
                        <a:pt x="654" y="832"/>
                      </a:lnTo>
                      <a:lnTo>
                        <a:pt x="652" y="832"/>
                      </a:lnTo>
                      <a:lnTo>
                        <a:pt x="652" y="832"/>
                      </a:lnTo>
                      <a:lnTo>
                        <a:pt x="648" y="828"/>
                      </a:lnTo>
                      <a:lnTo>
                        <a:pt x="648" y="828"/>
                      </a:lnTo>
                      <a:lnTo>
                        <a:pt x="642" y="826"/>
                      </a:lnTo>
                      <a:lnTo>
                        <a:pt x="634" y="826"/>
                      </a:lnTo>
                      <a:lnTo>
                        <a:pt x="628" y="828"/>
                      </a:lnTo>
                      <a:lnTo>
                        <a:pt x="622" y="834"/>
                      </a:lnTo>
                      <a:lnTo>
                        <a:pt x="622" y="834"/>
                      </a:lnTo>
                      <a:lnTo>
                        <a:pt x="620" y="840"/>
                      </a:lnTo>
                      <a:lnTo>
                        <a:pt x="620" y="844"/>
                      </a:lnTo>
                      <a:lnTo>
                        <a:pt x="620" y="844"/>
                      </a:lnTo>
                      <a:lnTo>
                        <a:pt x="606" y="850"/>
                      </a:lnTo>
                      <a:lnTo>
                        <a:pt x="598" y="856"/>
                      </a:lnTo>
                      <a:lnTo>
                        <a:pt x="600" y="838"/>
                      </a:lnTo>
                      <a:lnTo>
                        <a:pt x="604" y="756"/>
                      </a:lnTo>
                      <a:lnTo>
                        <a:pt x="604" y="630"/>
                      </a:lnTo>
                      <a:lnTo>
                        <a:pt x="584" y="448"/>
                      </a:lnTo>
                      <a:lnTo>
                        <a:pt x="560" y="328"/>
                      </a:lnTo>
                      <a:lnTo>
                        <a:pt x="516" y="198"/>
                      </a:lnTo>
                      <a:lnTo>
                        <a:pt x="456" y="96"/>
                      </a:lnTo>
                      <a:lnTo>
                        <a:pt x="390" y="22"/>
                      </a:lnTo>
                      <a:lnTo>
                        <a:pt x="390" y="22"/>
                      </a:lnTo>
                      <a:lnTo>
                        <a:pt x="376" y="14"/>
                      </a:lnTo>
                      <a:lnTo>
                        <a:pt x="362" y="6"/>
                      </a:lnTo>
                      <a:lnTo>
                        <a:pt x="342" y="0"/>
                      </a:lnTo>
                      <a:lnTo>
                        <a:pt x="310" y="0"/>
                      </a:lnTo>
                      <a:lnTo>
                        <a:pt x="310" y="0"/>
                      </a:lnTo>
                      <a:lnTo>
                        <a:pt x="302" y="4"/>
                      </a:lnTo>
                      <a:lnTo>
                        <a:pt x="296" y="10"/>
                      </a:lnTo>
                      <a:lnTo>
                        <a:pt x="292" y="18"/>
                      </a:lnTo>
                      <a:lnTo>
                        <a:pt x="276" y="42"/>
                      </a:lnTo>
                      <a:lnTo>
                        <a:pt x="240" y="112"/>
                      </a:lnTo>
                      <a:lnTo>
                        <a:pt x="184" y="262"/>
                      </a:lnTo>
                      <a:lnTo>
                        <a:pt x="164" y="324"/>
                      </a:lnTo>
                      <a:lnTo>
                        <a:pt x="126" y="418"/>
                      </a:lnTo>
                      <a:lnTo>
                        <a:pt x="118" y="452"/>
                      </a:lnTo>
                      <a:lnTo>
                        <a:pt x="108" y="508"/>
                      </a:lnTo>
                      <a:lnTo>
                        <a:pt x="108" y="562"/>
                      </a:lnTo>
                      <a:lnTo>
                        <a:pt x="118" y="604"/>
                      </a:lnTo>
                      <a:lnTo>
                        <a:pt x="136" y="634"/>
                      </a:lnTo>
                      <a:lnTo>
                        <a:pt x="170" y="662"/>
                      </a:lnTo>
                      <a:lnTo>
                        <a:pt x="204" y="692"/>
                      </a:lnTo>
                      <a:lnTo>
                        <a:pt x="320" y="780"/>
                      </a:lnTo>
                      <a:lnTo>
                        <a:pt x="320" y="780"/>
                      </a:lnTo>
                      <a:lnTo>
                        <a:pt x="262" y="766"/>
                      </a:lnTo>
                      <a:lnTo>
                        <a:pt x="236" y="760"/>
                      </a:lnTo>
                      <a:lnTo>
                        <a:pt x="222" y="760"/>
                      </a:lnTo>
                      <a:lnTo>
                        <a:pt x="222" y="760"/>
                      </a:lnTo>
                      <a:lnTo>
                        <a:pt x="152" y="772"/>
                      </a:lnTo>
                      <a:lnTo>
                        <a:pt x="78" y="806"/>
                      </a:lnTo>
                      <a:lnTo>
                        <a:pt x="78" y="806"/>
                      </a:lnTo>
                      <a:lnTo>
                        <a:pt x="64" y="818"/>
                      </a:lnTo>
                      <a:lnTo>
                        <a:pt x="52" y="826"/>
                      </a:lnTo>
                      <a:lnTo>
                        <a:pt x="44" y="834"/>
                      </a:lnTo>
                      <a:lnTo>
                        <a:pt x="44" y="834"/>
                      </a:lnTo>
                      <a:lnTo>
                        <a:pt x="40" y="842"/>
                      </a:lnTo>
                      <a:lnTo>
                        <a:pt x="36" y="852"/>
                      </a:lnTo>
                      <a:lnTo>
                        <a:pt x="32" y="862"/>
                      </a:lnTo>
                      <a:lnTo>
                        <a:pt x="16" y="888"/>
                      </a:lnTo>
                      <a:lnTo>
                        <a:pt x="14" y="922"/>
                      </a:lnTo>
                      <a:lnTo>
                        <a:pt x="2" y="958"/>
                      </a:lnTo>
                      <a:lnTo>
                        <a:pt x="2" y="958"/>
                      </a:lnTo>
                      <a:lnTo>
                        <a:pt x="2" y="960"/>
                      </a:lnTo>
                      <a:lnTo>
                        <a:pt x="0" y="968"/>
                      </a:lnTo>
                      <a:lnTo>
                        <a:pt x="2" y="980"/>
                      </a:lnTo>
                      <a:lnTo>
                        <a:pt x="6" y="986"/>
                      </a:lnTo>
                      <a:lnTo>
                        <a:pt x="10" y="992"/>
                      </a:lnTo>
                      <a:lnTo>
                        <a:pt x="10" y="992"/>
                      </a:lnTo>
                      <a:lnTo>
                        <a:pt x="18" y="1004"/>
                      </a:lnTo>
                      <a:lnTo>
                        <a:pt x="20" y="1012"/>
                      </a:lnTo>
                      <a:lnTo>
                        <a:pt x="18" y="1016"/>
                      </a:lnTo>
                      <a:lnTo>
                        <a:pt x="18" y="1018"/>
                      </a:lnTo>
                      <a:lnTo>
                        <a:pt x="18" y="1018"/>
                      </a:lnTo>
                      <a:lnTo>
                        <a:pt x="18" y="1032"/>
                      </a:lnTo>
                      <a:lnTo>
                        <a:pt x="490" y="1032"/>
                      </a:lnTo>
                      <a:lnTo>
                        <a:pt x="490" y="1032"/>
                      </a:lnTo>
                      <a:lnTo>
                        <a:pt x="512" y="1014"/>
                      </a:lnTo>
                      <a:lnTo>
                        <a:pt x="498" y="1032"/>
                      </a:lnTo>
                      <a:lnTo>
                        <a:pt x="1376" y="1032"/>
                      </a:lnTo>
                      <a:lnTo>
                        <a:pt x="1388" y="1020"/>
                      </a:lnTo>
                      <a:lnTo>
                        <a:pt x="1498" y="904"/>
                      </a:lnTo>
                      <a:lnTo>
                        <a:pt x="1546" y="842"/>
                      </a:lnTo>
                      <a:lnTo>
                        <a:pt x="1562" y="816"/>
                      </a:lnTo>
                      <a:lnTo>
                        <a:pt x="1562" y="816"/>
                      </a:lnTo>
                      <a:lnTo>
                        <a:pt x="1564" y="812"/>
                      </a:lnTo>
                      <a:lnTo>
                        <a:pt x="1568" y="806"/>
                      </a:lnTo>
                      <a:lnTo>
                        <a:pt x="1568" y="784"/>
                      </a:lnTo>
                      <a:close/>
                      <a:moveTo>
                        <a:pt x="656" y="838"/>
                      </a:moveTo>
                      <a:lnTo>
                        <a:pt x="656" y="838"/>
                      </a:lnTo>
                      <a:lnTo>
                        <a:pt x="656" y="836"/>
                      </a:lnTo>
                      <a:lnTo>
                        <a:pt x="656" y="838"/>
                      </a:lnTo>
                      <a:lnTo>
                        <a:pt x="656" y="838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9000"/>
                  </a:schemeClr>
                </a:solidFill>
                <a:ln w="9525">
                  <a:solidFill>
                    <a:srgbClr val="FEFFFF">
                      <a:alpha val="12000"/>
                    </a:srgbClr>
                  </a:solidFill>
                  <a:round/>
                  <a:headEnd/>
                  <a:tailEnd/>
                </a:ln>
                <a:effectLst>
                  <a:glow rad="63500">
                    <a:schemeClr val="bg2">
                      <a:lumMod val="60000"/>
                      <a:lumOff val="40000"/>
                      <a:alpha val="11000"/>
                    </a:schemeClr>
                  </a:glow>
                  <a:softEdge rad="12700"/>
                </a:effectLst>
                <a:extLst/>
              </p:spPr>
              <p:txBody>
                <a:bodyPr/>
                <a:lstStyle/>
                <a:p>
                  <a:pPr defTabSz="457200">
                    <a:defRPr/>
                  </a:pPr>
                  <a:endParaRPr lang="en-US" sz="1800">
                    <a:latin typeface="+mn-lt"/>
                  </a:endParaRPr>
                </a:p>
              </p:txBody>
            </p:sp>
          </p:grpSp>
          <p:grpSp>
            <p:nvGrpSpPr>
              <p:cNvPr id="20" name="Group 102"/>
              <p:cNvGrpSpPr>
                <a:grpSpLocks noChangeAspect="1"/>
              </p:cNvGrpSpPr>
              <p:nvPr/>
            </p:nvGrpSpPr>
            <p:grpSpPr>
              <a:xfrm>
                <a:off x="7848593" y="1524004"/>
                <a:ext cx="1295399" cy="1685580"/>
                <a:chOff x="7315200" y="5334000"/>
                <a:chExt cx="1054100" cy="1371600"/>
              </a:xfrm>
              <a:solidFill>
                <a:schemeClr val="bg2">
                  <a:lumMod val="50000"/>
                  <a:lumOff val="50000"/>
                  <a:alpha val="8000"/>
                </a:schemeClr>
              </a:solidFill>
            </p:grpSpPr>
            <p:sp>
              <p:nvSpPr>
                <p:cNvPr id="192" name="Freeform 70"/>
                <p:cNvSpPr>
                  <a:spLocks/>
                </p:cNvSpPr>
                <p:nvPr/>
              </p:nvSpPr>
              <p:spPr bwMode="auto">
                <a:xfrm>
                  <a:off x="7810500" y="5715000"/>
                  <a:ext cx="241300" cy="158750"/>
                </a:xfrm>
                <a:custGeom>
                  <a:avLst/>
                  <a:gdLst>
                    <a:gd name="T0" fmla="*/ 152 w 152"/>
                    <a:gd name="T1" fmla="*/ 100 h 100"/>
                    <a:gd name="T2" fmla="*/ 152 w 152"/>
                    <a:gd name="T3" fmla="*/ 100 h 100"/>
                    <a:gd name="T4" fmla="*/ 152 w 152"/>
                    <a:gd name="T5" fmla="*/ 100 h 100"/>
                    <a:gd name="T6" fmla="*/ 152 w 152"/>
                    <a:gd name="T7" fmla="*/ 100 h 100"/>
                    <a:gd name="T8" fmla="*/ 138 w 152"/>
                    <a:gd name="T9" fmla="*/ 90 h 100"/>
                    <a:gd name="T10" fmla="*/ 34 w 152"/>
                    <a:gd name="T11" fmla="*/ 18 h 100"/>
                    <a:gd name="T12" fmla="*/ 34 w 152"/>
                    <a:gd name="T13" fmla="*/ 18 h 100"/>
                    <a:gd name="T14" fmla="*/ 16 w 152"/>
                    <a:gd name="T15" fmla="*/ 6 h 100"/>
                    <a:gd name="T16" fmla="*/ 16 w 152"/>
                    <a:gd name="T17" fmla="*/ 6 h 100"/>
                    <a:gd name="T18" fmla="*/ 10 w 152"/>
                    <a:gd name="T19" fmla="*/ 2 h 100"/>
                    <a:gd name="T20" fmla="*/ 4 w 152"/>
                    <a:gd name="T21" fmla="*/ 0 h 100"/>
                    <a:gd name="T22" fmla="*/ 4 w 152"/>
                    <a:gd name="T23" fmla="*/ 0 h 100"/>
                    <a:gd name="T24" fmla="*/ 0 w 152"/>
                    <a:gd name="T25" fmla="*/ 0 h 100"/>
                    <a:gd name="T26" fmla="*/ 0 w 152"/>
                    <a:gd name="T27" fmla="*/ 2 h 100"/>
                    <a:gd name="T28" fmla="*/ 0 w 152"/>
                    <a:gd name="T29" fmla="*/ 2 h 100"/>
                    <a:gd name="T30" fmla="*/ 4 w 152"/>
                    <a:gd name="T31" fmla="*/ 6 h 100"/>
                    <a:gd name="T32" fmla="*/ 8 w 152"/>
                    <a:gd name="T33" fmla="*/ 8 h 100"/>
                    <a:gd name="T34" fmla="*/ 8 w 152"/>
                    <a:gd name="T35" fmla="*/ 8 h 100"/>
                    <a:gd name="T36" fmla="*/ 24 w 152"/>
                    <a:gd name="T37" fmla="*/ 18 h 100"/>
                    <a:gd name="T38" fmla="*/ 138 w 152"/>
                    <a:gd name="T39" fmla="*/ 92 h 100"/>
                    <a:gd name="T40" fmla="*/ 138 w 152"/>
                    <a:gd name="T41" fmla="*/ 92 h 100"/>
                    <a:gd name="T42" fmla="*/ 152 w 152"/>
                    <a:gd name="T43" fmla="*/ 100 h 100"/>
                    <a:gd name="T44" fmla="*/ 152 w 152"/>
                    <a:gd name="T45" fmla="*/ 10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152" h="100">
                      <a:moveTo>
                        <a:pt x="152" y="100"/>
                      </a:moveTo>
                      <a:lnTo>
                        <a:pt x="152" y="100"/>
                      </a:lnTo>
                      <a:lnTo>
                        <a:pt x="152" y="100"/>
                      </a:lnTo>
                      <a:lnTo>
                        <a:pt x="152" y="100"/>
                      </a:lnTo>
                      <a:lnTo>
                        <a:pt x="138" y="90"/>
                      </a:lnTo>
                      <a:lnTo>
                        <a:pt x="34" y="18"/>
                      </a:lnTo>
                      <a:lnTo>
                        <a:pt x="34" y="18"/>
                      </a:lnTo>
                      <a:lnTo>
                        <a:pt x="16" y="6"/>
                      </a:lnTo>
                      <a:lnTo>
                        <a:pt x="16" y="6"/>
                      </a:lnTo>
                      <a:lnTo>
                        <a:pt x="10" y="2"/>
                      </a:ln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4" y="6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24" y="18"/>
                      </a:lnTo>
                      <a:lnTo>
                        <a:pt x="138" y="92"/>
                      </a:lnTo>
                      <a:lnTo>
                        <a:pt x="138" y="92"/>
                      </a:lnTo>
                      <a:lnTo>
                        <a:pt x="152" y="100"/>
                      </a:lnTo>
                      <a:lnTo>
                        <a:pt x="152" y="10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93" name="Freeform 71"/>
                <p:cNvSpPr>
                  <a:spLocks/>
                </p:cNvSpPr>
                <p:nvPr/>
              </p:nvSpPr>
              <p:spPr bwMode="auto">
                <a:xfrm>
                  <a:off x="8054975" y="5880100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94" name="Freeform 72"/>
                <p:cNvSpPr>
                  <a:spLocks/>
                </p:cNvSpPr>
                <p:nvPr/>
              </p:nvSpPr>
              <p:spPr bwMode="auto">
                <a:xfrm>
                  <a:off x="8064500" y="5584825"/>
                  <a:ext cx="53975" cy="285750"/>
                </a:xfrm>
                <a:custGeom>
                  <a:avLst/>
                  <a:gdLst>
                    <a:gd name="T0" fmla="*/ 0 w 34"/>
                    <a:gd name="T1" fmla="*/ 178 h 180"/>
                    <a:gd name="T2" fmla="*/ 0 w 34"/>
                    <a:gd name="T3" fmla="*/ 178 h 180"/>
                    <a:gd name="T4" fmla="*/ 4 w 34"/>
                    <a:gd name="T5" fmla="*/ 162 h 180"/>
                    <a:gd name="T6" fmla="*/ 28 w 34"/>
                    <a:gd name="T7" fmla="*/ 30 h 180"/>
                    <a:gd name="T8" fmla="*/ 28 w 34"/>
                    <a:gd name="T9" fmla="*/ 30 h 180"/>
                    <a:gd name="T10" fmla="*/ 34 w 34"/>
                    <a:gd name="T11" fmla="*/ 10 h 180"/>
                    <a:gd name="T12" fmla="*/ 34 w 34"/>
                    <a:gd name="T13" fmla="*/ 10 h 180"/>
                    <a:gd name="T14" fmla="*/ 34 w 34"/>
                    <a:gd name="T15" fmla="*/ 6 h 180"/>
                    <a:gd name="T16" fmla="*/ 34 w 34"/>
                    <a:gd name="T17" fmla="*/ 2 h 180"/>
                    <a:gd name="T18" fmla="*/ 34 w 34"/>
                    <a:gd name="T19" fmla="*/ 2 h 180"/>
                    <a:gd name="T20" fmla="*/ 32 w 34"/>
                    <a:gd name="T21" fmla="*/ 0 h 180"/>
                    <a:gd name="T22" fmla="*/ 30 w 34"/>
                    <a:gd name="T23" fmla="*/ 2 h 180"/>
                    <a:gd name="T24" fmla="*/ 30 w 34"/>
                    <a:gd name="T25" fmla="*/ 2 h 180"/>
                    <a:gd name="T26" fmla="*/ 28 w 34"/>
                    <a:gd name="T27" fmla="*/ 8 h 180"/>
                    <a:gd name="T28" fmla="*/ 26 w 34"/>
                    <a:gd name="T29" fmla="*/ 14 h 180"/>
                    <a:gd name="T30" fmla="*/ 26 w 34"/>
                    <a:gd name="T31" fmla="*/ 14 h 180"/>
                    <a:gd name="T32" fmla="*/ 22 w 34"/>
                    <a:gd name="T33" fmla="*/ 38 h 180"/>
                    <a:gd name="T34" fmla="*/ 2 w 34"/>
                    <a:gd name="T35" fmla="*/ 162 h 180"/>
                    <a:gd name="T36" fmla="*/ 2 w 34"/>
                    <a:gd name="T37" fmla="*/ 162 h 180"/>
                    <a:gd name="T38" fmla="*/ 0 w 34"/>
                    <a:gd name="T39" fmla="*/ 178 h 180"/>
                    <a:gd name="T40" fmla="*/ 0 w 34"/>
                    <a:gd name="T41" fmla="*/ 178 h 180"/>
                    <a:gd name="T42" fmla="*/ 0 w 34"/>
                    <a:gd name="T43" fmla="*/ 180 h 180"/>
                    <a:gd name="T44" fmla="*/ 0 w 34"/>
                    <a:gd name="T45" fmla="*/ 180 h 180"/>
                    <a:gd name="T46" fmla="*/ 0 w 34"/>
                    <a:gd name="T47" fmla="*/ 178 h 180"/>
                    <a:gd name="T48" fmla="*/ 0 w 34"/>
                    <a:gd name="T49" fmla="*/ 178 h 1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34" h="180">
                      <a:moveTo>
                        <a:pt x="0" y="178"/>
                      </a:moveTo>
                      <a:lnTo>
                        <a:pt x="0" y="178"/>
                      </a:lnTo>
                      <a:lnTo>
                        <a:pt x="4" y="162"/>
                      </a:lnTo>
                      <a:lnTo>
                        <a:pt x="28" y="30"/>
                      </a:lnTo>
                      <a:lnTo>
                        <a:pt x="28" y="30"/>
                      </a:lnTo>
                      <a:lnTo>
                        <a:pt x="34" y="10"/>
                      </a:lnTo>
                      <a:lnTo>
                        <a:pt x="34" y="10"/>
                      </a:lnTo>
                      <a:lnTo>
                        <a:pt x="34" y="6"/>
                      </a:lnTo>
                      <a:lnTo>
                        <a:pt x="34" y="2"/>
                      </a:lnTo>
                      <a:lnTo>
                        <a:pt x="34" y="2"/>
                      </a:lnTo>
                      <a:lnTo>
                        <a:pt x="32" y="0"/>
                      </a:lnTo>
                      <a:lnTo>
                        <a:pt x="30" y="2"/>
                      </a:lnTo>
                      <a:lnTo>
                        <a:pt x="30" y="2"/>
                      </a:lnTo>
                      <a:lnTo>
                        <a:pt x="28" y="8"/>
                      </a:lnTo>
                      <a:lnTo>
                        <a:pt x="26" y="14"/>
                      </a:lnTo>
                      <a:lnTo>
                        <a:pt x="26" y="14"/>
                      </a:lnTo>
                      <a:lnTo>
                        <a:pt x="22" y="38"/>
                      </a:lnTo>
                      <a:lnTo>
                        <a:pt x="2" y="162"/>
                      </a:lnTo>
                      <a:lnTo>
                        <a:pt x="2" y="162"/>
                      </a:lnTo>
                      <a:lnTo>
                        <a:pt x="0" y="178"/>
                      </a:lnTo>
                      <a:lnTo>
                        <a:pt x="0" y="178"/>
                      </a:lnTo>
                      <a:lnTo>
                        <a:pt x="0" y="180"/>
                      </a:lnTo>
                      <a:lnTo>
                        <a:pt x="0" y="180"/>
                      </a:lnTo>
                      <a:lnTo>
                        <a:pt x="0" y="178"/>
                      </a:lnTo>
                      <a:lnTo>
                        <a:pt x="0" y="1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95" name="Freeform 73"/>
                <p:cNvSpPr>
                  <a:spLocks noEditPoints="1"/>
                </p:cNvSpPr>
                <p:nvPr/>
              </p:nvSpPr>
              <p:spPr bwMode="auto">
                <a:xfrm>
                  <a:off x="7315200" y="5334000"/>
                  <a:ext cx="1054100" cy="1371600"/>
                </a:xfrm>
                <a:custGeom>
                  <a:avLst/>
                  <a:gdLst>
                    <a:gd name="T0" fmla="*/ 582 w 664"/>
                    <a:gd name="T1" fmla="*/ 488 h 864"/>
                    <a:gd name="T2" fmla="*/ 664 w 664"/>
                    <a:gd name="T3" fmla="*/ 356 h 864"/>
                    <a:gd name="T4" fmla="*/ 664 w 664"/>
                    <a:gd name="T5" fmla="*/ 0 h 864"/>
                    <a:gd name="T6" fmla="*/ 608 w 664"/>
                    <a:gd name="T7" fmla="*/ 50 h 864"/>
                    <a:gd name="T8" fmla="*/ 548 w 664"/>
                    <a:gd name="T9" fmla="*/ 146 h 864"/>
                    <a:gd name="T10" fmla="*/ 508 w 664"/>
                    <a:gd name="T11" fmla="*/ 294 h 864"/>
                    <a:gd name="T12" fmla="*/ 498 w 664"/>
                    <a:gd name="T13" fmla="*/ 358 h 864"/>
                    <a:gd name="T14" fmla="*/ 490 w 664"/>
                    <a:gd name="T15" fmla="*/ 342 h 864"/>
                    <a:gd name="T16" fmla="*/ 476 w 664"/>
                    <a:gd name="T17" fmla="*/ 338 h 864"/>
                    <a:gd name="T18" fmla="*/ 472 w 664"/>
                    <a:gd name="T19" fmla="*/ 338 h 864"/>
                    <a:gd name="T20" fmla="*/ 464 w 664"/>
                    <a:gd name="T21" fmla="*/ 338 h 864"/>
                    <a:gd name="T22" fmla="*/ 464 w 664"/>
                    <a:gd name="T23" fmla="*/ 344 h 864"/>
                    <a:gd name="T24" fmla="*/ 454 w 664"/>
                    <a:gd name="T25" fmla="*/ 350 h 864"/>
                    <a:gd name="T26" fmla="*/ 458 w 664"/>
                    <a:gd name="T27" fmla="*/ 362 h 864"/>
                    <a:gd name="T28" fmla="*/ 456 w 664"/>
                    <a:gd name="T29" fmla="*/ 376 h 864"/>
                    <a:gd name="T30" fmla="*/ 336 w 664"/>
                    <a:gd name="T31" fmla="*/ 294 h 864"/>
                    <a:gd name="T32" fmla="*/ 204 w 664"/>
                    <a:gd name="T33" fmla="*/ 246 h 864"/>
                    <a:gd name="T34" fmla="*/ 116 w 664"/>
                    <a:gd name="T35" fmla="*/ 242 h 864"/>
                    <a:gd name="T36" fmla="*/ 8 w 664"/>
                    <a:gd name="T37" fmla="*/ 282 h 864"/>
                    <a:gd name="T38" fmla="*/ 28 w 664"/>
                    <a:gd name="T39" fmla="*/ 358 h 864"/>
                    <a:gd name="T40" fmla="*/ 46 w 664"/>
                    <a:gd name="T41" fmla="*/ 368 h 864"/>
                    <a:gd name="T42" fmla="*/ 64 w 664"/>
                    <a:gd name="T43" fmla="*/ 380 h 864"/>
                    <a:gd name="T44" fmla="*/ 92 w 664"/>
                    <a:gd name="T45" fmla="*/ 390 h 864"/>
                    <a:gd name="T46" fmla="*/ 112 w 664"/>
                    <a:gd name="T47" fmla="*/ 406 h 864"/>
                    <a:gd name="T48" fmla="*/ 130 w 664"/>
                    <a:gd name="T49" fmla="*/ 430 h 864"/>
                    <a:gd name="T50" fmla="*/ 142 w 664"/>
                    <a:gd name="T51" fmla="*/ 438 h 864"/>
                    <a:gd name="T52" fmla="*/ 152 w 664"/>
                    <a:gd name="T53" fmla="*/ 456 h 864"/>
                    <a:gd name="T54" fmla="*/ 170 w 664"/>
                    <a:gd name="T55" fmla="*/ 474 h 864"/>
                    <a:gd name="T56" fmla="*/ 186 w 664"/>
                    <a:gd name="T57" fmla="*/ 490 h 864"/>
                    <a:gd name="T58" fmla="*/ 224 w 664"/>
                    <a:gd name="T59" fmla="*/ 516 h 864"/>
                    <a:gd name="T60" fmla="*/ 268 w 664"/>
                    <a:gd name="T61" fmla="*/ 512 h 864"/>
                    <a:gd name="T62" fmla="*/ 350 w 664"/>
                    <a:gd name="T63" fmla="*/ 482 h 864"/>
                    <a:gd name="T64" fmla="*/ 302 w 664"/>
                    <a:gd name="T65" fmla="*/ 566 h 864"/>
                    <a:gd name="T66" fmla="*/ 302 w 664"/>
                    <a:gd name="T67" fmla="*/ 586 h 864"/>
                    <a:gd name="T68" fmla="*/ 344 w 664"/>
                    <a:gd name="T69" fmla="*/ 630 h 864"/>
                    <a:gd name="T70" fmla="*/ 384 w 664"/>
                    <a:gd name="T71" fmla="*/ 646 h 864"/>
                    <a:gd name="T72" fmla="*/ 404 w 664"/>
                    <a:gd name="T73" fmla="*/ 662 h 864"/>
                    <a:gd name="T74" fmla="*/ 434 w 664"/>
                    <a:gd name="T75" fmla="*/ 676 h 864"/>
                    <a:gd name="T76" fmla="*/ 460 w 664"/>
                    <a:gd name="T77" fmla="*/ 704 h 864"/>
                    <a:gd name="T78" fmla="*/ 472 w 664"/>
                    <a:gd name="T79" fmla="*/ 740 h 864"/>
                    <a:gd name="T80" fmla="*/ 460 w 664"/>
                    <a:gd name="T81" fmla="*/ 788 h 864"/>
                    <a:gd name="T82" fmla="*/ 452 w 664"/>
                    <a:gd name="T83" fmla="*/ 824 h 864"/>
                    <a:gd name="T84" fmla="*/ 466 w 664"/>
                    <a:gd name="T85" fmla="*/ 864 h 864"/>
                    <a:gd name="T86" fmla="*/ 476 w 664"/>
                    <a:gd name="T87" fmla="*/ 860 h 864"/>
                    <a:gd name="T88" fmla="*/ 492 w 664"/>
                    <a:gd name="T89" fmla="*/ 792 h 864"/>
                    <a:gd name="T90" fmla="*/ 506 w 664"/>
                    <a:gd name="T91" fmla="*/ 770 h 864"/>
                    <a:gd name="T92" fmla="*/ 520 w 664"/>
                    <a:gd name="T93" fmla="*/ 726 h 864"/>
                    <a:gd name="T94" fmla="*/ 504 w 664"/>
                    <a:gd name="T95" fmla="*/ 578 h 864"/>
                    <a:gd name="T96" fmla="*/ 494 w 664"/>
                    <a:gd name="T97" fmla="*/ 502 h 864"/>
                    <a:gd name="T98" fmla="*/ 518 w 664"/>
                    <a:gd name="T99" fmla="*/ 508 h 864"/>
                    <a:gd name="T100" fmla="*/ 542 w 664"/>
                    <a:gd name="T101" fmla="*/ 568 h 864"/>
                    <a:gd name="T102" fmla="*/ 570 w 664"/>
                    <a:gd name="T103" fmla="*/ 620 h 864"/>
                    <a:gd name="T104" fmla="*/ 598 w 664"/>
                    <a:gd name="T105" fmla="*/ 590 h 864"/>
                    <a:gd name="T106" fmla="*/ 582 w 664"/>
                    <a:gd name="T107" fmla="*/ 548 h 864"/>
                    <a:gd name="T108" fmla="*/ 550 w 664"/>
                    <a:gd name="T109" fmla="*/ 484 h 864"/>
                    <a:gd name="T110" fmla="*/ 566 w 664"/>
                    <a:gd name="T111" fmla="*/ 472 h 864"/>
                    <a:gd name="T112" fmla="*/ 466 w 664"/>
                    <a:gd name="T113" fmla="*/ 344 h 8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664" h="864">
                      <a:moveTo>
                        <a:pt x="566" y="472"/>
                      </a:moveTo>
                      <a:lnTo>
                        <a:pt x="566" y="472"/>
                      </a:lnTo>
                      <a:lnTo>
                        <a:pt x="568" y="472"/>
                      </a:lnTo>
                      <a:lnTo>
                        <a:pt x="572" y="476"/>
                      </a:lnTo>
                      <a:lnTo>
                        <a:pt x="582" y="488"/>
                      </a:lnTo>
                      <a:lnTo>
                        <a:pt x="612" y="532"/>
                      </a:lnTo>
                      <a:lnTo>
                        <a:pt x="660" y="604"/>
                      </a:lnTo>
                      <a:lnTo>
                        <a:pt x="660" y="604"/>
                      </a:lnTo>
                      <a:lnTo>
                        <a:pt x="664" y="608"/>
                      </a:lnTo>
                      <a:lnTo>
                        <a:pt x="664" y="356"/>
                      </a:lnTo>
                      <a:lnTo>
                        <a:pt x="664" y="356"/>
                      </a:lnTo>
                      <a:lnTo>
                        <a:pt x="650" y="354"/>
                      </a:lnTo>
                      <a:lnTo>
                        <a:pt x="650" y="354"/>
                      </a:lnTo>
                      <a:lnTo>
                        <a:pt x="664" y="346"/>
                      </a:lnTo>
                      <a:lnTo>
                        <a:pt x="664" y="0"/>
                      </a:lnTo>
                      <a:lnTo>
                        <a:pt x="664" y="0"/>
                      </a:lnTo>
                      <a:lnTo>
                        <a:pt x="638" y="20"/>
                      </a:lnTo>
                      <a:lnTo>
                        <a:pt x="624" y="34"/>
                      </a:lnTo>
                      <a:lnTo>
                        <a:pt x="608" y="50"/>
                      </a:lnTo>
                      <a:lnTo>
                        <a:pt x="608" y="50"/>
                      </a:lnTo>
                      <a:lnTo>
                        <a:pt x="594" y="68"/>
                      </a:lnTo>
                      <a:lnTo>
                        <a:pt x="580" y="86"/>
                      </a:lnTo>
                      <a:lnTo>
                        <a:pt x="568" y="104"/>
                      </a:lnTo>
                      <a:lnTo>
                        <a:pt x="558" y="124"/>
                      </a:lnTo>
                      <a:lnTo>
                        <a:pt x="548" y="146"/>
                      </a:lnTo>
                      <a:lnTo>
                        <a:pt x="540" y="166"/>
                      </a:lnTo>
                      <a:lnTo>
                        <a:pt x="524" y="214"/>
                      </a:lnTo>
                      <a:lnTo>
                        <a:pt x="524" y="214"/>
                      </a:lnTo>
                      <a:lnTo>
                        <a:pt x="514" y="254"/>
                      </a:lnTo>
                      <a:lnTo>
                        <a:pt x="508" y="294"/>
                      </a:lnTo>
                      <a:lnTo>
                        <a:pt x="504" y="330"/>
                      </a:lnTo>
                      <a:lnTo>
                        <a:pt x="502" y="356"/>
                      </a:lnTo>
                      <a:lnTo>
                        <a:pt x="502" y="356"/>
                      </a:lnTo>
                      <a:lnTo>
                        <a:pt x="498" y="358"/>
                      </a:lnTo>
                      <a:lnTo>
                        <a:pt x="498" y="358"/>
                      </a:lnTo>
                      <a:lnTo>
                        <a:pt x="490" y="350"/>
                      </a:lnTo>
                      <a:lnTo>
                        <a:pt x="490" y="350"/>
                      </a:lnTo>
                      <a:lnTo>
                        <a:pt x="490" y="346"/>
                      </a:lnTo>
                      <a:lnTo>
                        <a:pt x="490" y="342"/>
                      </a:lnTo>
                      <a:lnTo>
                        <a:pt x="490" y="342"/>
                      </a:lnTo>
                      <a:lnTo>
                        <a:pt x="488" y="340"/>
                      </a:lnTo>
                      <a:lnTo>
                        <a:pt x="484" y="338"/>
                      </a:lnTo>
                      <a:lnTo>
                        <a:pt x="480" y="336"/>
                      </a:lnTo>
                      <a:lnTo>
                        <a:pt x="476" y="338"/>
                      </a:lnTo>
                      <a:lnTo>
                        <a:pt x="476" y="338"/>
                      </a:lnTo>
                      <a:lnTo>
                        <a:pt x="476" y="338"/>
                      </a:lnTo>
                      <a:lnTo>
                        <a:pt x="476" y="336"/>
                      </a:lnTo>
                      <a:lnTo>
                        <a:pt x="474" y="336"/>
                      </a:lnTo>
                      <a:lnTo>
                        <a:pt x="472" y="338"/>
                      </a:lnTo>
                      <a:lnTo>
                        <a:pt x="472" y="338"/>
                      </a:lnTo>
                      <a:lnTo>
                        <a:pt x="468" y="336"/>
                      </a:lnTo>
                      <a:lnTo>
                        <a:pt x="468" y="336"/>
                      </a:lnTo>
                      <a:lnTo>
                        <a:pt x="468" y="336"/>
                      </a:lnTo>
                      <a:lnTo>
                        <a:pt x="466" y="338"/>
                      </a:lnTo>
                      <a:lnTo>
                        <a:pt x="464" y="338"/>
                      </a:lnTo>
                      <a:lnTo>
                        <a:pt x="464" y="340"/>
                      </a:lnTo>
                      <a:lnTo>
                        <a:pt x="462" y="340"/>
                      </a:lnTo>
                      <a:lnTo>
                        <a:pt x="462" y="342"/>
                      </a:lnTo>
                      <a:lnTo>
                        <a:pt x="464" y="344"/>
                      </a:lnTo>
                      <a:lnTo>
                        <a:pt x="464" y="344"/>
                      </a:lnTo>
                      <a:lnTo>
                        <a:pt x="464" y="344"/>
                      </a:lnTo>
                      <a:lnTo>
                        <a:pt x="460" y="344"/>
                      </a:lnTo>
                      <a:lnTo>
                        <a:pt x="460" y="344"/>
                      </a:lnTo>
                      <a:lnTo>
                        <a:pt x="456" y="346"/>
                      </a:lnTo>
                      <a:lnTo>
                        <a:pt x="454" y="350"/>
                      </a:lnTo>
                      <a:lnTo>
                        <a:pt x="454" y="354"/>
                      </a:lnTo>
                      <a:lnTo>
                        <a:pt x="456" y="358"/>
                      </a:lnTo>
                      <a:lnTo>
                        <a:pt x="456" y="358"/>
                      </a:lnTo>
                      <a:lnTo>
                        <a:pt x="458" y="362"/>
                      </a:lnTo>
                      <a:lnTo>
                        <a:pt x="458" y="362"/>
                      </a:lnTo>
                      <a:lnTo>
                        <a:pt x="458" y="370"/>
                      </a:lnTo>
                      <a:lnTo>
                        <a:pt x="458" y="374"/>
                      </a:lnTo>
                      <a:lnTo>
                        <a:pt x="458" y="374"/>
                      </a:lnTo>
                      <a:lnTo>
                        <a:pt x="456" y="376"/>
                      </a:lnTo>
                      <a:lnTo>
                        <a:pt x="456" y="376"/>
                      </a:lnTo>
                      <a:lnTo>
                        <a:pt x="434" y="360"/>
                      </a:lnTo>
                      <a:lnTo>
                        <a:pt x="406" y="338"/>
                      </a:lnTo>
                      <a:lnTo>
                        <a:pt x="372" y="314"/>
                      </a:lnTo>
                      <a:lnTo>
                        <a:pt x="336" y="294"/>
                      </a:lnTo>
                      <a:lnTo>
                        <a:pt x="336" y="294"/>
                      </a:lnTo>
                      <a:lnTo>
                        <a:pt x="292" y="272"/>
                      </a:lnTo>
                      <a:lnTo>
                        <a:pt x="270" y="264"/>
                      </a:lnTo>
                      <a:lnTo>
                        <a:pt x="248" y="256"/>
                      </a:lnTo>
                      <a:lnTo>
                        <a:pt x="226" y="250"/>
                      </a:lnTo>
                      <a:lnTo>
                        <a:pt x="204" y="246"/>
                      </a:lnTo>
                      <a:lnTo>
                        <a:pt x="182" y="244"/>
                      </a:lnTo>
                      <a:lnTo>
                        <a:pt x="160" y="242"/>
                      </a:lnTo>
                      <a:lnTo>
                        <a:pt x="160" y="242"/>
                      </a:lnTo>
                      <a:lnTo>
                        <a:pt x="138" y="242"/>
                      </a:lnTo>
                      <a:lnTo>
                        <a:pt x="116" y="242"/>
                      </a:lnTo>
                      <a:lnTo>
                        <a:pt x="84" y="248"/>
                      </a:lnTo>
                      <a:lnTo>
                        <a:pt x="62" y="252"/>
                      </a:lnTo>
                      <a:lnTo>
                        <a:pt x="56" y="256"/>
                      </a:lnTo>
                      <a:lnTo>
                        <a:pt x="30" y="266"/>
                      </a:lnTo>
                      <a:lnTo>
                        <a:pt x="8" y="282"/>
                      </a:lnTo>
                      <a:lnTo>
                        <a:pt x="0" y="296"/>
                      </a:lnTo>
                      <a:lnTo>
                        <a:pt x="0" y="324"/>
                      </a:lnTo>
                      <a:lnTo>
                        <a:pt x="2" y="330"/>
                      </a:lnTo>
                      <a:lnTo>
                        <a:pt x="14" y="344"/>
                      </a:lnTo>
                      <a:lnTo>
                        <a:pt x="28" y="358"/>
                      </a:lnTo>
                      <a:lnTo>
                        <a:pt x="28" y="358"/>
                      </a:lnTo>
                      <a:lnTo>
                        <a:pt x="36" y="364"/>
                      </a:lnTo>
                      <a:lnTo>
                        <a:pt x="42" y="366"/>
                      </a:lnTo>
                      <a:lnTo>
                        <a:pt x="46" y="368"/>
                      </a:lnTo>
                      <a:lnTo>
                        <a:pt x="46" y="368"/>
                      </a:lnTo>
                      <a:lnTo>
                        <a:pt x="52" y="368"/>
                      </a:lnTo>
                      <a:lnTo>
                        <a:pt x="56" y="372"/>
                      </a:lnTo>
                      <a:lnTo>
                        <a:pt x="60" y="376"/>
                      </a:lnTo>
                      <a:lnTo>
                        <a:pt x="60" y="376"/>
                      </a:lnTo>
                      <a:lnTo>
                        <a:pt x="64" y="380"/>
                      </a:lnTo>
                      <a:lnTo>
                        <a:pt x="70" y="384"/>
                      </a:lnTo>
                      <a:lnTo>
                        <a:pt x="78" y="386"/>
                      </a:lnTo>
                      <a:lnTo>
                        <a:pt x="78" y="386"/>
                      </a:lnTo>
                      <a:lnTo>
                        <a:pt x="84" y="386"/>
                      </a:lnTo>
                      <a:lnTo>
                        <a:pt x="92" y="390"/>
                      </a:lnTo>
                      <a:lnTo>
                        <a:pt x="98" y="394"/>
                      </a:lnTo>
                      <a:lnTo>
                        <a:pt x="100" y="398"/>
                      </a:lnTo>
                      <a:lnTo>
                        <a:pt x="100" y="398"/>
                      </a:lnTo>
                      <a:lnTo>
                        <a:pt x="104" y="402"/>
                      </a:lnTo>
                      <a:lnTo>
                        <a:pt x="112" y="406"/>
                      </a:lnTo>
                      <a:lnTo>
                        <a:pt x="120" y="410"/>
                      </a:lnTo>
                      <a:lnTo>
                        <a:pt x="120" y="410"/>
                      </a:lnTo>
                      <a:lnTo>
                        <a:pt x="126" y="418"/>
                      </a:lnTo>
                      <a:lnTo>
                        <a:pt x="130" y="426"/>
                      </a:lnTo>
                      <a:lnTo>
                        <a:pt x="130" y="430"/>
                      </a:lnTo>
                      <a:lnTo>
                        <a:pt x="130" y="430"/>
                      </a:lnTo>
                      <a:lnTo>
                        <a:pt x="132" y="434"/>
                      </a:lnTo>
                      <a:lnTo>
                        <a:pt x="136" y="436"/>
                      </a:lnTo>
                      <a:lnTo>
                        <a:pt x="142" y="438"/>
                      </a:lnTo>
                      <a:lnTo>
                        <a:pt x="142" y="438"/>
                      </a:lnTo>
                      <a:lnTo>
                        <a:pt x="146" y="442"/>
                      </a:lnTo>
                      <a:lnTo>
                        <a:pt x="150" y="446"/>
                      </a:lnTo>
                      <a:lnTo>
                        <a:pt x="152" y="452"/>
                      </a:lnTo>
                      <a:lnTo>
                        <a:pt x="152" y="452"/>
                      </a:lnTo>
                      <a:lnTo>
                        <a:pt x="152" y="456"/>
                      </a:lnTo>
                      <a:lnTo>
                        <a:pt x="154" y="458"/>
                      </a:lnTo>
                      <a:lnTo>
                        <a:pt x="158" y="466"/>
                      </a:lnTo>
                      <a:lnTo>
                        <a:pt x="166" y="472"/>
                      </a:lnTo>
                      <a:lnTo>
                        <a:pt x="170" y="474"/>
                      </a:lnTo>
                      <a:lnTo>
                        <a:pt x="170" y="474"/>
                      </a:lnTo>
                      <a:lnTo>
                        <a:pt x="174" y="476"/>
                      </a:lnTo>
                      <a:lnTo>
                        <a:pt x="178" y="480"/>
                      </a:lnTo>
                      <a:lnTo>
                        <a:pt x="182" y="486"/>
                      </a:lnTo>
                      <a:lnTo>
                        <a:pt x="182" y="486"/>
                      </a:lnTo>
                      <a:lnTo>
                        <a:pt x="186" y="490"/>
                      </a:lnTo>
                      <a:lnTo>
                        <a:pt x="192" y="494"/>
                      </a:lnTo>
                      <a:lnTo>
                        <a:pt x="200" y="500"/>
                      </a:lnTo>
                      <a:lnTo>
                        <a:pt x="200" y="500"/>
                      </a:lnTo>
                      <a:lnTo>
                        <a:pt x="216" y="510"/>
                      </a:lnTo>
                      <a:lnTo>
                        <a:pt x="224" y="516"/>
                      </a:lnTo>
                      <a:lnTo>
                        <a:pt x="224" y="516"/>
                      </a:lnTo>
                      <a:lnTo>
                        <a:pt x="230" y="518"/>
                      </a:lnTo>
                      <a:lnTo>
                        <a:pt x="238" y="518"/>
                      </a:lnTo>
                      <a:lnTo>
                        <a:pt x="246" y="518"/>
                      </a:lnTo>
                      <a:lnTo>
                        <a:pt x="268" y="512"/>
                      </a:lnTo>
                      <a:lnTo>
                        <a:pt x="288" y="504"/>
                      </a:lnTo>
                      <a:lnTo>
                        <a:pt x="306" y="496"/>
                      </a:lnTo>
                      <a:lnTo>
                        <a:pt x="332" y="486"/>
                      </a:lnTo>
                      <a:lnTo>
                        <a:pt x="350" y="482"/>
                      </a:lnTo>
                      <a:lnTo>
                        <a:pt x="350" y="482"/>
                      </a:lnTo>
                      <a:lnTo>
                        <a:pt x="350" y="482"/>
                      </a:lnTo>
                      <a:lnTo>
                        <a:pt x="334" y="504"/>
                      </a:lnTo>
                      <a:lnTo>
                        <a:pt x="320" y="526"/>
                      </a:lnTo>
                      <a:lnTo>
                        <a:pt x="320" y="526"/>
                      </a:lnTo>
                      <a:lnTo>
                        <a:pt x="302" y="566"/>
                      </a:lnTo>
                      <a:lnTo>
                        <a:pt x="298" y="576"/>
                      </a:lnTo>
                      <a:lnTo>
                        <a:pt x="298" y="582"/>
                      </a:lnTo>
                      <a:lnTo>
                        <a:pt x="298" y="586"/>
                      </a:lnTo>
                      <a:lnTo>
                        <a:pt x="300" y="586"/>
                      </a:lnTo>
                      <a:lnTo>
                        <a:pt x="302" y="586"/>
                      </a:lnTo>
                      <a:lnTo>
                        <a:pt x="310" y="598"/>
                      </a:lnTo>
                      <a:lnTo>
                        <a:pt x="310" y="598"/>
                      </a:lnTo>
                      <a:lnTo>
                        <a:pt x="318" y="604"/>
                      </a:lnTo>
                      <a:lnTo>
                        <a:pt x="334" y="622"/>
                      </a:lnTo>
                      <a:lnTo>
                        <a:pt x="344" y="630"/>
                      </a:lnTo>
                      <a:lnTo>
                        <a:pt x="356" y="638"/>
                      </a:lnTo>
                      <a:lnTo>
                        <a:pt x="366" y="644"/>
                      </a:lnTo>
                      <a:lnTo>
                        <a:pt x="376" y="646"/>
                      </a:lnTo>
                      <a:lnTo>
                        <a:pt x="376" y="646"/>
                      </a:lnTo>
                      <a:lnTo>
                        <a:pt x="384" y="646"/>
                      </a:lnTo>
                      <a:lnTo>
                        <a:pt x="390" y="648"/>
                      </a:lnTo>
                      <a:lnTo>
                        <a:pt x="396" y="650"/>
                      </a:lnTo>
                      <a:lnTo>
                        <a:pt x="398" y="654"/>
                      </a:lnTo>
                      <a:lnTo>
                        <a:pt x="402" y="660"/>
                      </a:lnTo>
                      <a:lnTo>
                        <a:pt x="404" y="662"/>
                      </a:lnTo>
                      <a:lnTo>
                        <a:pt x="404" y="662"/>
                      </a:lnTo>
                      <a:lnTo>
                        <a:pt x="414" y="670"/>
                      </a:lnTo>
                      <a:lnTo>
                        <a:pt x="424" y="676"/>
                      </a:lnTo>
                      <a:lnTo>
                        <a:pt x="428" y="678"/>
                      </a:lnTo>
                      <a:lnTo>
                        <a:pt x="434" y="676"/>
                      </a:lnTo>
                      <a:lnTo>
                        <a:pt x="434" y="676"/>
                      </a:lnTo>
                      <a:lnTo>
                        <a:pt x="438" y="678"/>
                      </a:lnTo>
                      <a:lnTo>
                        <a:pt x="444" y="680"/>
                      </a:lnTo>
                      <a:lnTo>
                        <a:pt x="454" y="692"/>
                      </a:lnTo>
                      <a:lnTo>
                        <a:pt x="460" y="704"/>
                      </a:lnTo>
                      <a:lnTo>
                        <a:pt x="464" y="710"/>
                      </a:lnTo>
                      <a:lnTo>
                        <a:pt x="464" y="710"/>
                      </a:lnTo>
                      <a:lnTo>
                        <a:pt x="466" y="716"/>
                      </a:lnTo>
                      <a:lnTo>
                        <a:pt x="470" y="730"/>
                      </a:lnTo>
                      <a:lnTo>
                        <a:pt x="472" y="740"/>
                      </a:lnTo>
                      <a:lnTo>
                        <a:pt x="472" y="750"/>
                      </a:lnTo>
                      <a:lnTo>
                        <a:pt x="470" y="760"/>
                      </a:lnTo>
                      <a:lnTo>
                        <a:pt x="468" y="770"/>
                      </a:lnTo>
                      <a:lnTo>
                        <a:pt x="468" y="770"/>
                      </a:lnTo>
                      <a:lnTo>
                        <a:pt x="460" y="788"/>
                      </a:lnTo>
                      <a:lnTo>
                        <a:pt x="456" y="800"/>
                      </a:lnTo>
                      <a:lnTo>
                        <a:pt x="454" y="810"/>
                      </a:lnTo>
                      <a:lnTo>
                        <a:pt x="454" y="810"/>
                      </a:lnTo>
                      <a:lnTo>
                        <a:pt x="452" y="816"/>
                      </a:lnTo>
                      <a:lnTo>
                        <a:pt x="452" y="824"/>
                      </a:lnTo>
                      <a:lnTo>
                        <a:pt x="454" y="832"/>
                      </a:lnTo>
                      <a:lnTo>
                        <a:pt x="454" y="832"/>
                      </a:lnTo>
                      <a:lnTo>
                        <a:pt x="458" y="852"/>
                      </a:lnTo>
                      <a:lnTo>
                        <a:pt x="462" y="858"/>
                      </a:lnTo>
                      <a:lnTo>
                        <a:pt x="466" y="864"/>
                      </a:lnTo>
                      <a:lnTo>
                        <a:pt x="466" y="864"/>
                      </a:lnTo>
                      <a:lnTo>
                        <a:pt x="468" y="864"/>
                      </a:lnTo>
                      <a:lnTo>
                        <a:pt x="472" y="864"/>
                      </a:lnTo>
                      <a:lnTo>
                        <a:pt x="472" y="864"/>
                      </a:lnTo>
                      <a:lnTo>
                        <a:pt x="476" y="860"/>
                      </a:lnTo>
                      <a:lnTo>
                        <a:pt x="480" y="858"/>
                      </a:lnTo>
                      <a:lnTo>
                        <a:pt x="496" y="810"/>
                      </a:lnTo>
                      <a:lnTo>
                        <a:pt x="490" y="798"/>
                      </a:lnTo>
                      <a:lnTo>
                        <a:pt x="490" y="798"/>
                      </a:lnTo>
                      <a:lnTo>
                        <a:pt x="492" y="792"/>
                      </a:lnTo>
                      <a:lnTo>
                        <a:pt x="494" y="786"/>
                      </a:lnTo>
                      <a:lnTo>
                        <a:pt x="498" y="784"/>
                      </a:lnTo>
                      <a:lnTo>
                        <a:pt x="498" y="784"/>
                      </a:lnTo>
                      <a:lnTo>
                        <a:pt x="502" y="778"/>
                      </a:lnTo>
                      <a:lnTo>
                        <a:pt x="506" y="770"/>
                      </a:lnTo>
                      <a:lnTo>
                        <a:pt x="508" y="758"/>
                      </a:lnTo>
                      <a:lnTo>
                        <a:pt x="508" y="758"/>
                      </a:lnTo>
                      <a:lnTo>
                        <a:pt x="512" y="748"/>
                      </a:lnTo>
                      <a:lnTo>
                        <a:pt x="520" y="726"/>
                      </a:lnTo>
                      <a:lnTo>
                        <a:pt x="520" y="726"/>
                      </a:lnTo>
                      <a:lnTo>
                        <a:pt x="524" y="694"/>
                      </a:lnTo>
                      <a:lnTo>
                        <a:pt x="526" y="676"/>
                      </a:lnTo>
                      <a:lnTo>
                        <a:pt x="524" y="662"/>
                      </a:lnTo>
                      <a:lnTo>
                        <a:pt x="524" y="662"/>
                      </a:lnTo>
                      <a:lnTo>
                        <a:pt x="504" y="578"/>
                      </a:lnTo>
                      <a:lnTo>
                        <a:pt x="494" y="526"/>
                      </a:lnTo>
                      <a:lnTo>
                        <a:pt x="492" y="510"/>
                      </a:lnTo>
                      <a:lnTo>
                        <a:pt x="492" y="504"/>
                      </a:lnTo>
                      <a:lnTo>
                        <a:pt x="494" y="502"/>
                      </a:lnTo>
                      <a:lnTo>
                        <a:pt x="494" y="502"/>
                      </a:lnTo>
                      <a:lnTo>
                        <a:pt x="498" y="498"/>
                      </a:lnTo>
                      <a:lnTo>
                        <a:pt x="500" y="492"/>
                      </a:lnTo>
                      <a:lnTo>
                        <a:pt x="504" y="474"/>
                      </a:lnTo>
                      <a:lnTo>
                        <a:pt x="512" y="500"/>
                      </a:lnTo>
                      <a:lnTo>
                        <a:pt x="518" y="508"/>
                      </a:lnTo>
                      <a:lnTo>
                        <a:pt x="518" y="520"/>
                      </a:lnTo>
                      <a:lnTo>
                        <a:pt x="526" y="538"/>
                      </a:lnTo>
                      <a:lnTo>
                        <a:pt x="528" y="542"/>
                      </a:lnTo>
                      <a:lnTo>
                        <a:pt x="538" y="568"/>
                      </a:lnTo>
                      <a:lnTo>
                        <a:pt x="542" y="568"/>
                      </a:lnTo>
                      <a:lnTo>
                        <a:pt x="544" y="572"/>
                      </a:lnTo>
                      <a:lnTo>
                        <a:pt x="542" y="576"/>
                      </a:lnTo>
                      <a:lnTo>
                        <a:pt x="548" y="588"/>
                      </a:lnTo>
                      <a:lnTo>
                        <a:pt x="556" y="608"/>
                      </a:lnTo>
                      <a:lnTo>
                        <a:pt x="570" y="620"/>
                      </a:lnTo>
                      <a:lnTo>
                        <a:pt x="588" y="626"/>
                      </a:lnTo>
                      <a:lnTo>
                        <a:pt x="584" y="614"/>
                      </a:lnTo>
                      <a:lnTo>
                        <a:pt x="590" y="624"/>
                      </a:lnTo>
                      <a:lnTo>
                        <a:pt x="598" y="608"/>
                      </a:lnTo>
                      <a:lnTo>
                        <a:pt x="598" y="590"/>
                      </a:lnTo>
                      <a:lnTo>
                        <a:pt x="590" y="570"/>
                      </a:lnTo>
                      <a:lnTo>
                        <a:pt x="586" y="558"/>
                      </a:lnTo>
                      <a:lnTo>
                        <a:pt x="580" y="556"/>
                      </a:lnTo>
                      <a:lnTo>
                        <a:pt x="580" y="552"/>
                      </a:lnTo>
                      <a:lnTo>
                        <a:pt x="582" y="548"/>
                      </a:lnTo>
                      <a:lnTo>
                        <a:pt x="572" y="524"/>
                      </a:lnTo>
                      <a:lnTo>
                        <a:pt x="570" y="520"/>
                      </a:lnTo>
                      <a:lnTo>
                        <a:pt x="562" y="502"/>
                      </a:lnTo>
                      <a:lnTo>
                        <a:pt x="554" y="492"/>
                      </a:lnTo>
                      <a:lnTo>
                        <a:pt x="550" y="484"/>
                      </a:lnTo>
                      <a:lnTo>
                        <a:pt x="538" y="460"/>
                      </a:lnTo>
                      <a:lnTo>
                        <a:pt x="538" y="460"/>
                      </a:lnTo>
                      <a:lnTo>
                        <a:pt x="554" y="470"/>
                      </a:lnTo>
                      <a:lnTo>
                        <a:pt x="560" y="472"/>
                      </a:lnTo>
                      <a:lnTo>
                        <a:pt x="566" y="472"/>
                      </a:lnTo>
                      <a:lnTo>
                        <a:pt x="566" y="472"/>
                      </a:lnTo>
                      <a:close/>
                      <a:moveTo>
                        <a:pt x="466" y="344"/>
                      </a:moveTo>
                      <a:lnTo>
                        <a:pt x="466" y="344"/>
                      </a:lnTo>
                      <a:lnTo>
                        <a:pt x="466" y="344"/>
                      </a:lnTo>
                      <a:lnTo>
                        <a:pt x="466" y="344"/>
                      </a:lnTo>
                      <a:lnTo>
                        <a:pt x="466" y="344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6000"/>
                  </a:schemeClr>
                </a:solidFill>
                <a:ln>
                  <a:noFill/>
                </a:ln>
                <a:effectLst>
                  <a:glow rad="38100">
                    <a:schemeClr val="bg2">
                      <a:lumMod val="50000"/>
                      <a:lumOff val="50000"/>
                      <a:alpha val="15000"/>
                    </a:schemeClr>
                  </a:glow>
                  <a:softEdge rad="12700"/>
                </a:effectLst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</p:grpSp>
          <p:grpSp>
            <p:nvGrpSpPr>
              <p:cNvPr id="21" name="Group 112"/>
              <p:cNvGrpSpPr>
                <a:grpSpLocks noChangeAspect="1"/>
              </p:cNvGrpSpPr>
              <p:nvPr/>
            </p:nvGrpSpPr>
            <p:grpSpPr>
              <a:xfrm>
                <a:off x="7679515" y="5943604"/>
                <a:ext cx="1331670" cy="914403"/>
                <a:chOff x="7953375" y="152400"/>
                <a:chExt cx="1775564" cy="1219200"/>
              </a:xfrm>
              <a:solidFill>
                <a:schemeClr val="bg2">
                  <a:lumMod val="50000"/>
                  <a:lumOff val="50000"/>
                  <a:alpha val="8000"/>
                </a:schemeClr>
              </a:solidFill>
            </p:grpSpPr>
            <p:sp>
              <p:nvSpPr>
                <p:cNvPr id="188" name="Freeform 35"/>
                <p:cNvSpPr>
                  <a:spLocks/>
                </p:cNvSpPr>
                <p:nvPr/>
              </p:nvSpPr>
              <p:spPr bwMode="auto">
                <a:xfrm>
                  <a:off x="7953375" y="688975"/>
                  <a:ext cx="269875" cy="127000"/>
                </a:xfrm>
                <a:custGeom>
                  <a:avLst/>
                  <a:gdLst>
                    <a:gd name="T0" fmla="*/ 170 w 170"/>
                    <a:gd name="T1" fmla="*/ 80 h 80"/>
                    <a:gd name="T2" fmla="*/ 170 w 170"/>
                    <a:gd name="T3" fmla="*/ 80 h 80"/>
                    <a:gd name="T4" fmla="*/ 170 w 170"/>
                    <a:gd name="T5" fmla="*/ 80 h 80"/>
                    <a:gd name="T6" fmla="*/ 170 w 170"/>
                    <a:gd name="T7" fmla="*/ 80 h 80"/>
                    <a:gd name="T8" fmla="*/ 154 w 170"/>
                    <a:gd name="T9" fmla="*/ 72 h 80"/>
                    <a:gd name="T10" fmla="*/ 38 w 170"/>
                    <a:gd name="T11" fmla="*/ 14 h 80"/>
                    <a:gd name="T12" fmla="*/ 38 w 170"/>
                    <a:gd name="T13" fmla="*/ 14 h 80"/>
                    <a:gd name="T14" fmla="*/ 18 w 170"/>
                    <a:gd name="T15" fmla="*/ 4 h 80"/>
                    <a:gd name="T16" fmla="*/ 18 w 170"/>
                    <a:gd name="T17" fmla="*/ 4 h 80"/>
                    <a:gd name="T18" fmla="*/ 12 w 170"/>
                    <a:gd name="T19" fmla="*/ 2 h 80"/>
                    <a:gd name="T20" fmla="*/ 4 w 170"/>
                    <a:gd name="T21" fmla="*/ 0 h 80"/>
                    <a:gd name="T22" fmla="*/ 4 w 170"/>
                    <a:gd name="T23" fmla="*/ 0 h 80"/>
                    <a:gd name="T24" fmla="*/ 0 w 170"/>
                    <a:gd name="T25" fmla="*/ 0 h 80"/>
                    <a:gd name="T26" fmla="*/ 2 w 170"/>
                    <a:gd name="T27" fmla="*/ 4 h 80"/>
                    <a:gd name="T28" fmla="*/ 2 w 170"/>
                    <a:gd name="T29" fmla="*/ 4 h 80"/>
                    <a:gd name="T30" fmla="*/ 4 w 170"/>
                    <a:gd name="T31" fmla="*/ 6 h 80"/>
                    <a:gd name="T32" fmla="*/ 10 w 170"/>
                    <a:gd name="T33" fmla="*/ 8 h 80"/>
                    <a:gd name="T34" fmla="*/ 10 w 170"/>
                    <a:gd name="T35" fmla="*/ 8 h 80"/>
                    <a:gd name="T36" fmla="*/ 28 w 170"/>
                    <a:gd name="T37" fmla="*/ 16 h 80"/>
                    <a:gd name="T38" fmla="*/ 154 w 170"/>
                    <a:gd name="T39" fmla="*/ 74 h 80"/>
                    <a:gd name="T40" fmla="*/ 154 w 170"/>
                    <a:gd name="T41" fmla="*/ 74 h 80"/>
                    <a:gd name="T42" fmla="*/ 170 w 170"/>
                    <a:gd name="T43" fmla="*/ 80 h 80"/>
                    <a:gd name="T44" fmla="*/ 170 w 170"/>
                    <a:gd name="T45" fmla="*/ 80 h 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170" h="80">
                      <a:moveTo>
                        <a:pt x="170" y="80"/>
                      </a:moveTo>
                      <a:lnTo>
                        <a:pt x="170" y="80"/>
                      </a:lnTo>
                      <a:lnTo>
                        <a:pt x="170" y="80"/>
                      </a:lnTo>
                      <a:lnTo>
                        <a:pt x="170" y="80"/>
                      </a:lnTo>
                      <a:lnTo>
                        <a:pt x="154" y="72"/>
                      </a:lnTo>
                      <a:lnTo>
                        <a:pt x="38" y="14"/>
                      </a:lnTo>
                      <a:lnTo>
                        <a:pt x="38" y="14"/>
                      </a:lnTo>
                      <a:lnTo>
                        <a:pt x="18" y="4"/>
                      </a:lnTo>
                      <a:lnTo>
                        <a:pt x="18" y="4"/>
                      </a:lnTo>
                      <a:lnTo>
                        <a:pt x="12" y="2"/>
                      </a:ln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0" y="0"/>
                      </a:lnTo>
                      <a:lnTo>
                        <a:pt x="2" y="4"/>
                      </a:lnTo>
                      <a:lnTo>
                        <a:pt x="2" y="4"/>
                      </a:lnTo>
                      <a:lnTo>
                        <a:pt x="4" y="6"/>
                      </a:lnTo>
                      <a:lnTo>
                        <a:pt x="10" y="8"/>
                      </a:lnTo>
                      <a:lnTo>
                        <a:pt x="10" y="8"/>
                      </a:lnTo>
                      <a:lnTo>
                        <a:pt x="28" y="16"/>
                      </a:lnTo>
                      <a:lnTo>
                        <a:pt x="154" y="74"/>
                      </a:lnTo>
                      <a:lnTo>
                        <a:pt x="154" y="74"/>
                      </a:lnTo>
                      <a:lnTo>
                        <a:pt x="170" y="80"/>
                      </a:lnTo>
                      <a:lnTo>
                        <a:pt x="170" y="8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89" name="Freeform 36"/>
                <p:cNvSpPr>
                  <a:spLocks/>
                </p:cNvSpPr>
                <p:nvPr/>
              </p:nvSpPr>
              <p:spPr bwMode="auto">
                <a:xfrm>
                  <a:off x="8226425" y="82232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90" name="Freeform 37"/>
                <p:cNvSpPr>
                  <a:spLocks/>
                </p:cNvSpPr>
                <p:nvPr/>
              </p:nvSpPr>
              <p:spPr bwMode="auto">
                <a:xfrm>
                  <a:off x="8232775" y="514350"/>
                  <a:ext cx="19050" cy="295275"/>
                </a:xfrm>
                <a:custGeom>
                  <a:avLst/>
                  <a:gdLst>
                    <a:gd name="T0" fmla="*/ 2 w 12"/>
                    <a:gd name="T1" fmla="*/ 186 h 186"/>
                    <a:gd name="T2" fmla="*/ 2 w 12"/>
                    <a:gd name="T3" fmla="*/ 186 h 186"/>
                    <a:gd name="T4" fmla="*/ 4 w 12"/>
                    <a:gd name="T5" fmla="*/ 168 h 186"/>
                    <a:gd name="T6" fmla="*/ 8 w 12"/>
                    <a:gd name="T7" fmla="*/ 30 h 186"/>
                    <a:gd name="T8" fmla="*/ 8 w 12"/>
                    <a:gd name="T9" fmla="*/ 30 h 186"/>
                    <a:gd name="T10" fmla="*/ 10 w 12"/>
                    <a:gd name="T11" fmla="*/ 10 h 186"/>
                    <a:gd name="T12" fmla="*/ 10 w 12"/>
                    <a:gd name="T13" fmla="*/ 10 h 186"/>
                    <a:gd name="T14" fmla="*/ 12 w 12"/>
                    <a:gd name="T15" fmla="*/ 6 h 186"/>
                    <a:gd name="T16" fmla="*/ 10 w 12"/>
                    <a:gd name="T17" fmla="*/ 0 h 186"/>
                    <a:gd name="T18" fmla="*/ 10 w 12"/>
                    <a:gd name="T19" fmla="*/ 0 h 186"/>
                    <a:gd name="T20" fmla="*/ 8 w 12"/>
                    <a:gd name="T21" fmla="*/ 0 h 186"/>
                    <a:gd name="T22" fmla="*/ 6 w 12"/>
                    <a:gd name="T23" fmla="*/ 2 h 186"/>
                    <a:gd name="T24" fmla="*/ 6 w 12"/>
                    <a:gd name="T25" fmla="*/ 2 h 186"/>
                    <a:gd name="T26" fmla="*/ 4 w 12"/>
                    <a:gd name="T27" fmla="*/ 8 h 186"/>
                    <a:gd name="T28" fmla="*/ 4 w 12"/>
                    <a:gd name="T29" fmla="*/ 16 h 186"/>
                    <a:gd name="T30" fmla="*/ 4 w 12"/>
                    <a:gd name="T31" fmla="*/ 16 h 186"/>
                    <a:gd name="T32" fmla="*/ 4 w 12"/>
                    <a:gd name="T33" fmla="*/ 38 h 186"/>
                    <a:gd name="T34" fmla="*/ 0 w 12"/>
                    <a:gd name="T35" fmla="*/ 168 h 186"/>
                    <a:gd name="T36" fmla="*/ 0 w 12"/>
                    <a:gd name="T37" fmla="*/ 168 h 186"/>
                    <a:gd name="T38" fmla="*/ 0 w 12"/>
                    <a:gd name="T39" fmla="*/ 186 h 186"/>
                    <a:gd name="T40" fmla="*/ 0 w 12"/>
                    <a:gd name="T41" fmla="*/ 186 h 186"/>
                    <a:gd name="T42" fmla="*/ 0 w 12"/>
                    <a:gd name="T43" fmla="*/ 186 h 186"/>
                    <a:gd name="T44" fmla="*/ 0 w 12"/>
                    <a:gd name="T45" fmla="*/ 186 h 186"/>
                    <a:gd name="T46" fmla="*/ 2 w 12"/>
                    <a:gd name="T47" fmla="*/ 186 h 186"/>
                    <a:gd name="T48" fmla="*/ 2 w 12"/>
                    <a:gd name="T49" fmla="*/ 186 h 1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12" h="186">
                      <a:moveTo>
                        <a:pt x="2" y="186"/>
                      </a:moveTo>
                      <a:lnTo>
                        <a:pt x="2" y="186"/>
                      </a:lnTo>
                      <a:lnTo>
                        <a:pt x="4" y="168"/>
                      </a:lnTo>
                      <a:lnTo>
                        <a:pt x="8" y="30"/>
                      </a:lnTo>
                      <a:lnTo>
                        <a:pt x="8" y="30"/>
                      </a:lnTo>
                      <a:lnTo>
                        <a:pt x="10" y="10"/>
                      </a:lnTo>
                      <a:lnTo>
                        <a:pt x="10" y="10"/>
                      </a:lnTo>
                      <a:lnTo>
                        <a:pt x="12" y="6"/>
                      </a:lnTo>
                      <a:lnTo>
                        <a:pt x="10" y="0"/>
                      </a:lnTo>
                      <a:lnTo>
                        <a:pt x="10" y="0"/>
                      </a:lnTo>
                      <a:lnTo>
                        <a:pt x="8" y="0"/>
                      </a:lnTo>
                      <a:lnTo>
                        <a:pt x="6" y="2"/>
                      </a:lnTo>
                      <a:lnTo>
                        <a:pt x="6" y="2"/>
                      </a:lnTo>
                      <a:lnTo>
                        <a:pt x="4" y="8"/>
                      </a:lnTo>
                      <a:lnTo>
                        <a:pt x="4" y="16"/>
                      </a:lnTo>
                      <a:lnTo>
                        <a:pt x="4" y="16"/>
                      </a:lnTo>
                      <a:lnTo>
                        <a:pt x="4" y="38"/>
                      </a:lnTo>
                      <a:lnTo>
                        <a:pt x="0" y="168"/>
                      </a:lnTo>
                      <a:lnTo>
                        <a:pt x="0" y="168"/>
                      </a:lnTo>
                      <a:lnTo>
                        <a:pt x="0" y="186"/>
                      </a:lnTo>
                      <a:lnTo>
                        <a:pt x="0" y="186"/>
                      </a:lnTo>
                      <a:lnTo>
                        <a:pt x="0" y="186"/>
                      </a:lnTo>
                      <a:lnTo>
                        <a:pt x="0" y="186"/>
                      </a:lnTo>
                      <a:lnTo>
                        <a:pt x="2" y="186"/>
                      </a:lnTo>
                      <a:lnTo>
                        <a:pt x="2" y="18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91" name="Freeform 38"/>
                <p:cNvSpPr>
                  <a:spLocks noEditPoints="1"/>
                </p:cNvSpPr>
                <p:nvPr/>
              </p:nvSpPr>
              <p:spPr bwMode="auto">
                <a:xfrm>
                  <a:off x="8274789" y="152400"/>
                  <a:ext cx="1454150" cy="1219200"/>
                </a:xfrm>
                <a:custGeom>
                  <a:avLst/>
                  <a:gdLst>
                    <a:gd name="T0" fmla="*/ 838 w 916"/>
                    <a:gd name="T1" fmla="*/ 674 h 768"/>
                    <a:gd name="T2" fmla="*/ 790 w 916"/>
                    <a:gd name="T3" fmla="*/ 634 h 768"/>
                    <a:gd name="T4" fmla="*/ 780 w 916"/>
                    <a:gd name="T5" fmla="*/ 590 h 768"/>
                    <a:gd name="T6" fmla="*/ 786 w 916"/>
                    <a:gd name="T7" fmla="*/ 556 h 768"/>
                    <a:gd name="T8" fmla="*/ 788 w 916"/>
                    <a:gd name="T9" fmla="*/ 524 h 768"/>
                    <a:gd name="T10" fmla="*/ 790 w 916"/>
                    <a:gd name="T11" fmla="*/ 450 h 768"/>
                    <a:gd name="T12" fmla="*/ 782 w 916"/>
                    <a:gd name="T13" fmla="*/ 420 h 768"/>
                    <a:gd name="T14" fmla="*/ 666 w 916"/>
                    <a:gd name="T15" fmla="*/ 406 h 768"/>
                    <a:gd name="T16" fmla="*/ 758 w 916"/>
                    <a:gd name="T17" fmla="*/ 340 h 768"/>
                    <a:gd name="T18" fmla="*/ 770 w 916"/>
                    <a:gd name="T19" fmla="*/ 308 h 768"/>
                    <a:gd name="T20" fmla="*/ 770 w 916"/>
                    <a:gd name="T21" fmla="*/ 266 h 768"/>
                    <a:gd name="T22" fmla="*/ 768 w 916"/>
                    <a:gd name="T23" fmla="*/ 236 h 768"/>
                    <a:gd name="T24" fmla="*/ 756 w 916"/>
                    <a:gd name="T25" fmla="*/ 212 h 768"/>
                    <a:gd name="T26" fmla="*/ 756 w 916"/>
                    <a:gd name="T27" fmla="*/ 190 h 768"/>
                    <a:gd name="T28" fmla="*/ 746 w 916"/>
                    <a:gd name="T29" fmla="*/ 152 h 768"/>
                    <a:gd name="T30" fmla="*/ 750 w 916"/>
                    <a:gd name="T31" fmla="*/ 118 h 768"/>
                    <a:gd name="T32" fmla="*/ 752 w 916"/>
                    <a:gd name="T33" fmla="*/ 92 h 768"/>
                    <a:gd name="T34" fmla="*/ 756 w 916"/>
                    <a:gd name="T35" fmla="*/ 62 h 768"/>
                    <a:gd name="T36" fmla="*/ 678 w 916"/>
                    <a:gd name="T37" fmla="*/ 10 h 768"/>
                    <a:gd name="T38" fmla="*/ 594 w 916"/>
                    <a:gd name="T39" fmla="*/ 82 h 768"/>
                    <a:gd name="T40" fmla="*/ 540 w 916"/>
                    <a:gd name="T41" fmla="*/ 186 h 768"/>
                    <a:gd name="T42" fmla="*/ 514 w 916"/>
                    <a:gd name="T43" fmla="*/ 366 h 768"/>
                    <a:gd name="T44" fmla="*/ 502 w 916"/>
                    <a:gd name="T45" fmla="*/ 424 h 768"/>
                    <a:gd name="T46" fmla="*/ 496 w 916"/>
                    <a:gd name="T47" fmla="*/ 412 h 768"/>
                    <a:gd name="T48" fmla="*/ 486 w 916"/>
                    <a:gd name="T49" fmla="*/ 412 h 768"/>
                    <a:gd name="T50" fmla="*/ 478 w 916"/>
                    <a:gd name="T51" fmla="*/ 416 h 768"/>
                    <a:gd name="T52" fmla="*/ 476 w 916"/>
                    <a:gd name="T53" fmla="*/ 422 h 768"/>
                    <a:gd name="T54" fmla="*/ 468 w 916"/>
                    <a:gd name="T55" fmla="*/ 432 h 768"/>
                    <a:gd name="T56" fmla="*/ 474 w 916"/>
                    <a:gd name="T57" fmla="*/ 454 h 768"/>
                    <a:gd name="T58" fmla="*/ 380 w 916"/>
                    <a:gd name="T59" fmla="*/ 406 h 768"/>
                    <a:gd name="T60" fmla="*/ 222 w 916"/>
                    <a:gd name="T61" fmla="*/ 362 h 768"/>
                    <a:gd name="T62" fmla="*/ 108 w 916"/>
                    <a:gd name="T63" fmla="*/ 370 h 768"/>
                    <a:gd name="T64" fmla="*/ 0 w 916"/>
                    <a:gd name="T65" fmla="*/ 436 h 768"/>
                    <a:gd name="T66" fmla="*/ 44 w 916"/>
                    <a:gd name="T67" fmla="*/ 504 h 768"/>
                    <a:gd name="T68" fmla="*/ 70 w 916"/>
                    <a:gd name="T69" fmla="*/ 514 h 768"/>
                    <a:gd name="T70" fmla="*/ 96 w 916"/>
                    <a:gd name="T71" fmla="*/ 522 h 768"/>
                    <a:gd name="T72" fmla="*/ 126 w 916"/>
                    <a:gd name="T73" fmla="*/ 536 h 768"/>
                    <a:gd name="T74" fmla="*/ 150 w 916"/>
                    <a:gd name="T75" fmla="*/ 558 h 768"/>
                    <a:gd name="T76" fmla="*/ 172 w 916"/>
                    <a:gd name="T77" fmla="*/ 572 h 768"/>
                    <a:gd name="T78" fmla="*/ 192 w 916"/>
                    <a:gd name="T79" fmla="*/ 594 h 768"/>
                    <a:gd name="T80" fmla="*/ 210 w 916"/>
                    <a:gd name="T81" fmla="*/ 608 h 768"/>
                    <a:gd name="T82" fmla="*/ 258 w 916"/>
                    <a:gd name="T83" fmla="*/ 632 h 768"/>
                    <a:gd name="T84" fmla="*/ 320 w 916"/>
                    <a:gd name="T85" fmla="*/ 610 h 768"/>
                    <a:gd name="T86" fmla="*/ 368 w 916"/>
                    <a:gd name="T87" fmla="*/ 604 h 768"/>
                    <a:gd name="T88" fmla="*/ 342 w 916"/>
                    <a:gd name="T89" fmla="*/ 692 h 768"/>
                    <a:gd name="T90" fmla="*/ 384 w 916"/>
                    <a:gd name="T91" fmla="*/ 724 h 768"/>
                    <a:gd name="T92" fmla="*/ 440 w 916"/>
                    <a:gd name="T93" fmla="*/ 740 h 768"/>
                    <a:gd name="T94" fmla="*/ 462 w 916"/>
                    <a:gd name="T95" fmla="*/ 754 h 768"/>
                    <a:gd name="T96" fmla="*/ 500 w 916"/>
                    <a:gd name="T97" fmla="*/ 764 h 768"/>
                    <a:gd name="T98" fmla="*/ 584 w 916"/>
                    <a:gd name="T99" fmla="*/ 736 h 768"/>
                    <a:gd name="T100" fmla="*/ 530 w 916"/>
                    <a:gd name="T101" fmla="*/ 578 h 768"/>
                    <a:gd name="T102" fmla="*/ 558 w 916"/>
                    <a:gd name="T103" fmla="*/ 594 h 768"/>
                    <a:gd name="T104" fmla="*/ 590 w 916"/>
                    <a:gd name="T105" fmla="*/ 648 h 768"/>
                    <a:gd name="T106" fmla="*/ 646 w 916"/>
                    <a:gd name="T107" fmla="*/ 688 h 768"/>
                    <a:gd name="T108" fmla="*/ 624 w 916"/>
                    <a:gd name="T109" fmla="*/ 616 h 768"/>
                    <a:gd name="T110" fmla="*/ 584 w 916"/>
                    <a:gd name="T111" fmla="*/ 550 h 768"/>
                    <a:gd name="T112" fmla="*/ 598 w 916"/>
                    <a:gd name="T113" fmla="*/ 536 h 768"/>
                    <a:gd name="T114" fmla="*/ 714 w 916"/>
                    <a:gd name="T115" fmla="*/ 658 h 768"/>
                    <a:gd name="T116" fmla="*/ 804 w 916"/>
                    <a:gd name="T117" fmla="*/ 702 h 768"/>
                    <a:gd name="T118" fmla="*/ 836 w 916"/>
                    <a:gd name="T119" fmla="*/ 708 h 768"/>
                    <a:gd name="T120" fmla="*/ 910 w 916"/>
                    <a:gd name="T121" fmla="*/ 736 h 768"/>
                    <a:gd name="T122" fmla="*/ 910 w 916"/>
                    <a:gd name="T123" fmla="*/ 716 h 768"/>
                    <a:gd name="T124" fmla="*/ 878 w 916"/>
                    <a:gd name="T125" fmla="*/ 688 h 7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916" h="768">
                      <a:moveTo>
                        <a:pt x="878" y="688"/>
                      </a:moveTo>
                      <a:lnTo>
                        <a:pt x="878" y="688"/>
                      </a:lnTo>
                      <a:lnTo>
                        <a:pt x="868" y="682"/>
                      </a:lnTo>
                      <a:lnTo>
                        <a:pt x="856" y="678"/>
                      </a:lnTo>
                      <a:lnTo>
                        <a:pt x="838" y="674"/>
                      </a:lnTo>
                      <a:lnTo>
                        <a:pt x="838" y="674"/>
                      </a:lnTo>
                      <a:lnTo>
                        <a:pt x="828" y="672"/>
                      </a:lnTo>
                      <a:lnTo>
                        <a:pt x="818" y="666"/>
                      </a:lnTo>
                      <a:lnTo>
                        <a:pt x="810" y="660"/>
                      </a:lnTo>
                      <a:lnTo>
                        <a:pt x="802" y="652"/>
                      </a:lnTo>
                      <a:lnTo>
                        <a:pt x="792" y="640"/>
                      </a:lnTo>
                      <a:lnTo>
                        <a:pt x="790" y="634"/>
                      </a:lnTo>
                      <a:lnTo>
                        <a:pt x="790" y="634"/>
                      </a:lnTo>
                      <a:lnTo>
                        <a:pt x="786" y="630"/>
                      </a:lnTo>
                      <a:lnTo>
                        <a:pt x="780" y="616"/>
                      </a:lnTo>
                      <a:lnTo>
                        <a:pt x="776" y="602"/>
                      </a:lnTo>
                      <a:lnTo>
                        <a:pt x="778" y="596"/>
                      </a:lnTo>
                      <a:lnTo>
                        <a:pt x="780" y="590"/>
                      </a:lnTo>
                      <a:lnTo>
                        <a:pt x="780" y="590"/>
                      </a:lnTo>
                      <a:lnTo>
                        <a:pt x="784" y="586"/>
                      </a:lnTo>
                      <a:lnTo>
                        <a:pt x="786" y="582"/>
                      </a:lnTo>
                      <a:lnTo>
                        <a:pt x="786" y="570"/>
                      </a:lnTo>
                      <a:lnTo>
                        <a:pt x="786" y="556"/>
                      </a:lnTo>
                      <a:lnTo>
                        <a:pt x="786" y="556"/>
                      </a:lnTo>
                      <a:lnTo>
                        <a:pt x="784" y="554"/>
                      </a:lnTo>
                      <a:lnTo>
                        <a:pt x="782" y="548"/>
                      </a:lnTo>
                      <a:lnTo>
                        <a:pt x="780" y="544"/>
                      </a:lnTo>
                      <a:lnTo>
                        <a:pt x="782" y="538"/>
                      </a:lnTo>
                      <a:lnTo>
                        <a:pt x="784" y="532"/>
                      </a:lnTo>
                      <a:lnTo>
                        <a:pt x="788" y="524"/>
                      </a:lnTo>
                      <a:lnTo>
                        <a:pt x="788" y="524"/>
                      </a:lnTo>
                      <a:lnTo>
                        <a:pt x="792" y="514"/>
                      </a:lnTo>
                      <a:lnTo>
                        <a:pt x="794" y="502"/>
                      </a:lnTo>
                      <a:lnTo>
                        <a:pt x="794" y="488"/>
                      </a:lnTo>
                      <a:lnTo>
                        <a:pt x="794" y="474"/>
                      </a:lnTo>
                      <a:lnTo>
                        <a:pt x="790" y="450"/>
                      </a:lnTo>
                      <a:lnTo>
                        <a:pt x="786" y="440"/>
                      </a:lnTo>
                      <a:lnTo>
                        <a:pt x="782" y="426"/>
                      </a:lnTo>
                      <a:lnTo>
                        <a:pt x="782" y="426"/>
                      </a:lnTo>
                      <a:lnTo>
                        <a:pt x="784" y="424"/>
                      </a:lnTo>
                      <a:lnTo>
                        <a:pt x="784" y="422"/>
                      </a:lnTo>
                      <a:lnTo>
                        <a:pt x="782" y="420"/>
                      </a:lnTo>
                      <a:lnTo>
                        <a:pt x="776" y="418"/>
                      </a:lnTo>
                      <a:lnTo>
                        <a:pt x="766" y="414"/>
                      </a:lnTo>
                      <a:lnTo>
                        <a:pt x="722" y="406"/>
                      </a:lnTo>
                      <a:lnTo>
                        <a:pt x="722" y="406"/>
                      </a:lnTo>
                      <a:lnTo>
                        <a:pt x="696" y="404"/>
                      </a:lnTo>
                      <a:lnTo>
                        <a:pt x="666" y="406"/>
                      </a:lnTo>
                      <a:lnTo>
                        <a:pt x="668" y="404"/>
                      </a:lnTo>
                      <a:lnTo>
                        <a:pt x="682" y="392"/>
                      </a:lnTo>
                      <a:lnTo>
                        <a:pt x="704" y="376"/>
                      </a:lnTo>
                      <a:lnTo>
                        <a:pt x="722" y="366"/>
                      </a:lnTo>
                      <a:lnTo>
                        <a:pt x="742" y="354"/>
                      </a:lnTo>
                      <a:lnTo>
                        <a:pt x="758" y="340"/>
                      </a:lnTo>
                      <a:lnTo>
                        <a:pt x="758" y="340"/>
                      </a:lnTo>
                      <a:lnTo>
                        <a:pt x="764" y="332"/>
                      </a:lnTo>
                      <a:lnTo>
                        <a:pt x="768" y="326"/>
                      </a:lnTo>
                      <a:lnTo>
                        <a:pt x="770" y="320"/>
                      </a:lnTo>
                      <a:lnTo>
                        <a:pt x="770" y="320"/>
                      </a:lnTo>
                      <a:lnTo>
                        <a:pt x="770" y="308"/>
                      </a:lnTo>
                      <a:lnTo>
                        <a:pt x="772" y="290"/>
                      </a:lnTo>
                      <a:lnTo>
                        <a:pt x="772" y="290"/>
                      </a:lnTo>
                      <a:lnTo>
                        <a:pt x="772" y="280"/>
                      </a:lnTo>
                      <a:lnTo>
                        <a:pt x="772" y="272"/>
                      </a:lnTo>
                      <a:lnTo>
                        <a:pt x="770" y="266"/>
                      </a:lnTo>
                      <a:lnTo>
                        <a:pt x="770" y="266"/>
                      </a:lnTo>
                      <a:lnTo>
                        <a:pt x="768" y="260"/>
                      </a:lnTo>
                      <a:lnTo>
                        <a:pt x="768" y="254"/>
                      </a:lnTo>
                      <a:lnTo>
                        <a:pt x="768" y="250"/>
                      </a:lnTo>
                      <a:lnTo>
                        <a:pt x="768" y="250"/>
                      </a:lnTo>
                      <a:lnTo>
                        <a:pt x="768" y="244"/>
                      </a:lnTo>
                      <a:lnTo>
                        <a:pt x="768" y="236"/>
                      </a:lnTo>
                      <a:lnTo>
                        <a:pt x="766" y="226"/>
                      </a:lnTo>
                      <a:lnTo>
                        <a:pt x="764" y="222"/>
                      </a:lnTo>
                      <a:lnTo>
                        <a:pt x="760" y="220"/>
                      </a:lnTo>
                      <a:lnTo>
                        <a:pt x="760" y="220"/>
                      </a:lnTo>
                      <a:lnTo>
                        <a:pt x="756" y="216"/>
                      </a:lnTo>
                      <a:lnTo>
                        <a:pt x="756" y="212"/>
                      </a:lnTo>
                      <a:lnTo>
                        <a:pt x="754" y="204"/>
                      </a:lnTo>
                      <a:lnTo>
                        <a:pt x="754" y="204"/>
                      </a:lnTo>
                      <a:lnTo>
                        <a:pt x="756" y="198"/>
                      </a:lnTo>
                      <a:lnTo>
                        <a:pt x="758" y="194"/>
                      </a:lnTo>
                      <a:lnTo>
                        <a:pt x="756" y="190"/>
                      </a:lnTo>
                      <a:lnTo>
                        <a:pt x="756" y="190"/>
                      </a:lnTo>
                      <a:lnTo>
                        <a:pt x="752" y="186"/>
                      </a:lnTo>
                      <a:lnTo>
                        <a:pt x="748" y="180"/>
                      </a:lnTo>
                      <a:lnTo>
                        <a:pt x="744" y="170"/>
                      </a:lnTo>
                      <a:lnTo>
                        <a:pt x="744" y="170"/>
                      </a:lnTo>
                      <a:lnTo>
                        <a:pt x="746" y="160"/>
                      </a:lnTo>
                      <a:lnTo>
                        <a:pt x="746" y="152"/>
                      </a:lnTo>
                      <a:lnTo>
                        <a:pt x="746" y="146"/>
                      </a:lnTo>
                      <a:lnTo>
                        <a:pt x="746" y="146"/>
                      </a:lnTo>
                      <a:lnTo>
                        <a:pt x="746" y="142"/>
                      </a:lnTo>
                      <a:lnTo>
                        <a:pt x="746" y="134"/>
                      </a:lnTo>
                      <a:lnTo>
                        <a:pt x="746" y="126"/>
                      </a:lnTo>
                      <a:lnTo>
                        <a:pt x="750" y="118"/>
                      </a:lnTo>
                      <a:lnTo>
                        <a:pt x="750" y="118"/>
                      </a:lnTo>
                      <a:lnTo>
                        <a:pt x="752" y="112"/>
                      </a:lnTo>
                      <a:lnTo>
                        <a:pt x="752" y="106"/>
                      </a:lnTo>
                      <a:lnTo>
                        <a:pt x="752" y="98"/>
                      </a:lnTo>
                      <a:lnTo>
                        <a:pt x="752" y="98"/>
                      </a:lnTo>
                      <a:lnTo>
                        <a:pt x="752" y="92"/>
                      </a:lnTo>
                      <a:lnTo>
                        <a:pt x="752" y="88"/>
                      </a:lnTo>
                      <a:lnTo>
                        <a:pt x="752" y="84"/>
                      </a:lnTo>
                      <a:lnTo>
                        <a:pt x="752" y="84"/>
                      </a:lnTo>
                      <a:lnTo>
                        <a:pt x="754" y="78"/>
                      </a:lnTo>
                      <a:lnTo>
                        <a:pt x="756" y="72"/>
                      </a:lnTo>
                      <a:lnTo>
                        <a:pt x="756" y="62"/>
                      </a:lnTo>
                      <a:lnTo>
                        <a:pt x="754" y="42"/>
                      </a:lnTo>
                      <a:lnTo>
                        <a:pt x="748" y="24"/>
                      </a:lnTo>
                      <a:lnTo>
                        <a:pt x="740" y="10"/>
                      </a:lnTo>
                      <a:lnTo>
                        <a:pt x="726" y="2"/>
                      </a:lnTo>
                      <a:lnTo>
                        <a:pt x="704" y="0"/>
                      </a:lnTo>
                      <a:lnTo>
                        <a:pt x="678" y="10"/>
                      </a:lnTo>
                      <a:lnTo>
                        <a:pt x="654" y="24"/>
                      </a:lnTo>
                      <a:lnTo>
                        <a:pt x="654" y="24"/>
                      </a:lnTo>
                      <a:lnTo>
                        <a:pt x="648" y="28"/>
                      </a:lnTo>
                      <a:lnTo>
                        <a:pt x="630" y="42"/>
                      </a:lnTo>
                      <a:lnTo>
                        <a:pt x="606" y="66"/>
                      </a:lnTo>
                      <a:lnTo>
                        <a:pt x="594" y="82"/>
                      </a:lnTo>
                      <a:lnTo>
                        <a:pt x="580" y="102"/>
                      </a:lnTo>
                      <a:lnTo>
                        <a:pt x="580" y="102"/>
                      </a:lnTo>
                      <a:lnTo>
                        <a:pt x="568" y="122"/>
                      </a:lnTo>
                      <a:lnTo>
                        <a:pt x="558" y="142"/>
                      </a:lnTo>
                      <a:lnTo>
                        <a:pt x="548" y="164"/>
                      </a:lnTo>
                      <a:lnTo>
                        <a:pt x="540" y="186"/>
                      </a:lnTo>
                      <a:lnTo>
                        <a:pt x="532" y="208"/>
                      </a:lnTo>
                      <a:lnTo>
                        <a:pt x="526" y="232"/>
                      </a:lnTo>
                      <a:lnTo>
                        <a:pt x="518" y="282"/>
                      </a:lnTo>
                      <a:lnTo>
                        <a:pt x="518" y="282"/>
                      </a:lnTo>
                      <a:lnTo>
                        <a:pt x="514" y="324"/>
                      </a:lnTo>
                      <a:lnTo>
                        <a:pt x="514" y="366"/>
                      </a:lnTo>
                      <a:lnTo>
                        <a:pt x="514" y="402"/>
                      </a:lnTo>
                      <a:lnTo>
                        <a:pt x="516" y="430"/>
                      </a:lnTo>
                      <a:lnTo>
                        <a:pt x="516" y="430"/>
                      </a:lnTo>
                      <a:lnTo>
                        <a:pt x="514" y="430"/>
                      </a:lnTo>
                      <a:lnTo>
                        <a:pt x="514" y="430"/>
                      </a:lnTo>
                      <a:lnTo>
                        <a:pt x="502" y="424"/>
                      </a:lnTo>
                      <a:lnTo>
                        <a:pt x="502" y="424"/>
                      </a:lnTo>
                      <a:lnTo>
                        <a:pt x="504" y="420"/>
                      </a:lnTo>
                      <a:lnTo>
                        <a:pt x="502" y="416"/>
                      </a:lnTo>
                      <a:lnTo>
                        <a:pt x="502" y="416"/>
                      </a:lnTo>
                      <a:lnTo>
                        <a:pt x="500" y="414"/>
                      </a:lnTo>
                      <a:lnTo>
                        <a:pt x="496" y="412"/>
                      </a:lnTo>
                      <a:lnTo>
                        <a:pt x="492" y="412"/>
                      </a:lnTo>
                      <a:lnTo>
                        <a:pt x="488" y="414"/>
                      </a:lnTo>
                      <a:lnTo>
                        <a:pt x="488" y="414"/>
                      </a:lnTo>
                      <a:lnTo>
                        <a:pt x="488" y="414"/>
                      </a:lnTo>
                      <a:lnTo>
                        <a:pt x="488" y="412"/>
                      </a:lnTo>
                      <a:lnTo>
                        <a:pt x="486" y="412"/>
                      </a:lnTo>
                      <a:lnTo>
                        <a:pt x="484" y="414"/>
                      </a:lnTo>
                      <a:lnTo>
                        <a:pt x="484" y="414"/>
                      </a:lnTo>
                      <a:lnTo>
                        <a:pt x="480" y="414"/>
                      </a:lnTo>
                      <a:lnTo>
                        <a:pt x="480" y="414"/>
                      </a:lnTo>
                      <a:lnTo>
                        <a:pt x="478" y="414"/>
                      </a:lnTo>
                      <a:lnTo>
                        <a:pt x="478" y="416"/>
                      </a:lnTo>
                      <a:lnTo>
                        <a:pt x="476" y="416"/>
                      </a:lnTo>
                      <a:lnTo>
                        <a:pt x="476" y="418"/>
                      </a:lnTo>
                      <a:lnTo>
                        <a:pt x="474" y="420"/>
                      </a:lnTo>
                      <a:lnTo>
                        <a:pt x="472" y="420"/>
                      </a:lnTo>
                      <a:lnTo>
                        <a:pt x="476" y="422"/>
                      </a:lnTo>
                      <a:lnTo>
                        <a:pt x="476" y="422"/>
                      </a:lnTo>
                      <a:lnTo>
                        <a:pt x="476" y="422"/>
                      </a:lnTo>
                      <a:lnTo>
                        <a:pt x="472" y="424"/>
                      </a:lnTo>
                      <a:lnTo>
                        <a:pt x="472" y="424"/>
                      </a:lnTo>
                      <a:lnTo>
                        <a:pt x="470" y="426"/>
                      </a:lnTo>
                      <a:lnTo>
                        <a:pt x="468" y="430"/>
                      </a:lnTo>
                      <a:lnTo>
                        <a:pt x="468" y="432"/>
                      </a:lnTo>
                      <a:lnTo>
                        <a:pt x="470" y="436"/>
                      </a:lnTo>
                      <a:lnTo>
                        <a:pt x="470" y="436"/>
                      </a:lnTo>
                      <a:lnTo>
                        <a:pt x="474" y="440"/>
                      </a:lnTo>
                      <a:lnTo>
                        <a:pt x="474" y="440"/>
                      </a:lnTo>
                      <a:lnTo>
                        <a:pt x="474" y="448"/>
                      </a:lnTo>
                      <a:lnTo>
                        <a:pt x="474" y="454"/>
                      </a:lnTo>
                      <a:lnTo>
                        <a:pt x="474" y="454"/>
                      </a:lnTo>
                      <a:lnTo>
                        <a:pt x="472" y="456"/>
                      </a:lnTo>
                      <a:lnTo>
                        <a:pt x="472" y="456"/>
                      </a:lnTo>
                      <a:lnTo>
                        <a:pt x="448" y="442"/>
                      </a:lnTo>
                      <a:lnTo>
                        <a:pt x="416" y="424"/>
                      </a:lnTo>
                      <a:lnTo>
                        <a:pt x="380" y="406"/>
                      </a:lnTo>
                      <a:lnTo>
                        <a:pt x="340" y="390"/>
                      </a:lnTo>
                      <a:lnTo>
                        <a:pt x="340" y="390"/>
                      </a:lnTo>
                      <a:lnTo>
                        <a:pt x="292" y="374"/>
                      </a:lnTo>
                      <a:lnTo>
                        <a:pt x="268" y="368"/>
                      </a:lnTo>
                      <a:lnTo>
                        <a:pt x="244" y="364"/>
                      </a:lnTo>
                      <a:lnTo>
                        <a:pt x="222" y="362"/>
                      </a:lnTo>
                      <a:lnTo>
                        <a:pt x="198" y="360"/>
                      </a:lnTo>
                      <a:lnTo>
                        <a:pt x="176" y="360"/>
                      </a:lnTo>
                      <a:lnTo>
                        <a:pt x="152" y="362"/>
                      </a:lnTo>
                      <a:lnTo>
                        <a:pt x="152" y="362"/>
                      </a:lnTo>
                      <a:lnTo>
                        <a:pt x="130" y="366"/>
                      </a:lnTo>
                      <a:lnTo>
                        <a:pt x="108" y="370"/>
                      </a:lnTo>
                      <a:lnTo>
                        <a:pt x="76" y="380"/>
                      </a:lnTo>
                      <a:lnTo>
                        <a:pt x="56" y="388"/>
                      </a:lnTo>
                      <a:lnTo>
                        <a:pt x="48" y="392"/>
                      </a:lnTo>
                      <a:lnTo>
                        <a:pt x="24" y="408"/>
                      </a:lnTo>
                      <a:lnTo>
                        <a:pt x="4" y="426"/>
                      </a:lnTo>
                      <a:lnTo>
                        <a:pt x="0" y="436"/>
                      </a:lnTo>
                      <a:lnTo>
                        <a:pt x="0" y="466"/>
                      </a:lnTo>
                      <a:lnTo>
                        <a:pt x="4" y="476"/>
                      </a:lnTo>
                      <a:lnTo>
                        <a:pt x="18" y="488"/>
                      </a:lnTo>
                      <a:lnTo>
                        <a:pt x="36" y="500"/>
                      </a:lnTo>
                      <a:lnTo>
                        <a:pt x="36" y="500"/>
                      </a:lnTo>
                      <a:lnTo>
                        <a:pt x="44" y="504"/>
                      </a:lnTo>
                      <a:lnTo>
                        <a:pt x="50" y="506"/>
                      </a:lnTo>
                      <a:lnTo>
                        <a:pt x="56" y="506"/>
                      </a:lnTo>
                      <a:lnTo>
                        <a:pt x="56" y="506"/>
                      </a:lnTo>
                      <a:lnTo>
                        <a:pt x="60" y="508"/>
                      </a:lnTo>
                      <a:lnTo>
                        <a:pt x="64" y="510"/>
                      </a:lnTo>
                      <a:lnTo>
                        <a:pt x="70" y="514"/>
                      </a:lnTo>
                      <a:lnTo>
                        <a:pt x="70" y="514"/>
                      </a:lnTo>
                      <a:lnTo>
                        <a:pt x="76" y="518"/>
                      </a:lnTo>
                      <a:lnTo>
                        <a:pt x="82" y="520"/>
                      </a:lnTo>
                      <a:lnTo>
                        <a:pt x="90" y="520"/>
                      </a:lnTo>
                      <a:lnTo>
                        <a:pt x="90" y="520"/>
                      </a:lnTo>
                      <a:lnTo>
                        <a:pt x="96" y="522"/>
                      </a:lnTo>
                      <a:lnTo>
                        <a:pt x="104" y="524"/>
                      </a:lnTo>
                      <a:lnTo>
                        <a:pt x="112" y="528"/>
                      </a:lnTo>
                      <a:lnTo>
                        <a:pt x="116" y="530"/>
                      </a:lnTo>
                      <a:lnTo>
                        <a:pt x="116" y="530"/>
                      </a:lnTo>
                      <a:lnTo>
                        <a:pt x="120" y="534"/>
                      </a:lnTo>
                      <a:lnTo>
                        <a:pt x="126" y="536"/>
                      </a:lnTo>
                      <a:lnTo>
                        <a:pt x="136" y="540"/>
                      </a:lnTo>
                      <a:lnTo>
                        <a:pt x="136" y="540"/>
                      </a:lnTo>
                      <a:lnTo>
                        <a:pt x="144" y="548"/>
                      </a:lnTo>
                      <a:lnTo>
                        <a:pt x="148" y="554"/>
                      </a:lnTo>
                      <a:lnTo>
                        <a:pt x="150" y="558"/>
                      </a:lnTo>
                      <a:lnTo>
                        <a:pt x="150" y="558"/>
                      </a:lnTo>
                      <a:lnTo>
                        <a:pt x="152" y="562"/>
                      </a:lnTo>
                      <a:lnTo>
                        <a:pt x="156" y="564"/>
                      </a:lnTo>
                      <a:lnTo>
                        <a:pt x="162" y="564"/>
                      </a:lnTo>
                      <a:lnTo>
                        <a:pt x="162" y="564"/>
                      </a:lnTo>
                      <a:lnTo>
                        <a:pt x="168" y="568"/>
                      </a:lnTo>
                      <a:lnTo>
                        <a:pt x="172" y="572"/>
                      </a:lnTo>
                      <a:lnTo>
                        <a:pt x="174" y="578"/>
                      </a:lnTo>
                      <a:lnTo>
                        <a:pt x="174" y="578"/>
                      </a:lnTo>
                      <a:lnTo>
                        <a:pt x="176" y="580"/>
                      </a:lnTo>
                      <a:lnTo>
                        <a:pt x="178" y="584"/>
                      </a:lnTo>
                      <a:lnTo>
                        <a:pt x="184" y="590"/>
                      </a:lnTo>
                      <a:lnTo>
                        <a:pt x="192" y="594"/>
                      </a:lnTo>
                      <a:lnTo>
                        <a:pt x="196" y="596"/>
                      </a:lnTo>
                      <a:lnTo>
                        <a:pt x="196" y="596"/>
                      </a:lnTo>
                      <a:lnTo>
                        <a:pt x="200" y="598"/>
                      </a:lnTo>
                      <a:lnTo>
                        <a:pt x="204" y="602"/>
                      </a:lnTo>
                      <a:lnTo>
                        <a:pt x="210" y="608"/>
                      </a:lnTo>
                      <a:lnTo>
                        <a:pt x="210" y="608"/>
                      </a:lnTo>
                      <a:lnTo>
                        <a:pt x="214" y="610"/>
                      </a:lnTo>
                      <a:lnTo>
                        <a:pt x="222" y="614"/>
                      </a:lnTo>
                      <a:lnTo>
                        <a:pt x="232" y="620"/>
                      </a:lnTo>
                      <a:lnTo>
                        <a:pt x="232" y="620"/>
                      </a:lnTo>
                      <a:lnTo>
                        <a:pt x="248" y="626"/>
                      </a:lnTo>
                      <a:lnTo>
                        <a:pt x="258" y="632"/>
                      </a:lnTo>
                      <a:lnTo>
                        <a:pt x="258" y="632"/>
                      </a:lnTo>
                      <a:lnTo>
                        <a:pt x="264" y="632"/>
                      </a:lnTo>
                      <a:lnTo>
                        <a:pt x="272" y="632"/>
                      </a:lnTo>
                      <a:lnTo>
                        <a:pt x="282" y="630"/>
                      </a:lnTo>
                      <a:lnTo>
                        <a:pt x="302" y="622"/>
                      </a:lnTo>
                      <a:lnTo>
                        <a:pt x="320" y="610"/>
                      </a:lnTo>
                      <a:lnTo>
                        <a:pt x="338" y="600"/>
                      </a:lnTo>
                      <a:lnTo>
                        <a:pt x="364" y="586"/>
                      </a:lnTo>
                      <a:lnTo>
                        <a:pt x="380" y="580"/>
                      </a:lnTo>
                      <a:lnTo>
                        <a:pt x="382" y="578"/>
                      </a:lnTo>
                      <a:lnTo>
                        <a:pt x="382" y="578"/>
                      </a:lnTo>
                      <a:lnTo>
                        <a:pt x="368" y="604"/>
                      </a:lnTo>
                      <a:lnTo>
                        <a:pt x="358" y="628"/>
                      </a:lnTo>
                      <a:lnTo>
                        <a:pt x="358" y="628"/>
                      </a:lnTo>
                      <a:lnTo>
                        <a:pt x="344" y="670"/>
                      </a:lnTo>
                      <a:lnTo>
                        <a:pt x="342" y="682"/>
                      </a:lnTo>
                      <a:lnTo>
                        <a:pt x="342" y="688"/>
                      </a:lnTo>
                      <a:lnTo>
                        <a:pt x="342" y="692"/>
                      </a:lnTo>
                      <a:lnTo>
                        <a:pt x="344" y="692"/>
                      </a:lnTo>
                      <a:lnTo>
                        <a:pt x="346" y="692"/>
                      </a:lnTo>
                      <a:lnTo>
                        <a:pt x="358" y="702"/>
                      </a:lnTo>
                      <a:lnTo>
                        <a:pt x="358" y="702"/>
                      </a:lnTo>
                      <a:lnTo>
                        <a:pt x="366" y="708"/>
                      </a:lnTo>
                      <a:lnTo>
                        <a:pt x="384" y="724"/>
                      </a:lnTo>
                      <a:lnTo>
                        <a:pt x="396" y="730"/>
                      </a:lnTo>
                      <a:lnTo>
                        <a:pt x="410" y="738"/>
                      </a:lnTo>
                      <a:lnTo>
                        <a:pt x="420" y="740"/>
                      </a:lnTo>
                      <a:lnTo>
                        <a:pt x="432" y="742"/>
                      </a:lnTo>
                      <a:lnTo>
                        <a:pt x="432" y="742"/>
                      </a:lnTo>
                      <a:lnTo>
                        <a:pt x="440" y="740"/>
                      </a:lnTo>
                      <a:lnTo>
                        <a:pt x="446" y="742"/>
                      </a:lnTo>
                      <a:lnTo>
                        <a:pt x="452" y="744"/>
                      </a:lnTo>
                      <a:lnTo>
                        <a:pt x="456" y="746"/>
                      </a:lnTo>
                      <a:lnTo>
                        <a:pt x="460" y="752"/>
                      </a:lnTo>
                      <a:lnTo>
                        <a:pt x="462" y="754"/>
                      </a:lnTo>
                      <a:lnTo>
                        <a:pt x="462" y="754"/>
                      </a:lnTo>
                      <a:lnTo>
                        <a:pt x="472" y="762"/>
                      </a:lnTo>
                      <a:lnTo>
                        <a:pt x="484" y="766"/>
                      </a:lnTo>
                      <a:lnTo>
                        <a:pt x="488" y="766"/>
                      </a:lnTo>
                      <a:lnTo>
                        <a:pt x="494" y="764"/>
                      </a:lnTo>
                      <a:lnTo>
                        <a:pt x="494" y="764"/>
                      </a:lnTo>
                      <a:lnTo>
                        <a:pt x="500" y="764"/>
                      </a:lnTo>
                      <a:lnTo>
                        <a:pt x="506" y="768"/>
                      </a:lnTo>
                      <a:lnTo>
                        <a:pt x="588" y="768"/>
                      </a:lnTo>
                      <a:lnTo>
                        <a:pt x="588" y="768"/>
                      </a:lnTo>
                      <a:lnTo>
                        <a:pt x="586" y="750"/>
                      </a:lnTo>
                      <a:lnTo>
                        <a:pt x="584" y="736"/>
                      </a:lnTo>
                      <a:lnTo>
                        <a:pt x="584" y="736"/>
                      </a:lnTo>
                      <a:lnTo>
                        <a:pt x="552" y="654"/>
                      </a:lnTo>
                      <a:lnTo>
                        <a:pt x="534" y="602"/>
                      </a:lnTo>
                      <a:lnTo>
                        <a:pt x="530" y="586"/>
                      </a:lnTo>
                      <a:lnTo>
                        <a:pt x="530" y="580"/>
                      </a:lnTo>
                      <a:lnTo>
                        <a:pt x="530" y="578"/>
                      </a:lnTo>
                      <a:lnTo>
                        <a:pt x="530" y="578"/>
                      </a:lnTo>
                      <a:lnTo>
                        <a:pt x="534" y="574"/>
                      </a:lnTo>
                      <a:lnTo>
                        <a:pt x="536" y="566"/>
                      </a:lnTo>
                      <a:lnTo>
                        <a:pt x="538" y="548"/>
                      </a:lnTo>
                      <a:lnTo>
                        <a:pt x="548" y="572"/>
                      </a:lnTo>
                      <a:lnTo>
                        <a:pt x="554" y="580"/>
                      </a:lnTo>
                      <a:lnTo>
                        <a:pt x="558" y="594"/>
                      </a:lnTo>
                      <a:lnTo>
                        <a:pt x="568" y="610"/>
                      </a:lnTo>
                      <a:lnTo>
                        <a:pt x="570" y="614"/>
                      </a:lnTo>
                      <a:lnTo>
                        <a:pt x="584" y="638"/>
                      </a:lnTo>
                      <a:lnTo>
                        <a:pt x="590" y="638"/>
                      </a:lnTo>
                      <a:lnTo>
                        <a:pt x="592" y="642"/>
                      </a:lnTo>
                      <a:lnTo>
                        <a:pt x="590" y="648"/>
                      </a:lnTo>
                      <a:lnTo>
                        <a:pt x="598" y="658"/>
                      </a:lnTo>
                      <a:lnTo>
                        <a:pt x="608" y="676"/>
                      </a:lnTo>
                      <a:lnTo>
                        <a:pt x="626" y="688"/>
                      </a:lnTo>
                      <a:lnTo>
                        <a:pt x="642" y="690"/>
                      </a:lnTo>
                      <a:lnTo>
                        <a:pt x="638" y="678"/>
                      </a:lnTo>
                      <a:lnTo>
                        <a:pt x="646" y="688"/>
                      </a:lnTo>
                      <a:lnTo>
                        <a:pt x="650" y="672"/>
                      </a:lnTo>
                      <a:lnTo>
                        <a:pt x="648" y="652"/>
                      </a:lnTo>
                      <a:lnTo>
                        <a:pt x="638" y="634"/>
                      </a:lnTo>
                      <a:lnTo>
                        <a:pt x="632" y="622"/>
                      </a:lnTo>
                      <a:lnTo>
                        <a:pt x="626" y="620"/>
                      </a:lnTo>
                      <a:lnTo>
                        <a:pt x="624" y="616"/>
                      </a:lnTo>
                      <a:lnTo>
                        <a:pt x="626" y="612"/>
                      </a:lnTo>
                      <a:lnTo>
                        <a:pt x="612" y="590"/>
                      </a:lnTo>
                      <a:lnTo>
                        <a:pt x="608" y="584"/>
                      </a:lnTo>
                      <a:lnTo>
                        <a:pt x="598" y="568"/>
                      </a:lnTo>
                      <a:lnTo>
                        <a:pt x="588" y="560"/>
                      </a:lnTo>
                      <a:lnTo>
                        <a:pt x="584" y="550"/>
                      </a:lnTo>
                      <a:lnTo>
                        <a:pt x="568" y="530"/>
                      </a:lnTo>
                      <a:lnTo>
                        <a:pt x="568" y="530"/>
                      </a:lnTo>
                      <a:lnTo>
                        <a:pt x="586" y="536"/>
                      </a:lnTo>
                      <a:lnTo>
                        <a:pt x="592" y="538"/>
                      </a:lnTo>
                      <a:lnTo>
                        <a:pt x="598" y="536"/>
                      </a:lnTo>
                      <a:lnTo>
                        <a:pt x="598" y="536"/>
                      </a:lnTo>
                      <a:lnTo>
                        <a:pt x="600" y="538"/>
                      </a:lnTo>
                      <a:lnTo>
                        <a:pt x="604" y="540"/>
                      </a:lnTo>
                      <a:lnTo>
                        <a:pt x="618" y="552"/>
                      </a:lnTo>
                      <a:lnTo>
                        <a:pt x="654" y="590"/>
                      </a:lnTo>
                      <a:lnTo>
                        <a:pt x="714" y="658"/>
                      </a:lnTo>
                      <a:lnTo>
                        <a:pt x="714" y="658"/>
                      </a:lnTo>
                      <a:lnTo>
                        <a:pt x="724" y="666"/>
                      </a:lnTo>
                      <a:lnTo>
                        <a:pt x="740" y="676"/>
                      </a:lnTo>
                      <a:lnTo>
                        <a:pt x="770" y="692"/>
                      </a:lnTo>
                      <a:lnTo>
                        <a:pt x="770" y="692"/>
                      </a:lnTo>
                      <a:lnTo>
                        <a:pt x="792" y="698"/>
                      </a:lnTo>
                      <a:lnTo>
                        <a:pt x="804" y="702"/>
                      </a:lnTo>
                      <a:lnTo>
                        <a:pt x="804" y="702"/>
                      </a:lnTo>
                      <a:lnTo>
                        <a:pt x="814" y="706"/>
                      </a:lnTo>
                      <a:lnTo>
                        <a:pt x="822" y="708"/>
                      </a:lnTo>
                      <a:lnTo>
                        <a:pt x="830" y="708"/>
                      </a:lnTo>
                      <a:lnTo>
                        <a:pt x="830" y="708"/>
                      </a:lnTo>
                      <a:lnTo>
                        <a:pt x="836" y="708"/>
                      </a:lnTo>
                      <a:lnTo>
                        <a:pt x="842" y="708"/>
                      </a:lnTo>
                      <a:lnTo>
                        <a:pt x="848" y="710"/>
                      </a:lnTo>
                      <a:lnTo>
                        <a:pt x="852" y="722"/>
                      </a:lnTo>
                      <a:lnTo>
                        <a:pt x="904" y="736"/>
                      </a:lnTo>
                      <a:lnTo>
                        <a:pt x="904" y="736"/>
                      </a:lnTo>
                      <a:lnTo>
                        <a:pt x="910" y="736"/>
                      </a:lnTo>
                      <a:lnTo>
                        <a:pt x="914" y="734"/>
                      </a:lnTo>
                      <a:lnTo>
                        <a:pt x="916" y="732"/>
                      </a:lnTo>
                      <a:lnTo>
                        <a:pt x="916" y="730"/>
                      </a:lnTo>
                      <a:lnTo>
                        <a:pt x="916" y="730"/>
                      </a:lnTo>
                      <a:lnTo>
                        <a:pt x="914" y="722"/>
                      </a:lnTo>
                      <a:lnTo>
                        <a:pt x="910" y="716"/>
                      </a:lnTo>
                      <a:lnTo>
                        <a:pt x="898" y="700"/>
                      </a:lnTo>
                      <a:lnTo>
                        <a:pt x="898" y="700"/>
                      </a:lnTo>
                      <a:lnTo>
                        <a:pt x="892" y="694"/>
                      </a:lnTo>
                      <a:lnTo>
                        <a:pt x="884" y="690"/>
                      </a:lnTo>
                      <a:lnTo>
                        <a:pt x="878" y="688"/>
                      </a:lnTo>
                      <a:lnTo>
                        <a:pt x="878" y="688"/>
                      </a:lnTo>
                      <a:close/>
                      <a:moveTo>
                        <a:pt x="478" y="422"/>
                      </a:moveTo>
                      <a:lnTo>
                        <a:pt x="478" y="422"/>
                      </a:lnTo>
                      <a:lnTo>
                        <a:pt x="478" y="422"/>
                      </a:lnTo>
                      <a:lnTo>
                        <a:pt x="478" y="420"/>
                      </a:lnTo>
                      <a:lnTo>
                        <a:pt x="478" y="422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effectLst>
                  <a:glow rad="38100">
                    <a:schemeClr val="bg2">
                      <a:lumMod val="60000"/>
                      <a:lumOff val="40000"/>
                      <a:alpha val="19000"/>
                    </a:schemeClr>
                  </a:glow>
                  <a:softEdge rad="12700"/>
                </a:effectLst>
                <a:extLst/>
              </p:spPr>
              <p:txBody>
                <a:bodyPr/>
                <a:lstStyle/>
                <a:p>
                  <a:pPr defTabSz="457200">
                    <a:defRPr/>
                  </a:pPr>
                  <a:endParaRPr lang="en-US" sz="1800">
                    <a:latin typeface="+mn-lt"/>
                  </a:endParaRPr>
                </a:p>
              </p:txBody>
            </p:sp>
          </p:grpSp>
        </p:grpSp>
        <p:grpSp>
          <p:nvGrpSpPr>
            <p:cNvPr id="22" name="Group 715"/>
            <p:cNvGrpSpPr>
              <a:grpSpLocks/>
            </p:cNvGrpSpPr>
            <p:nvPr/>
          </p:nvGrpSpPr>
          <p:grpSpPr bwMode="auto">
            <a:xfrm>
              <a:off x="2" y="-16"/>
              <a:ext cx="9252335" cy="6787414"/>
              <a:chOff x="2" y="-16"/>
              <a:chExt cx="9252335" cy="6787414"/>
            </a:xfrm>
          </p:grpSpPr>
          <p:grpSp>
            <p:nvGrpSpPr>
              <p:cNvPr id="23" name="Group 129"/>
              <p:cNvGrpSpPr>
                <a:grpSpLocks noChangeAspect="1"/>
              </p:cNvGrpSpPr>
              <p:nvPr/>
            </p:nvGrpSpPr>
            <p:grpSpPr>
              <a:xfrm rot="20119239">
                <a:off x="7445117" y="3056828"/>
                <a:ext cx="1807220" cy="3062371"/>
                <a:chOff x="2048564" y="457200"/>
                <a:chExt cx="6368361" cy="10791417"/>
              </a:xfrm>
              <a:solidFill>
                <a:schemeClr val="bg2">
                  <a:lumMod val="60000"/>
                  <a:lumOff val="40000"/>
                  <a:alpha val="18000"/>
                </a:schemeClr>
              </a:solidFill>
            </p:grpSpPr>
            <p:sp>
              <p:nvSpPr>
                <p:cNvPr id="175" name="Freeform 86"/>
                <p:cNvSpPr>
                  <a:spLocks/>
                </p:cNvSpPr>
                <p:nvPr/>
              </p:nvSpPr>
              <p:spPr bwMode="auto">
                <a:xfrm>
                  <a:off x="6400801" y="787399"/>
                  <a:ext cx="390524" cy="581026"/>
                </a:xfrm>
                <a:custGeom>
                  <a:avLst/>
                  <a:gdLst/>
                  <a:ahLst/>
                  <a:cxnLst>
                    <a:cxn ang="0">
                      <a:pos x="242" y="366"/>
                    </a:cxn>
                    <a:cxn ang="0">
                      <a:pos x="242" y="366"/>
                    </a:cxn>
                    <a:cxn ang="0">
                      <a:pos x="244" y="364"/>
                    </a:cxn>
                    <a:cxn ang="0">
                      <a:pos x="246" y="364"/>
                    </a:cxn>
                    <a:cxn ang="0">
                      <a:pos x="246" y="364"/>
                    </a:cxn>
                    <a:cxn ang="0">
                      <a:pos x="236" y="348"/>
                    </a:cxn>
                    <a:cxn ang="0">
                      <a:pos x="50" y="54"/>
                    </a:cxn>
                    <a:cxn ang="0">
                      <a:pos x="50" y="54"/>
                    </a:cxn>
                    <a:cxn ang="0">
                      <a:pos x="32" y="28"/>
                    </a:cxn>
                    <a:cxn ang="0">
                      <a:pos x="32" y="26"/>
                    </a:cxn>
                    <a:cxn ang="0">
                      <a:pos x="32" y="26"/>
                    </a:cxn>
                    <a:cxn ang="0">
                      <a:pos x="22" y="14"/>
                    </a:cxn>
                    <a:cxn ang="0">
                      <a:pos x="10" y="4"/>
                    </a:cxn>
                    <a:cxn ang="0">
                      <a:pos x="10" y="4"/>
                    </a:cxn>
                    <a:cxn ang="0">
                      <a:pos x="6" y="2"/>
                    </a:cxn>
                    <a:cxn ang="0">
                      <a:pos x="2" y="0"/>
                    </a:cxn>
                    <a:cxn ang="0">
                      <a:pos x="0" y="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4" y="16"/>
                    </a:cxn>
                    <a:cxn ang="0">
                      <a:pos x="10" y="24"/>
                    </a:cxn>
                    <a:cxn ang="0">
                      <a:pos x="10" y="24"/>
                    </a:cxn>
                    <a:cxn ang="0">
                      <a:pos x="20" y="34"/>
                    </a:cxn>
                    <a:cxn ang="0">
                      <a:pos x="28" y="44"/>
                    </a:cxn>
                    <a:cxn ang="0">
                      <a:pos x="232" y="352"/>
                    </a:cxn>
                    <a:cxn ang="0">
                      <a:pos x="232" y="352"/>
                    </a:cxn>
                    <a:cxn ang="0">
                      <a:pos x="238" y="362"/>
                    </a:cxn>
                    <a:cxn ang="0">
                      <a:pos x="242" y="366"/>
                    </a:cxn>
                    <a:cxn ang="0">
                      <a:pos x="242" y="366"/>
                    </a:cxn>
                  </a:cxnLst>
                  <a:rect l="0" t="0" r="r" b="b"/>
                  <a:pathLst>
                    <a:path w="246" h="366">
                      <a:moveTo>
                        <a:pt x="242" y="366"/>
                      </a:moveTo>
                      <a:lnTo>
                        <a:pt x="242" y="366"/>
                      </a:lnTo>
                      <a:lnTo>
                        <a:pt x="244" y="364"/>
                      </a:lnTo>
                      <a:lnTo>
                        <a:pt x="246" y="364"/>
                      </a:lnTo>
                      <a:lnTo>
                        <a:pt x="246" y="364"/>
                      </a:lnTo>
                      <a:lnTo>
                        <a:pt x="236" y="348"/>
                      </a:lnTo>
                      <a:lnTo>
                        <a:pt x="50" y="54"/>
                      </a:lnTo>
                      <a:lnTo>
                        <a:pt x="50" y="54"/>
                      </a:lnTo>
                      <a:lnTo>
                        <a:pt x="32" y="28"/>
                      </a:lnTo>
                      <a:lnTo>
                        <a:pt x="32" y="26"/>
                      </a:lnTo>
                      <a:lnTo>
                        <a:pt x="32" y="26"/>
                      </a:lnTo>
                      <a:lnTo>
                        <a:pt x="22" y="14"/>
                      </a:lnTo>
                      <a:lnTo>
                        <a:pt x="10" y="4"/>
                      </a:lnTo>
                      <a:lnTo>
                        <a:pt x="10" y="4"/>
                      </a:lnTo>
                      <a:lnTo>
                        <a:pt x="6" y="2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4" y="16"/>
                      </a:lnTo>
                      <a:lnTo>
                        <a:pt x="10" y="24"/>
                      </a:lnTo>
                      <a:lnTo>
                        <a:pt x="10" y="24"/>
                      </a:lnTo>
                      <a:lnTo>
                        <a:pt x="20" y="34"/>
                      </a:lnTo>
                      <a:lnTo>
                        <a:pt x="28" y="44"/>
                      </a:lnTo>
                      <a:lnTo>
                        <a:pt x="232" y="352"/>
                      </a:lnTo>
                      <a:lnTo>
                        <a:pt x="232" y="352"/>
                      </a:lnTo>
                      <a:lnTo>
                        <a:pt x="238" y="362"/>
                      </a:lnTo>
                      <a:lnTo>
                        <a:pt x="242" y="366"/>
                      </a:lnTo>
                      <a:lnTo>
                        <a:pt x="242" y="36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76" name="Freeform 87"/>
                <p:cNvSpPr>
                  <a:spLocks/>
                </p:cNvSpPr>
                <p:nvPr/>
              </p:nvSpPr>
              <p:spPr bwMode="auto">
                <a:xfrm>
                  <a:off x="6791325" y="1381124"/>
                  <a:ext cx="1588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77" name="Freeform 88"/>
                <p:cNvSpPr>
                  <a:spLocks/>
                </p:cNvSpPr>
                <p:nvPr/>
              </p:nvSpPr>
              <p:spPr bwMode="auto">
                <a:xfrm>
                  <a:off x="6819900" y="787399"/>
                  <a:ext cx="387350" cy="581026"/>
                </a:xfrm>
                <a:custGeom>
                  <a:avLst/>
                  <a:gdLst/>
                  <a:ahLst/>
                  <a:cxnLst>
                    <a:cxn ang="0">
                      <a:pos x="2" y="366"/>
                    </a:cxn>
                    <a:cxn ang="0">
                      <a:pos x="2" y="366"/>
                    </a:cxn>
                    <a:cxn ang="0">
                      <a:pos x="6" y="362"/>
                    </a:cxn>
                    <a:cxn ang="0">
                      <a:pos x="14" y="352"/>
                    </a:cxn>
                    <a:cxn ang="0">
                      <a:pos x="216" y="44"/>
                    </a:cxn>
                    <a:cxn ang="0">
                      <a:pos x="216" y="44"/>
                    </a:cxn>
                    <a:cxn ang="0">
                      <a:pos x="226" y="34"/>
                    </a:cxn>
                    <a:cxn ang="0">
                      <a:pos x="234" y="24"/>
                    </a:cxn>
                    <a:cxn ang="0">
                      <a:pos x="234" y="24"/>
                    </a:cxn>
                    <a:cxn ang="0">
                      <a:pos x="240" y="16"/>
                    </a:cxn>
                    <a:cxn ang="0">
                      <a:pos x="244" y="6"/>
                    </a:cxn>
                    <a:cxn ang="0">
                      <a:pos x="244" y="6"/>
                    </a:cxn>
                    <a:cxn ang="0">
                      <a:pos x="244" y="2"/>
                    </a:cxn>
                    <a:cxn ang="0">
                      <a:pos x="242" y="0"/>
                    </a:cxn>
                    <a:cxn ang="0">
                      <a:pos x="238" y="2"/>
                    </a:cxn>
                    <a:cxn ang="0">
                      <a:pos x="234" y="4"/>
                    </a:cxn>
                    <a:cxn ang="0">
                      <a:pos x="234" y="4"/>
                    </a:cxn>
                    <a:cxn ang="0">
                      <a:pos x="222" y="14"/>
                    </a:cxn>
                    <a:cxn ang="0">
                      <a:pos x="212" y="26"/>
                    </a:cxn>
                    <a:cxn ang="0">
                      <a:pos x="212" y="28"/>
                    </a:cxn>
                    <a:cxn ang="0">
                      <a:pos x="212" y="28"/>
                    </a:cxn>
                    <a:cxn ang="0">
                      <a:pos x="194" y="54"/>
                    </a:cxn>
                    <a:cxn ang="0">
                      <a:pos x="8" y="348"/>
                    </a:cxn>
                    <a:cxn ang="0">
                      <a:pos x="8" y="348"/>
                    </a:cxn>
                    <a:cxn ang="0">
                      <a:pos x="0" y="364"/>
                    </a:cxn>
                    <a:cxn ang="0">
                      <a:pos x="0" y="364"/>
                    </a:cxn>
                    <a:cxn ang="0">
                      <a:pos x="0" y="366"/>
                    </a:cxn>
                    <a:cxn ang="0">
                      <a:pos x="0" y="366"/>
                    </a:cxn>
                    <a:cxn ang="0">
                      <a:pos x="2" y="366"/>
                    </a:cxn>
                    <a:cxn ang="0">
                      <a:pos x="2" y="366"/>
                    </a:cxn>
                  </a:cxnLst>
                  <a:rect l="0" t="0" r="r" b="b"/>
                  <a:pathLst>
                    <a:path w="244" h="366">
                      <a:moveTo>
                        <a:pt x="2" y="366"/>
                      </a:moveTo>
                      <a:lnTo>
                        <a:pt x="2" y="366"/>
                      </a:lnTo>
                      <a:lnTo>
                        <a:pt x="6" y="362"/>
                      </a:lnTo>
                      <a:lnTo>
                        <a:pt x="14" y="352"/>
                      </a:lnTo>
                      <a:lnTo>
                        <a:pt x="216" y="44"/>
                      </a:lnTo>
                      <a:lnTo>
                        <a:pt x="216" y="44"/>
                      </a:lnTo>
                      <a:lnTo>
                        <a:pt x="226" y="34"/>
                      </a:lnTo>
                      <a:lnTo>
                        <a:pt x="234" y="24"/>
                      </a:lnTo>
                      <a:lnTo>
                        <a:pt x="234" y="24"/>
                      </a:lnTo>
                      <a:lnTo>
                        <a:pt x="240" y="16"/>
                      </a:lnTo>
                      <a:lnTo>
                        <a:pt x="244" y="6"/>
                      </a:lnTo>
                      <a:lnTo>
                        <a:pt x="244" y="6"/>
                      </a:lnTo>
                      <a:lnTo>
                        <a:pt x="244" y="2"/>
                      </a:lnTo>
                      <a:lnTo>
                        <a:pt x="242" y="0"/>
                      </a:lnTo>
                      <a:lnTo>
                        <a:pt x="238" y="2"/>
                      </a:lnTo>
                      <a:lnTo>
                        <a:pt x="234" y="4"/>
                      </a:lnTo>
                      <a:lnTo>
                        <a:pt x="234" y="4"/>
                      </a:lnTo>
                      <a:lnTo>
                        <a:pt x="222" y="14"/>
                      </a:lnTo>
                      <a:lnTo>
                        <a:pt x="212" y="26"/>
                      </a:lnTo>
                      <a:lnTo>
                        <a:pt x="212" y="28"/>
                      </a:lnTo>
                      <a:lnTo>
                        <a:pt x="212" y="28"/>
                      </a:lnTo>
                      <a:lnTo>
                        <a:pt x="194" y="54"/>
                      </a:lnTo>
                      <a:lnTo>
                        <a:pt x="8" y="348"/>
                      </a:lnTo>
                      <a:lnTo>
                        <a:pt x="8" y="348"/>
                      </a:lnTo>
                      <a:lnTo>
                        <a:pt x="0" y="364"/>
                      </a:lnTo>
                      <a:lnTo>
                        <a:pt x="0" y="364"/>
                      </a:lnTo>
                      <a:lnTo>
                        <a:pt x="0" y="366"/>
                      </a:lnTo>
                      <a:lnTo>
                        <a:pt x="0" y="366"/>
                      </a:lnTo>
                      <a:lnTo>
                        <a:pt x="2" y="366"/>
                      </a:lnTo>
                      <a:lnTo>
                        <a:pt x="2" y="36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78" name="Freeform 89"/>
                <p:cNvSpPr>
                  <a:spLocks noEditPoints="1"/>
                </p:cNvSpPr>
                <p:nvPr/>
              </p:nvSpPr>
              <p:spPr bwMode="auto">
                <a:xfrm>
                  <a:off x="5181600" y="457200"/>
                  <a:ext cx="3235325" cy="2759075"/>
                </a:xfrm>
                <a:custGeom>
                  <a:avLst/>
                  <a:gdLst/>
                  <a:ahLst/>
                  <a:cxnLst>
                    <a:cxn ang="0">
                      <a:pos x="1778" y="8"/>
                    </a:cxn>
                    <a:cxn ang="0">
                      <a:pos x="1424" y="184"/>
                    </a:cxn>
                    <a:cxn ang="0">
                      <a:pos x="1152" y="514"/>
                    </a:cxn>
                    <a:cxn ang="0">
                      <a:pos x="1064" y="610"/>
                    </a:cxn>
                    <a:cxn ang="0">
                      <a:pos x="1042" y="574"/>
                    </a:cxn>
                    <a:cxn ang="0">
                      <a:pos x="1014" y="574"/>
                    </a:cxn>
                    <a:cxn ang="0">
                      <a:pos x="982" y="586"/>
                    </a:cxn>
                    <a:cxn ang="0">
                      <a:pos x="964" y="644"/>
                    </a:cxn>
                    <a:cxn ang="0">
                      <a:pos x="774" y="350"/>
                    </a:cxn>
                    <a:cxn ang="0">
                      <a:pos x="432" y="66"/>
                    </a:cxn>
                    <a:cxn ang="0">
                      <a:pos x="60" y="14"/>
                    </a:cxn>
                    <a:cxn ang="0">
                      <a:pos x="58" y="236"/>
                    </a:cxn>
                    <a:cxn ang="0">
                      <a:pos x="100" y="298"/>
                    </a:cxn>
                    <a:cxn ang="0">
                      <a:pos x="154" y="358"/>
                    </a:cxn>
                    <a:cxn ang="0">
                      <a:pos x="190" y="458"/>
                    </a:cxn>
                    <a:cxn ang="0">
                      <a:pos x="216" y="506"/>
                    </a:cxn>
                    <a:cxn ang="0">
                      <a:pos x="228" y="580"/>
                    </a:cxn>
                    <a:cxn ang="0">
                      <a:pos x="252" y="632"/>
                    </a:cxn>
                    <a:cxn ang="0">
                      <a:pos x="320" y="740"/>
                    </a:cxn>
                    <a:cxn ang="0">
                      <a:pos x="628" y="780"/>
                    </a:cxn>
                    <a:cxn ang="0">
                      <a:pos x="422" y="938"/>
                    </a:cxn>
                    <a:cxn ang="0">
                      <a:pos x="446" y="1044"/>
                    </a:cxn>
                    <a:cxn ang="0">
                      <a:pos x="548" y="1174"/>
                    </a:cxn>
                    <a:cxn ang="0">
                      <a:pos x="588" y="1256"/>
                    </a:cxn>
                    <a:cxn ang="0">
                      <a:pos x="646" y="1306"/>
                    </a:cxn>
                    <a:cxn ang="0">
                      <a:pos x="650" y="1464"/>
                    </a:cxn>
                    <a:cxn ang="0">
                      <a:pos x="562" y="1580"/>
                    </a:cxn>
                    <a:cxn ang="0">
                      <a:pos x="516" y="1698"/>
                    </a:cxn>
                    <a:cxn ang="0">
                      <a:pos x="554" y="1734"/>
                    </a:cxn>
                    <a:cxn ang="0">
                      <a:pos x="670" y="1586"/>
                    </a:cxn>
                    <a:cxn ang="0">
                      <a:pos x="770" y="1476"/>
                    </a:cxn>
                    <a:cxn ang="0">
                      <a:pos x="890" y="1070"/>
                    </a:cxn>
                    <a:cxn ang="0">
                      <a:pos x="938" y="954"/>
                    </a:cxn>
                    <a:cxn ang="0">
                      <a:pos x="962" y="1146"/>
                    </a:cxn>
                    <a:cxn ang="0">
                      <a:pos x="1022" y="1320"/>
                    </a:cxn>
                    <a:cxn ang="0">
                      <a:pos x="1076" y="1068"/>
                    </a:cxn>
                    <a:cxn ang="0">
                      <a:pos x="1106" y="958"/>
                    </a:cxn>
                    <a:cxn ang="0">
                      <a:pos x="1160" y="1136"/>
                    </a:cxn>
                    <a:cxn ang="0">
                      <a:pos x="1268" y="1476"/>
                    </a:cxn>
                    <a:cxn ang="0">
                      <a:pos x="1366" y="1586"/>
                    </a:cxn>
                    <a:cxn ang="0">
                      <a:pos x="1494" y="1738"/>
                    </a:cxn>
                    <a:cxn ang="0">
                      <a:pos x="1520" y="1676"/>
                    </a:cxn>
                    <a:cxn ang="0">
                      <a:pos x="1456" y="1558"/>
                    </a:cxn>
                    <a:cxn ang="0">
                      <a:pos x="1382" y="1442"/>
                    </a:cxn>
                    <a:cxn ang="0">
                      <a:pos x="1396" y="1300"/>
                    </a:cxn>
                    <a:cxn ang="0">
                      <a:pos x="1460" y="1236"/>
                    </a:cxn>
                    <a:cxn ang="0">
                      <a:pos x="1508" y="1166"/>
                    </a:cxn>
                    <a:cxn ang="0">
                      <a:pos x="1600" y="1020"/>
                    </a:cxn>
                    <a:cxn ang="0">
                      <a:pos x="1596" y="918"/>
                    </a:cxn>
                    <a:cxn ang="0">
                      <a:pos x="1454" y="772"/>
                    </a:cxn>
                    <a:cxn ang="0">
                      <a:pos x="1722" y="734"/>
                    </a:cxn>
                    <a:cxn ang="0">
                      <a:pos x="1788" y="628"/>
                    </a:cxn>
                    <a:cxn ang="0">
                      <a:pos x="1820" y="562"/>
                    </a:cxn>
                    <a:cxn ang="0">
                      <a:pos x="1824" y="498"/>
                    </a:cxn>
                    <a:cxn ang="0">
                      <a:pos x="1846" y="452"/>
                    </a:cxn>
                    <a:cxn ang="0">
                      <a:pos x="1884" y="358"/>
                    </a:cxn>
                    <a:cxn ang="0">
                      <a:pos x="1946" y="286"/>
                    </a:cxn>
                    <a:cxn ang="0">
                      <a:pos x="1984" y="232"/>
                    </a:cxn>
                    <a:cxn ang="0">
                      <a:pos x="1014" y="582"/>
                    </a:cxn>
                  </a:cxnLst>
                  <a:rect l="0" t="0" r="r" b="b"/>
                  <a:pathLst>
                    <a:path w="2038" h="1738">
                      <a:moveTo>
                        <a:pt x="2036" y="78"/>
                      </a:moveTo>
                      <a:lnTo>
                        <a:pt x="2018" y="44"/>
                      </a:lnTo>
                      <a:lnTo>
                        <a:pt x="1978" y="14"/>
                      </a:lnTo>
                      <a:lnTo>
                        <a:pt x="1916" y="2"/>
                      </a:lnTo>
                      <a:lnTo>
                        <a:pt x="1850" y="0"/>
                      </a:lnTo>
                      <a:lnTo>
                        <a:pt x="1850" y="0"/>
                      </a:lnTo>
                      <a:lnTo>
                        <a:pt x="1832" y="0"/>
                      </a:lnTo>
                      <a:lnTo>
                        <a:pt x="1808" y="4"/>
                      </a:lnTo>
                      <a:lnTo>
                        <a:pt x="1778" y="8"/>
                      </a:lnTo>
                      <a:lnTo>
                        <a:pt x="1742" y="16"/>
                      </a:lnTo>
                      <a:lnTo>
                        <a:pt x="1702" y="28"/>
                      </a:lnTo>
                      <a:lnTo>
                        <a:pt x="1656" y="46"/>
                      </a:lnTo>
                      <a:lnTo>
                        <a:pt x="1606" y="66"/>
                      </a:lnTo>
                      <a:lnTo>
                        <a:pt x="1606" y="66"/>
                      </a:lnTo>
                      <a:lnTo>
                        <a:pt x="1558" y="92"/>
                      </a:lnTo>
                      <a:lnTo>
                        <a:pt x="1510" y="120"/>
                      </a:lnTo>
                      <a:lnTo>
                        <a:pt x="1466" y="152"/>
                      </a:lnTo>
                      <a:lnTo>
                        <a:pt x="1424" y="184"/>
                      </a:lnTo>
                      <a:lnTo>
                        <a:pt x="1382" y="222"/>
                      </a:lnTo>
                      <a:lnTo>
                        <a:pt x="1342" y="260"/>
                      </a:lnTo>
                      <a:lnTo>
                        <a:pt x="1302" y="304"/>
                      </a:lnTo>
                      <a:lnTo>
                        <a:pt x="1264" y="350"/>
                      </a:lnTo>
                      <a:lnTo>
                        <a:pt x="1264" y="350"/>
                      </a:lnTo>
                      <a:lnTo>
                        <a:pt x="1234" y="388"/>
                      </a:lnTo>
                      <a:lnTo>
                        <a:pt x="1204" y="430"/>
                      </a:lnTo>
                      <a:lnTo>
                        <a:pt x="1176" y="472"/>
                      </a:lnTo>
                      <a:lnTo>
                        <a:pt x="1152" y="514"/>
                      </a:lnTo>
                      <a:lnTo>
                        <a:pt x="1110" y="590"/>
                      </a:lnTo>
                      <a:lnTo>
                        <a:pt x="1080" y="646"/>
                      </a:lnTo>
                      <a:lnTo>
                        <a:pt x="1080" y="646"/>
                      </a:lnTo>
                      <a:lnTo>
                        <a:pt x="1074" y="644"/>
                      </a:lnTo>
                      <a:lnTo>
                        <a:pt x="1074" y="644"/>
                      </a:lnTo>
                      <a:lnTo>
                        <a:pt x="1068" y="632"/>
                      </a:lnTo>
                      <a:lnTo>
                        <a:pt x="1060" y="618"/>
                      </a:lnTo>
                      <a:lnTo>
                        <a:pt x="1060" y="618"/>
                      </a:lnTo>
                      <a:lnTo>
                        <a:pt x="1064" y="610"/>
                      </a:lnTo>
                      <a:lnTo>
                        <a:pt x="1066" y="602"/>
                      </a:lnTo>
                      <a:lnTo>
                        <a:pt x="1066" y="602"/>
                      </a:lnTo>
                      <a:lnTo>
                        <a:pt x="1064" y="592"/>
                      </a:lnTo>
                      <a:lnTo>
                        <a:pt x="1060" y="586"/>
                      </a:lnTo>
                      <a:lnTo>
                        <a:pt x="1052" y="580"/>
                      </a:lnTo>
                      <a:lnTo>
                        <a:pt x="1042" y="578"/>
                      </a:lnTo>
                      <a:lnTo>
                        <a:pt x="1042" y="578"/>
                      </a:lnTo>
                      <a:lnTo>
                        <a:pt x="1040" y="580"/>
                      </a:lnTo>
                      <a:lnTo>
                        <a:pt x="1042" y="574"/>
                      </a:lnTo>
                      <a:lnTo>
                        <a:pt x="1036" y="574"/>
                      </a:lnTo>
                      <a:lnTo>
                        <a:pt x="1032" y="574"/>
                      </a:lnTo>
                      <a:lnTo>
                        <a:pt x="1032" y="574"/>
                      </a:lnTo>
                      <a:lnTo>
                        <a:pt x="1024" y="568"/>
                      </a:lnTo>
                      <a:lnTo>
                        <a:pt x="1024" y="568"/>
                      </a:lnTo>
                      <a:lnTo>
                        <a:pt x="1022" y="568"/>
                      </a:lnTo>
                      <a:lnTo>
                        <a:pt x="1018" y="570"/>
                      </a:lnTo>
                      <a:lnTo>
                        <a:pt x="1012" y="570"/>
                      </a:lnTo>
                      <a:lnTo>
                        <a:pt x="1014" y="574"/>
                      </a:lnTo>
                      <a:lnTo>
                        <a:pt x="1008" y="574"/>
                      </a:lnTo>
                      <a:lnTo>
                        <a:pt x="1004" y="574"/>
                      </a:lnTo>
                      <a:lnTo>
                        <a:pt x="1008" y="580"/>
                      </a:lnTo>
                      <a:lnTo>
                        <a:pt x="1008" y="580"/>
                      </a:lnTo>
                      <a:lnTo>
                        <a:pt x="1008" y="580"/>
                      </a:lnTo>
                      <a:lnTo>
                        <a:pt x="1000" y="578"/>
                      </a:lnTo>
                      <a:lnTo>
                        <a:pt x="1000" y="578"/>
                      </a:lnTo>
                      <a:lnTo>
                        <a:pt x="990" y="580"/>
                      </a:lnTo>
                      <a:lnTo>
                        <a:pt x="982" y="586"/>
                      </a:lnTo>
                      <a:lnTo>
                        <a:pt x="978" y="592"/>
                      </a:lnTo>
                      <a:lnTo>
                        <a:pt x="976" y="602"/>
                      </a:lnTo>
                      <a:lnTo>
                        <a:pt x="976" y="602"/>
                      </a:lnTo>
                      <a:lnTo>
                        <a:pt x="978" y="608"/>
                      </a:lnTo>
                      <a:lnTo>
                        <a:pt x="980" y="616"/>
                      </a:lnTo>
                      <a:lnTo>
                        <a:pt x="980" y="616"/>
                      </a:lnTo>
                      <a:lnTo>
                        <a:pt x="970" y="632"/>
                      </a:lnTo>
                      <a:lnTo>
                        <a:pt x="964" y="644"/>
                      </a:lnTo>
                      <a:lnTo>
                        <a:pt x="964" y="644"/>
                      </a:lnTo>
                      <a:lnTo>
                        <a:pt x="958" y="646"/>
                      </a:lnTo>
                      <a:lnTo>
                        <a:pt x="958" y="646"/>
                      </a:lnTo>
                      <a:lnTo>
                        <a:pt x="928" y="590"/>
                      </a:lnTo>
                      <a:lnTo>
                        <a:pt x="886" y="514"/>
                      </a:lnTo>
                      <a:lnTo>
                        <a:pt x="860" y="472"/>
                      </a:lnTo>
                      <a:lnTo>
                        <a:pt x="834" y="430"/>
                      </a:lnTo>
                      <a:lnTo>
                        <a:pt x="804" y="388"/>
                      </a:lnTo>
                      <a:lnTo>
                        <a:pt x="774" y="350"/>
                      </a:lnTo>
                      <a:lnTo>
                        <a:pt x="774" y="350"/>
                      </a:lnTo>
                      <a:lnTo>
                        <a:pt x="736" y="304"/>
                      </a:lnTo>
                      <a:lnTo>
                        <a:pt x="696" y="260"/>
                      </a:lnTo>
                      <a:lnTo>
                        <a:pt x="656" y="222"/>
                      </a:lnTo>
                      <a:lnTo>
                        <a:pt x="614" y="184"/>
                      </a:lnTo>
                      <a:lnTo>
                        <a:pt x="572" y="152"/>
                      </a:lnTo>
                      <a:lnTo>
                        <a:pt x="528" y="120"/>
                      </a:lnTo>
                      <a:lnTo>
                        <a:pt x="480" y="92"/>
                      </a:lnTo>
                      <a:lnTo>
                        <a:pt x="432" y="66"/>
                      </a:lnTo>
                      <a:lnTo>
                        <a:pt x="432" y="66"/>
                      </a:lnTo>
                      <a:lnTo>
                        <a:pt x="382" y="46"/>
                      </a:lnTo>
                      <a:lnTo>
                        <a:pt x="336" y="28"/>
                      </a:lnTo>
                      <a:lnTo>
                        <a:pt x="296" y="16"/>
                      </a:lnTo>
                      <a:lnTo>
                        <a:pt x="260" y="8"/>
                      </a:lnTo>
                      <a:lnTo>
                        <a:pt x="230" y="4"/>
                      </a:lnTo>
                      <a:lnTo>
                        <a:pt x="206" y="0"/>
                      </a:lnTo>
                      <a:lnTo>
                        <a:pt x="188" y="0"/>
                      </a:lnTo>
                      <a:lnTo>
                        <a:pt x="122" y="2"/>
                      </a:lnTo>
                      <a:lnTo>
                        <a:pt x="60" y="14"/>
                      </a:lnTo>
                      <a:lnTo>
                        <a:pt x="20" y="44"/>
                      </a:lnTo>
                      <a:lnTo>
                        <a:pt x="2" y="78"/>
                      </a:lnTo>
                      <a:lnTo>
                        <a:pt x="0" y="114"/>
                      </a:lnTo>
                      <a:lnTo>
                        <a:pt x="10" y="156"/>
                      </a:lnTo>
                      <a:lnTo>
                        <a:pt x="32" y="202"/>
                      </a:lnTo>
                      <a:lnTo>
                        <a:pt x="32" y="202"/>
                      </a:lnTo>
                      <a:lnTo>
                        <a:pt x="42" y="218"/>
                      </a:lnTo>
                      <a:lnTo>
                        <a:pt x="54" y="232"/>
                      </a:lnTo>
                      <a:lnTo>
                        <a:pt x="58" y="236"/>
                      </a:lnTo>
                      <a:lnTo>
                        <a:pt x="64" y="240"/>
                      </a:lnTo>
                      <a:lnTo>
                        <a:pt x="64" y="240"/>
                      </a:lnTo>
                      <a:lnTo>
                        <a:pt x="68" y="242"/>
                      </a:lnTo>
                      <a:lnTo>
                        <a:pt x="72" y="246"/>
                      </a:lnTo>
                      <a:lnTo>
                        <a:pt x="78" y="258"/>
                      </a:lnTo>
                      <a:lnTo>
                        <a:pt x="82" y="272"/>
                      </a:lnTo>
                      <a:lnTo>
                        <a:pt x="82" y="272"/>
                      </a:lnTo>
                      <a:lnTo>
                        <a:pt x="90" y="286"/>
                      </a:lnTo>
                      <a:lnTo>
                        <a:pt x="100" y="298"/>
                      </a:lnTo>
                      <a:lnTo>
                        <a:pt x="108" y="302"/>
                      </a:lnTo>
                      <a:lnTo>
                        <a:pt x="114" y="308"/>
                      </a:lnTo>
                      <a:lnTo>
                        <a:pt x="114" y="308"/>
                      </a:lnTo>
                      <a:lnTo>
                        <a:pt x="122" y="312"/>
                      </a:lnTo>
                      <a:lnTo>
                        <a:pt x="128" y="318"/>
                      </a:lnTo>
                      <a:lnTo>
                        <a:pt x="140" y="332"/>
                      </a:lnTo>
                      <a:lnTo>
                        <a:pt x="150" y="348"/>
                      </a:lnTo>
                      <a:lnTo>
                        <a:pt x="154" y="358"/>
                      </a:lnTo>
                      <a:lnTo>
                        <a:pt x="154" y="358"/>
                      </a:lnTo>
                      <a:lnTo>
                        <a:pt x="156" y="364"/>
                      </a:lnTo>
                      <a:lnTo>
                        <a:pt x="158" y="370"/>
                      </a:lnTo>
                      <a:lnTo>
                        <a:pt x="170" y="384"/>
                      </a:lnTo>
                      <a:lnTo>
                        <a:pt x="186" y="404"/>
                      </a:lnTo>
                      <a:lnTo>
                        <a:pt x="186" y="404"/>
                      </a:lnTo>
                      <a:lnTo>
                        <a:pt x="190" y="428"/>
                      </a:lnTo>
                      <a:lnTo>
                        <a:pt x="192" y="446"/>
                      </a:lnTo>
                      <a:lnTo>
                        <a:pt x="192" y="452"/>
                      </a:lnTo>
                      <a:lnTo>
                        <a:pt x="190" y="458"/>
                      </a:lnTo>
                      <a:lnTo>
                        <a:pt x="190" y="458"/>
                      </a:lnTo>
                      <a:lnTo>
                        <a:pt x="188" y="462"/>
                      </a:lnTo>
                      <a:lnTo>
                        <a:pt x="188" y="466"/>
                      </a:lnTo>
                      <a:lnTo>
                        <a:pt x="194" y="474"/>
                      </a:lnTo>
                      <a:lnTo>
                        <a:pt x="206" y="484"/>
                      </a:lnTo>
                      <a:lnTo>
                        <a:pt x="206" y="484"/>
                      </a:lnTo>
                      <a:lnTo>
                        <a:pt x="210" y="488"/>
                      </a:lnTo>
                      <a:lnTo>
                        <a:pt x="214" y="498"/>
                      </a:lnTo>
                      <a:lnTo>
                        <a:pt x="216" y="506"/>
                      </a:lnTo>
                      <a:lnTo>
                        <a:pt x="218" y="512"/>
                      </a:lnTo>
                      <a:lnTo>
                        <a:pt x="218" y="518"/>
                      </a:lnTo>
                      <a:lnTo>
                        <a:pt x="214" y="526"/>
                      </a:lnTo>
                      <a:lnTo>
                        <a:pt x="214" y="526"/>
                      </a:lnTo>
                      <a:lnTo>
                        <a:pt x="212" y="532"/>
                      </a:lnTo>
                      <a:lnTo>
                        <a:pt x="212" y="542"/>
                      </a:lnTo>
                      <a:lnTo>
                        <a:pt x="214" y="552"/>
                      </a:lnTo>
                      <a:lnTo>
                        <a:pt x="218" y="562"/>
                      </a:lnTo>
                      <a:lnTo>
                        <a:pt x="228" y="580"/>
                      </a:lnTo>
                      <a:lnTo>
                        <a:pt x="232" y="586"/>
                      </a:lnTo>
                      <a:lnTo>
                        <a:pt x="236" y="590"/>
                      </a:lnTo>
                      <a:lnTo>
                        <a:pt x="236" y="590"/>
                      </a:lnTo>
                      <a:lnTo>
                        <a:pt x="238" y="594"/>
                      </a:lnTo>
                      <a:lnTo>
                        <a:pt x="242" y="598"/>
                      </a:lnTo>
                      <a:lnTo>
                        <a:pt x="246" y="612"/>
                      </a:lnTo>
                      <a:lnTo>
                        <a:pt x="250" y="628"/>
                      </a:lnTo>
                      <a:lnTo>
                        <a:pt x="250" y="628"/>
                      </a:lnTo>
                      <a:lnTo>
                        <a:pt x="252" y="632"/>
                      </a:lnTo>
                      <a:lnTo>
                        <a:pt x="254" y="642"/>
                      </a:lnTo>
                      <a:lnTo>
                        <a:pt x="264" y="656"/>
                      </a:lnTo>
                      <a:lnTo>
                        <a:pt x="278" y="678"/>
                      </a:lnTo>
                      <a:lnTo>
                        <a:pt x="278" y="678"/>
                      </a:lnTo>
                      <a:lnTo>
                        <a:pt x="294" y="698"/>
                      </a:lnTo>
                      <a:lnTo>
                        <a:pt x="304" y="712"/>
                      </a:lnTo>
                      <a:lnTo>
                        <a:pt x="316" y="734"/>
                      </a:lnTo>
                      <a:lnTo>
                        <a:pt x="316" y="734"/>
                      </a:lnTo>
                      <a:lnTo>
                        <a:pt x="320" y="740"/>
                      </a:lnTo>
                      <a:lnTo>
                        <a:pt x="326" y="744"/>
                      </a:lnTo>
                      <a:lnTo>
                        <a:pt x="344" y="752"/>
                      </a:lnTo>
                      <a:lnTo>
                        <a:pt x="364" y="760"/>
                      </a:lnTo>
                      <a:lnTo>
                        <a:pt x="414" y="768"/>
                      </a:lnTo>
                      <a:lnTo>
                        <a:pt x="468" y="768"/>
                      </a:lnTo>
                      <a:lnTo>
                        <a:pt x="516" y="768"/>
                      </a:lnTo>
                      <a:lnTo>
                        <a:pt x="584" y="772"/>
                      </a:lnTo>
                      <a:lnTo>
                        <a:pt x="626" y="778"/>
                      </a:lnTo>
                      <a:lnTo>
                        <a:pt x="628" y="780"/>
                      </a:lnTo>
                      <a:lnTo>
                        <a:pt x="628" y="780"/>
                      </a:lnTo>
                      <a:lnTo>
                        <a:pt x="596" y="796"/>
                      </a:lnTo>
                      <a:lnTo>
                        <a:pt x="568" y="814"/>
                      </a:lnTo>
                      <a:lnTo>
                        <a:pt x="542" y="832"/>
                      </a:lnTo>
                      <a:lnTo>
                        <a:pt x="518" y="850"/>
                      </a:lnTo>
                      <a:lnTo>
                        <a:pt x="518" y="850"/>
                      </a:lnTo>
                      <a:lnTo>
                        <a:pt x="472" y="890"/>
                      </a:lnTo>
                      <a:lnTo>
                        <a:pt x="442" y="918"/>
                      </a:lnTo>
                      <a:lnTo>
                        <a:pt x="422" y="938"/>
                      </a:lnTo>
                      <a:lnTo>
                        <a:pt x="414" y="952"/>
                      </a:lnTo>
                      <a:lnTo>
                        <a:pt x="412" y="958"/>
                      </a:lnTo>
                      <a:lnTo>
                        <a:pt x="416" y="962"/>
                      </a:lnTo>
                      <a:lnTo>
                        <a:pt x="418" y="962"/>
                      </a:lnTo>
                      <a:lnTo>
                        <a:pt x="420" y="962"/>
                      </a:lnTo>
                      <a:lnTo>
                        <a:pt x="430" y="996"/>
                      </a:lnTo>
                      <a:lnTo>
                        <a:pt x="430" y="996"/>
                      </a:lnTo>
                      <a:lnTo>
                        <a:pt x="438" y="1020"/>
                      </a:lnTo>
                      <a:lnTo>
                        <a:pt x="446" y="1044"/>
                      </a:lnTo>
                      <a:lnTo>
                        <a:pt x="458" y="1074"/>
                      </a:lnTo>
                      <a:lnTo>
                        <a:pt x="474" y="1102"/>
                      </a:lnTo>
                      <a:lnTo>
                        <a:pt x="490" y="1130"/>
                      </a:lnTo>
                      <a:lnTo>
                        <a:pt x="500" y="1142"/>
                      </a:lnTo>
                      <a:lnTo>
                        <a:pt x="510" y="1152"/>
                      </a:lnTo>
                      <a:lnTo>
                        <a:pt x="520" y="1160"/>
                      </a:lnTo>
                      <a:lnTo>
                        <a:pt x="530" y="1166"/>
                      </a:lnTo>
                      <a:lnTo>
                        <a:pt x="530" y="1166"/>
                      </a:lnTo>
                      <a:lnTo>
                        <a:pt x="548" y="1174"/>
                      </a:lnTo>
                      <a:lnTo>
                        <a:pt x="560" y="1184"/>
                      </a:lnTo>
                      <a:lnTo>
                        <a:pt x="568" y="1194"/>
                      </a:lnTo>
                      <a:lnTo>
                        <a:pt x="572" y="1204"/>
                      </a:lnTo>
                      <a:lnTo>
                        <a:pt x="574" y="1214"/>
                      </a:lnTo>
                      <a:lnTo>
                        <a:pt x="574" y="1222"/>
                      </a:lnTo>
                      <a:lnTo>
                        <a:pt x="574" y="1228"/>
                      </a:lnTo>
                      <a:lnTo>
                        <a:pt x="574" y="1228"/>
                      </a:lnTo>
                      <a:lnTo>
                        <a:pt x="578" y="1236"/>
                      </a:lnTo>
                      <a:lnTo>
                        <a:pt x="588" y="1256"/>
                      </a:lnTo>
                      <a:lnTo>
                        <a:pt x="596" y="1268"/>
                      </a:lnTo>
                      <a:lnTo>
                        <a:pt x="604" y="1278"/>
                      </a:lnTo>
                      <a:lnTo>
                        <a:pt x="616" y="1284"/>
                      </a:lnTo>
                      <a:lnTo>
                        <a:pt x="626" y="1288"/>
                      </a:lnTo>
                      <a:lnTo>
                        <a:pt x="626" y="1288"/>
                      </a:lnTo>
                      <a:lnTo>
                        <a:pt x="632" y="1290"/>
                      </a:lnTo>
                      <a:lnTo>
                        <a:pt x="638" y="1294"/>
                      </a:lnTo>
                      <a:lnTo>
                        <a:pt x="642" y="1300"/>
                      </a:lnTo>
                      <a:lnTo>
                        <a:pt x="646" y="1306"/>
                      </a:lnTo>
                      <a:lnTo>
                        <a:pt x="652" y="1322"/>
                      </a:lnTo>
                      <a:lnTo>
                        <a:pt x="656" y="1340"/>
                      </a:lnTo>
                      <a:lnTo>
                        <a:pt x="660" y="1374"/>
                      </a:lnTo>
                      <a:lnTo>
                        <a:pt x="662" y="1388"/>
                      </a:lnTo>
                      <a:lnTo>
                        <a:pt x="662" y="1388"/>
                      </a:lnTo>
                      <a:lnTo>
                        <a:pt x="662" y="1404"/>
                      </a:lnTo>
                      <a:lnTo>
                        <a:pt x="660" y="1420"/>
                      </a:lnTo>
                      <a:lnTo>
                        <a:pt x="656" y="1442"/>
                      </a:lnTo>
                      <a:lnTo>
                        <a:pt x="650" y="1464"/>
                      </a:lnTo>
                      <a:lnTo>
                        <a:pt x="642" y="1486"/>
                      </a:lnTo>
                      <a:lnTo>
                        <a:pt x="636" y="1498"/>
                      </a:lnTo>
                      <a:lnTo>
                        <a:pt x="630" y="1508"/>
                      </a:lnTo>
                      <a:lnTo>
                        <a:pt x="622" y="1518"/>
                      </a:lnTo>
                      <a:lnTo>
                        <a:pt x="612" y="1528"/>
                      </a:lnTo>
                      <a:lnTo>
                        <a:pt x="612" y="1528"/>
                      </a:lnTo>
                      <a:lnTo>
                        <a:pt x="596" y="1544"/>
                      </a:lnTo>
                      <a:lnTo>
                        <a:pt x="582" y="1558"/>
                      </a:lnTo>
                      <a:lnTo>
                        <a:pt x="562" y="1580"/>
                      </a:lnTo>
                      <a:lnTo>
                        <a:pt x="550" y="1596"/>
                      </a:lnTo>
                      <a:lnTo>
                        <a:pt x="548" y="1602"/>
                      </a:lnTo>
                      <a:lnTo>
                        <a:pt x="548" y="1602"/>
                      </a:lnTo>
                      <a:lnTo>
                        <a:pt x="538" y="1616"/>
                      </a:lnTo>
                      <a:lnTo>
                        <a:pt x="530" y="1632"/>
                      </a:lnTo>
                      <a:lnTo>
                        <a:pt x="522" y="1652"/>
                      </a:lnTo>
                      <a:lnTo>
                        <a:pt x="522" y="1652"/>
                      </a:lnTo>
                      <a:lnTo>
                        <a:pt x="518" y="1676"/>
                      </a:lnTo>
                      <a:lnTo>
                        <a:pt x="516" y="1698"/>
                      </a:lnTo>
                      <a:lnTo>
                        <a:pt x="518" y="1716"/>
                      </a:lnTo>
                      <a:lnTo>
                        <a:pt x="520" y="1724"/>
                      </a:lnTo>
                      <a:lnTo>
                        <a:pt x="522" y="1732"/>
                      </a:lnTo>
                      <a:lnTo>
                        <a:pt x="522" y="1732"/>
                      </a:lnTo>
                      <a:lnTo>
                        <a:pt x="526" y="1736"/>
                      </a:lnTo>
                      <a:lnTo>
                        <a:pt x="532" y="1738"/>
                      </a:lnTo>
                      <a:lnTo>
                        <a:pt x="538" y="1738"/>
                      </a:lnTo>
                      <a:lnTo>
                        <a:pt x="544" y="1738"/>
                      </a:lnTo>
                      <a:lnTo>
                        <a:pt x="554" y="1734"/>
                      </a:lnTo>
                      <a:lnTo>
                        <a:pt x="558" y="1732"/>
                      </a:lnTo>
                      <a:lnTo>
                        <a:pt x="640" y="1640"/>
                      </a:lnTo>
                      <a:lnTo>
                        <a:pt x="636" y="1610"/>
                      </a:lnTo>
                      <a:lnTo>
                        <a:pt x="636" y="1610"/>
                      </a:lnTo>
                      <a:lnTo>
                        <a:pt x="648" y="1598"/>
                      </a:lnTo>
                      <a:lnTo>
                        <a:pt x="658" y="1590"/>
                      </a:lnTo>
                      <a:lnTo>
                        <a:pt x="664" y="1588"/>
                      </a:lnTo>
                      <a:lnTo>
                        <a:pt x="670" y="1586"/>
                      </a:lnTo>
                      <a:lnTo>
                        <a:pt x="670" y="1586"/>
                      </a:lnTo>
                      <a:lnTo>
                        <a:pt x="678" y="1582"/>
                      </a:lnTo>
                      <a:lnTo>
                        <a:pt x="684" y="1578"/>
                      </a:lnTo>
                      <a:lnTo>
                        <a:pt x="698" y="1562"/>
                      </a:lnTo>
                      <a:lnTo>
                        <a:pt x="712" y="1538"/>
                      </a:lnTo>
                      <a:lnTo>
                        <a:pt x="712" y="1538"/>
                      </a:lnTo>
                      <a:lnTo>
                        <a:pt x="732" y="1520"/>
                      </a:lnTo>
                      <a:lnTo>
                        <a:pt x="752" y="1500"/>
                      </a:lnTo>
                      <a:lnTo>
                        <a:pt x="770" y="1476"/>
                      </a:lnTo>
                      <a:lnTo>
                        <a:pt x="770" y="1476"/>
                      </a:lnTo>
                      <a:lnTo>
                        <a:pt x="790" y="1446"/>
                      </a:lnTo>
                      <a:lnTo>
                        <a:pt x="812" y="1410"/>
                      </a:lnTo>
                      <a:lnTo>
                        <a:pt x="830" y="1374"/>
                      </a:lnTo>
                      <a:lnTo>
                        <a:pt x="836" y="1356"/>
                      </a:lnTo>
                      <a:lnTo>
                        <a:pt x="840" y="1342"/>
                      </a:lnTo>
                      <a:lnTo>
                        <a:pt x="840" y="1342"/>
                      </a:lnTo>
                      <a:lnTo>
                        <a:pt x="854" y="1266"/>
                      </a:lnTo>
                      <a:lnTo>
                        <a:pt x="878" y="1136"/>
                      </a:lnTo>
                      <a:lnTo>
                        <a:pt x="890" y="1070"/>
                      </a:lnTo>
                      <a:lnTo>
                        <a:pt x="904" y="1014"/>
                      </a:lnTo>
                      <a:lnTo>
                        <a:pt x="910" y="992"/>
                      </a:lnTo>
                      <a:lnTo>
                        <a:pt x="916" y="974"/>
                      </a:lnTo>
                      <a:lnTo>
                        <a:pt x="922" y="964"/>
                      </a:lnTo>
                      <a:lnTo>
                        <a:pt x="924" y="960"/>
                      </a:lnTo>
                      <a:lnTo>
                        <a:pt x="926" y="960"/>
                      </a:lnTo>
                      <a:lnTo>
                        <a:pt x="926" y="960"/>
                      </a:lnTo>
                      <a:lnTo>
                        <a:pt x="932" y="958"/>
                      </a:lnTo>
                      <a:lnTo>
                        <a:pt x="938" y="954"/>
                      </a:lnTo>
                      <a:lnTo>
                        <a:pt x="950" y="942"/>
                      </a:lnTo>
                      <a:lnTo>
                        <a:pt x="964" y="926"/>
                      </a:lnTo>
                      <a:lnTo>
                        <a:pt x="976" y="908"/>
                      </a:lnTo>
                      <a:lnTo>
                        <a:pt x="968" y="972"/>
                      </a:lnTo>
                      <a:lnTo>
                        <a:pt x="972" y="994"/>
                      </a:lnTo>
                      <a:lnTo>
                        <a:pt x="962" y="1022"/>
                      </a:lnTo>
                      <a:lnTo>
                        <a:pt x="962" y="1068"/>
                      </a:lnTo>
                      <a:lnTo>
                        <a:pt x="962" y="1080"/>
                      </a:lnTo>
                      <a:lnTo>
                        <a:pt x="962" y="1146"/>
                      </a:lnTo>
                      <a:lnTo>
                        <a:pt x="972" y="1150"/>
                      </a:lnTo>
                      <a:lnTo>
                        <a:pt x="972" y="1160"/>
                      </a:lnTo>
                      <a:lnTo>
                        <a:pt x="962" y="1170"/>
                      </a:lnTo>
                      <a:lnTo>
                        <a:pt x="964" y="1202"/>
                      </a:lnTo>
                      <a:lnTo>
                        <a:pt x="964" y="1252"/>
                      </a:lnTo>
                      <a:lnTo>
                        <a:pt x="984" y="1294"/>
                      </a:lnTo>
                      <a:lnTo>
                        <a:pt x="1016" y="1320"/>
                      </a:lnTo>
                      <a:lnTo>
                        <a:pt x="1018" y="1292"/>
                      </a:lnTo>
                      <a:lnTo>
                        <a:pt x="1022" y="1320"/>
                      </a:lnTo>
                      <a:lnTo>
                        <a:pt x="1054" y="1294"/>
                      </a:lnTo>
                      <a:lnTo>
                        <a:pt x="1074" y="1252"/>
                      </a:lnTo>
                      <a:lnTo>
                        <a:pt x="1074" y="1202"/>
                      </a:lnTo>
                      <a:lnTo>
                        <a:pt x="1076" y="1170"/>
                      </a:lnTo>
                      <a:lnTo>
                        <a:pt x="1066" y="1160"/>
                      </a:lnTo>
                      <a:lnTo>
                        <a:pt x="1066" y="1150"/>
                      </a:lnTo>
                      <a:lnTo>
                        <a:pt x="1076" y="1146"/>
                      </a:lnTo>
                      <a:lnTo>
                        <a:pt x="1076" y="1080"/>
                      </a:lnTo>
                      <a:lnTo>
                        <a:pt x="1076" y="1068"/>
                      </a:lnTo>
                      <a:lnTo>
                        <a:pt x="1076" y="1022"/>
                      </a:lnTo>
                      <a:lnTo>
                        <a:pt x="1066" y="994"/>
                      </a:lnTo>
                      <a:lnTo>
                        <a:pt x="1068" y="972"/>
                      </a:lnTo>
                      <a:lnTo>
                        <a:pt x="1062" y="908"/>
                      </a:lnTo>
                      <a:lnTo>
                        <a:pt x="1062" y="908"/>
                      </a:lnTo>
                      <a:lnTo>
                        <a:pt x="1074" y="926"/>
                      </a:lnTo>
                      <a:lnTo>
                        <a:pt x="1088" y="942"/>
                      </a:lnTo>
                      <a:lnTo>
                        <a:pt x="1100" y="954"/>
                      </a:lnTo>
                      <a:lnTo>
                        <a:pt x="1106" y="958"/>
                      </a:lnTo>
                      <a:lnTo>
                        <a:pt x="1112" y="960"/>
                      </a:lnTo>
                      <a:lnTo>
                        <a:pt x="1112" y="960"/>
                      </a:lnTo>
                      <a:lnTo>
                        <a:pt x="1114" y="960"/>
                      </a:lnTo>
                      <a:lnTo>
                        <a:pt x="1116" y="964"/>
                      </a:lnTo>
                      <a:lnTo>
                        <a:pt x="1122" y="974"/>
                      </a:lnTo>
                      <a:lnTo>
                        <a:pt x="1128" y="992"/>
                      </a:lnTo>
                      <a:lnTo>
                        <a:pt x="1134" y="1014"/>
                      </a:lnTo>
                      <a:lnTo>
                        <a:pt x="1148" y="1070"/>
                      </a:lnTo>
                      <a:lnTo>
                        <a:pt x="1160" y="1136"/>
                      </a:lnTo>
                      <a:lnTo>
                        <a:pt x="1184" y="1266"/>
                      </a:lnTo>
                      <a:lnTo>
                        <a:pt x="1198" y="1342"/>
                      </a:lnTo>
                      <a:lnTo>
                        <a:pt x="1198" y="1342"/>
                      </a:lnTo>
                      <a:lnTo>
                        <a:pt x="1202" y="1356"/>
                      </a:lnTo>
                      <a:lnTo>
                        <a:pt x="1208" y="1374"/>
                      </a:lnTo>
                      <a:lnTo>
                        <a:pt x="1226" y="1410"/>
                      </a:lnTo>
                      <a:lnTo>
                        <a:pt x="1248" y="1446"/>
                      </a:lnTo>
                      <a:lnTo>
                        <a:pt x="1268" y="1476"/>
                      </a:lnTo>
                      <a:lnTo>
                        <a:pt x="1268" y="1476"/>
                      </a:lnTo>
                      <a:lnTo>
                        <a:pt x="1286" y="1500"/>
                      </a:lnTo>
                      <a:lnTo>
                        <a:pt x="1304" y="1520"/>
                      </a:lnTo>
                      <a:lnTo>
                        <a:pt x="1326" y="1538"/>
                      </a:lnTo>
                      <a:lnTo>
                        <a:pt x="1326" y="1538"/>
                      </a:lnTo>
                      <a:lnTo>
                        <a:pt x="1340" y="1562"/>
                      </a:lnTo>
                      <a:lnTo>
                        <a:pt x="1354" y="1578"/>
                      </a:lnTo>
                      <a:lnTo>
                        <a:pt x="1360" y="1582"/>
                      </a:lnTo>
                      <a:lnTo>
                        <a:pt x="1366" y="1586"/>
                      </a:lnTo>
                      <a:lnTo>
                        <a:pt x="1366" y="1586"/>
                      </a:lnTo>
                      <a:lnTo>
                        <a:pt x="1374" y="1588"/>
                      </a:lnTo>
                      <a:lnTo>
                        <a:pt x="1380" y="1590"/>
                      </a:lnTo>
                      <a:lnTo>
                        <a:pt x="1390" y="1598"/>
                      </a:lnTo>
                      <a:lnTo>
                        <a:pt x="1402" y="1610"/>
                      </a:lnTo>
                      <a:lnTo>
                        <a:pt x="1398" y="1640"/>
                      </a:lnTo>
                      <a:lnTo>
                        <a:pt x="1480" y="1732"/>
                      </a:lnTo>
                      <a:lnTo>
                        <a:pt x="1480" y="1732"/>
                      </a:lnTo>
                      <a:lnTo>
                        <a:pt x="1484" y="1734"/>
                      </a:lnTo>
                      <a:lnTo>
                        <a:pt x="1494" y="1738"/>
                      </a:lnTo>
                      <a:lnTo>
                        <a:pt x="1500" y="1738"/>
                      </a:lnTo>
                      <a:lnTo>
                        <a:pt x="1506" y="1738"/>
                      </a:lnTo>
                      <a:lnTo>
                        <a:pt x="1512" y="1736"/>
                      </a:lnTo>
                      <a:lnTo>
                        <a:pt x="1516" y="1732"/>
                      </a:lnTo>
                      <a:lnTo>
                        <a:pt x="1516" y="1732"/>
                      </a:lnTo>
                      <a:lnTo>
                        <a:pt x="1518" y="1724"/>
                      </a:lnTo>
                      <a:lnTo>
                        <a:pt x="1520" y="1716"/>
                      </a:lnTo>
                      <a:lnTo>
                        <a:pt x="1522" y="1698"/>
                      </a:lnTo>
                      <a:lnTo>
                        <a:pt x="1520" y="1676"/>
                      </a:lnTo>
                      <a:lnTo>
                        <a:pt x="1516" y="1652"/>
                      </a:lnTo>
                      <a:lnTo>
                        <a:pt x="1516" y="1652"/>
                      </a:lnTo>
                      <a:lnTo>
                        <a:pt x="1508" y="1632"/>
                      </a:lnTo>
                      <a:lnTo>
                        <a:pt x="1500" y="1616"/>
                      </a:lnTo>
                      <a:lnTo>
                        <a:pt x="1490" y="1602"/>
                      </a:lnTo>
                      <a:lnTo>
                        <a:pt x="1490" y="1602"/>
                      </a:lnTo>
                      <a:lnTo>
                        <a:pt x="1486" y="1596"/>
                      </a:lnTo>
                      <a:lnTo>
                        <a:pt x="1476" y="1580"/>
                      </a:lnTo>
                      <a:lnTo>
                        <a:pt x="1456" y="1558"/>
                      </a:lnTo>
                      <a:lnTo>
                        <a:pt x="1442" y="1544"/>
                      </a:lnTo>
                      <a:lnTo>
                        <a:pt x="1424" y="1528"/>
                      </a:lnTo>
                      <a:lnTo>
                        <a:pt x="1424" y="1528"/>
                      </a:lnTo>
                      <a:lnTo>
                        <a:pt x="1416" y="1518"/>
                      </a:lnTo>
                      <a:lnTo>
                        <a:pt x="1408" y="1508"/>
                      </a:lnTo>
                      <a:lnTo>
                        <a:pt x="1402" y="1498"/>
                      </a:lnTo>
                      <a:lnTo>
                        <a:pt x="1396" y="1486"/>
                      </a:lnTo>
                      <a:lnTo>
                        <a:pt x="1386" y="1464"/>
                      </a:lnTo>
                      <a:lnTo>
                        <a:pt x="1382" y="1442"/>
                      </a:lnTo>
                      <a:lnTo>
                        <a:pt x="1378" y="1420"/>
                      </a:lnTo>
                      <a:lnTo>
                        <a:pt x="1376" y="1404"/>
                      </a:lnTo>
                      <a:lnTo>
                        <a:pt x="1376" y="1388"/>
                      </a:lnTo>
                      <a:lnTo>
                        <a:pt x="1376" y="1388"/>
                      </a:lnTo>
                      <a:lnTo>
                        <a:pt x="1378" y="1374"/>
                      </a:lnTo>
                      <a:lnTo>
                        <a:pt x="1382" y="1340"/>
                      </a:lnTo>
                      <a:lnTo>
                        <a:pt x="1386" y="1322"/>
                      </a:lnTo>
                      <a:lnTo>
                        <a:pt x="1392" y="1306"/>
                      </a:lnTo>
                      <a:lnTo>
                        <a:pt x="1396" y="1300"/>
                      </a:lnTo>
                      <a:lnTo>
                        <a:pt x="1400" y="1294"/>
                      </a:lnTo>
                      <a:lnTo>
                        <a:pt x="1406" y="1290"/>
                      </a:lnTo>
                      <a:lnTo>
                        <a:pt x="1410" y="1288"/>
                      </a:lnTo>
                      <a:lnTo>
                        <a:pt x="1410" y="1288"/>
                      </a:lnTo>
                      <a:lnTo>
                        <a:pt x="1422" y="1284"/>
                      </a:lnTo>
                      <a:lnTo>
                        <a:pt x="1432" y="1278"/>
                      </a:lnTo>
                      <a:lnTo>
                        <a:pt x="1442" y="1268"/>
                      </a:lnTo>
                      <a:lnTo>
                        <a:pt x="1450" y="1256"/>
                      </a:lnTo>
                      <a:lnTo>
                        <a:pt x="1460" y="1236"/>
                      </a:lnTo>
                      <a:lnTo>
                        <a:pt x="1464" y="1228"/>
                      </a:lnTo>
                      <a:lnTo>
                        <a:pt x="1464" y="1228"/>
                      </a:lnTo>
                      <a:lnTo>
                        <a:pt x="1464" y="1222"/>
                      </a:lnTo>
                      <a:lnTo>
                        <a:pt x="1464" y="1214"/>
                      </a:lnTo>
                      <a:lnTo>
                        <a:pt x="1466" y="1204"/>
                      </a:lnTo>
                      <a:lnTo>
                        <a:pt x="1470" y="1194"/>
                      </a:lnTo>
                      <a:lnTo>
                        <a:pt x="1478" y="1184"/>
                      </a:lnTo>
                      <a:lnTo>
                        <a:pt x="1490" y="1174"/>
                      </a:lnTo>
                      <a:lnTo>
                        <a:pt x="1508" y="1166"/>
                      </a:lnTo>
                      <a:lnTo>
                        <a:pt x="1508" y="1166"/>
                      </a:lnTo>
                      <a:lnTo>
                        <a:pt x="1518" y="1160"/>
                      </a:lnTo>
                      <a:lnTo>
                        <a:pt x="1528" y="1152"/>
                      </a:lnTo>
                      <a:lnTo>
                        <a:pt x="1538" y="1142"/>
                      </a:lnTo>
                      <a:lnTo>
                        <a:pt x="1548" y="1130"/>
                      </a:lnTo>
                      <a:lnTo>
                        <a:pt x="1564" y="1102"/>
                      </a:lnTo>
                      <a:lnTo>
                        <a:pt x="1580" y="1074"/>
                      </a:lnTo>
                      <a:lnTo>
                        <a:pt x="1592" y="1044"/>
                      </a:lnTo>
                      <a:lnTo>
                        <a:pt x="1600" y="1020"/>
                      </a:lnTo>
                      <a:lnTo>
                        <a:pt x="1608" y="996"/>
                      </a:lnTo>
                      <a:lnTo>
                        <a:pt x="1618" y="962"/>
                      </a:lnTo>
                      <a:lnTo>
                        <a:pt x="1618" y="962"/>
                      </a:lnTo>
                      <a:lnTo>
                        <a:pt x="1620" y="962"/>
                      </a:lnTo>
                      <a:lnTo>
                        <a:pt x="1622" y="962"/>
                      </a:lnTo>
                      <a:lnTo>
                        <a:pt x="1626" y="958"/>
                      </a:lnTo>
                      <a:lnTo>
                        <a:pt x="1624" y="952"/>
                      </a:lnTo>
                      <a:lnTo>
                        <a:pt x="1614" y="938"/>
                      </a:lnTo>
                      <a:lnTo>
                        <a:pt x="1596" y="918"/>
                      </a:lnTo>
                      <a:lnTo>
                        <a:pt x="1566" y="890"/>
                      </a:lnTo>
                      <a:lnTo>
                        <a:pt x="1520" y="850"/>
                      </a:lnTo>
                      <a:lnTo>
                        <a:pt x="1520" y="850"/>
                      </a:lnTo>
                      <a:lnTo>
                        <a:pt x="1496" y="832"/>
                      </a:lnTo>
                      <a:lnTo>
                        <a:pt x="1470" y="814"/>
                      </a:lnTo>
                      <a:lnTo>
                        <a:pt x="1440" y="796"/>
                      </a:lnTo>
                      <a:lnTo>
                        <a:pt x="1410" y="780"/>
                      </a:lnTo>
                      <a:lnTo>
                        <a:pt x="1412" y="778"/>
                      </a:lnTo>
                      <a:lnTo>
                        <a:pt x="1454" y="772"/>
                      </a:lnTo>
                      <a:lnTo>
                        <a:pt x="1522" y="768"/>
                      </a:lnTo>
                      <a:lnTo>
                        <a:pt x="1570" y="768"/>
                      </a:lnTo>
                      <a:lnTo>
                        <a:pt x="1624" y="768"/>
                      </a:lnTo>
                      <a:lnTo>
                        <a:pt x="1674" y="760"/>
                      </a:lnTo>
                      <a:lnTo>
                        <a:pt x="1674" y="760"/>
                      </a:lnTo>
                      <a:lnTo>
                        <a:pt x="1694" y="752"/>
                      </a:lnTo>
                      <a:lnTo>
                        <a:pt x="1710" y="744"/>
                      </a:lnTo>
                      <a:lnTo>
                        <a:pt x="1718" y="740"/>
                      </a:lnTo>
                      <a:lnTo>
                        <a:pt x="1722" y="734"/>
                      </a:lnTo>
                      <a:lnTo>
                        <a:pt x="1722" y="734"/>
                      </a:lnTo>
                      <a:lnTo>
                        <a:pt x="1734" y="712"/>
                      </a:lnTo>
                      <a:lnTo>
                        <a:pt x="1744" y="698"/>
                      </a:lnTo>
                      <a:lnTo>
                        <a:pt x="1760" y="678"/>
                      </a:lnTo>
                      <a:lnTo>
                        <a:pt x="1760" y="678"/>
                      </a:lnTo>
                      <a:lnTo>
                        <a:pt x="1774" y="656"/>
                      </a:lnTo>
                      <a:lnTo>
                        <a:pt x="1782" y="642"/>
                      </a:lnTo>
                      <a:lnTo>
                        <a:pt x="1786" y="632"/>
                      </a:lnTo>
                      <a:lnTo>
                        <a:pt x="1788" y="628"/>
                      </a:lnTo>
                      <a:lnTo>
                        <a:pt x="1788" y="628"/>
                      </a:lnTo>
                      <a:lnTo>
                        <a:pt x="1792" y="612"/>
                      </a:lnTo>
                      <a:lnTo>
                        <a:pt x="1796" y="598"/>
                      </a:lnTo>
                      <a:lnTo>
                        <a:pt x="1798" y="594"/>
                      </a:lnTo>
                      <a:lnTo>
                        <a:pt x="1802" y="590"/>
                      </a:lnTo>
                      <a:lnTo>
                        <a:pt x="1802" y="590"/>
                      </a:lnTo>
                      <a:lnTo>
                        <a:pt x="1806" y="586"/>
                      </a:lnTo>
                      <a:lnTo>
                        <a:pt x="1810" y="580"/>
                      </a:lnTo>
                      <a:lnTo>
                        <a:pt x="1820" y="562"/>
                      </a:lnTo>
                      <a:lnTo>
                        <a:pt x="1824" y="552"/>
                      </a:lnTo>
                      <a:lnTo>
                        <a:pt x="1826" y="542"/>
                      </a:lnTo>
                      <a:lnTo>
                        <a:pt x="1826" y="532"/>
                      </a:lnTo>
                      <a:lnTo>
                        <a:pt x="1822" y="526"/>
                      </a:lnTo>
                      <a:lnTo>
                        <a:pt x="1822" y="526"/>
                      </a:lnTo>
                      <a:lnTo>
                        <a:pt x="1820" y="518"/>
                      </a:lnTo>
                      <a:lnTo>
                        <a:pt x="1820" y="512"/>
                      </a:lnTo>
                      <a:lnTo>
                        <a:pt x="1820" y="506"/>
                      </a:lnTo>
                      <a:lnTo>
                        <a:pt x="1824" y="498"/>
                      </a:lnTo>
                      <a:lnTo>
                        <a:pt x="1828" y="488"/>
                      </a:lnTo>
                      <a:lnTo>
                        <a:pt x="1832" y="484"/>
                      </a:lnTo>
                      <a:lnTo>
                        <a:pt x="1832" y="484"/>
                      </a:lnTo>
                      <a:lnTo>
                        <a:pt x="1842" y="474"/>
                      </a:lnTo>
                      <a:lnTo>
                        <a:pt x="1850" y="466"/>
                      </a:lnTo>
                      <a:lnTo>
                        <a:pt x="1850" y="462"/>
                      </a:lnTo>
                      <a:lnTo>
                        <a:pt x="1848" y="458"/>
                      </a:lnTo>
                      <a:lnTo>
                        <a:pt x="1848" y="458"/>
                      </a:lnTo>
                      <a:lnTo>
                        <a:pt x="1846" y="452"/>
                      </a:lnTo>
                      <a:lnTo>
                        <a:pt x="1846" y="446"/>
                      </a:lnTo>
                      <a:lnTo>
                        <a:pt x="1848" y="428"/>
                      </a:lnTo>
                      <a:lnTo>
                        <a:pt x="1852" y="404"/>
                      </a:lnTo>
                      <a:lnTo>
                        <a:pt x="1852" y="404"/>
                      </a:lnTo>
                      <a:lnTo>
                        <a:pt x="1868" y="384"/>
                      </a:lnTo>
                      <a:lnTo>
                        <a:pt x="1880" y="370"/>
                      </a:lnTo>
                      <a:lnTo>
                        <a:pt x="1882" y="364"/>
                      </a:lnTo>
                      <a:lnTo>
                        <a:pt x="1884" y="358"/>
                      </a:lnTo>
                      <a:lnTo>
                        <a:pt x="1884" y="358"/>
                      </a:lnTo>
                      <a:lnTo>
                        <a:pt x="1888" y="348"/>
                      </a:lnTo>
                      <a:lnTo>
                        <a:pt x="1896" y="332"/>
                      </a:lnTo>
                      <a:lnTo>
                        <a:pt x="1910" y="318"/>
                      </a:lnTo>
                      <a:lnTo>
                        <a:pt x="1916" y="312"/>
                      </a:lnTo>
                      <a:lnTo>
                        <a:pt x="1924" y="308"/>
                      </a:lnTo>
                      <a:lnTo>
                        <a:pt x="1924" y="308"/>
                      </a:lnTo>
                      <a:lnTo>
                        <a:pt x="1930" y="302"/>
                      </a:lnTo>
                      <a:lnTo>
                        <a:pt x="1936" y="298"/>
                      </a:lnTo>
                      <a:lnTo>
                        <a:pt x="1946" y="286"/>
                      </a:lnTo>
                      <a:lnTo>
                        <a:pt x="1956" y="272"/>
                      </a:lnTo>
                      <a:lnTo>
                        <a:pt x="1956" y="272"/>
                      </a:lnTo>
                      <a:lnTo>
                        <a:pt x="1960" y="258"/>
                      </a:lnTo>
                      <a:lnTo>
                        <a:pt x="1966" y="246"/>
                      </a:lnTo>
                      <a:lnTo>
                        <a:pt x="1970" y="242"/>
                      </a:lnTo>
                      <a:lnTo>
                        <a:pt x="1974" y="240"/>
                      </a:lnTo>
                      <a:lnTo>
                        <a:pt x="1974" y="240"/>
                      </a:lnTo>
                      <a:lnTo>
                        <a:pt x="1980" y="236"/>
                      </a:lnTo>
                      <a:lnTo>
                        <a:pt x="1984" y="232"/>
                      </a:lnTo>
                      <a:lnTo>
                        <a:pt x="1994" y="218"/>
                      </a:lnTo>
                      <a:lnTo>
                        <a:pt x="2006" y="202"/>
                      </a:lnTo>
                      <a:lnTo>
                        <a:pt x="2028" y="156"/>
                      </a:lnTo>
                      <a:lnTo>
                        <a:pt x="2038" y="114"/>
                      </a:lnTo>
                      <a:lnTo>
                        <a:pt x="2036" y="78"/>
                      </a:lnTo>
                      <a:close/>
                      <a:moveTo>
                        <a:pt x="1014" y="582"/>
                      </a:moveTo>
                      <a:lnTo>
                        <a:pt x="1014" y="584"/>
                      </a:lnTo>
                      <a:lnTo>
                        <a:pt x="1014" y="582"/>
                      </a:lnTo>
                      <a:lnTo>
                        <a:pt x="1014" y="582"/>
                      </a:lnTo>
                      <a:lnTo>
                        <a:pt x="1014" y="582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21000"/>
                  </a:schemeClr>
                </a:solidFill>
                <a:ln w="9525">
                  <a:noFill/>
                  <a:round/>
                  <a:headEnd/>
                  <a:tailEnd/>
                </a:ln>
                <a:effectLst>
                  <a:glow rad="50800">
                    <a:schemeClr val="bg2">
                      <a:lumMod val="60000"/>
                      <a:lumOff val="40000"/>
                      <a:alpha val="33000"/>
                    </a:schemeClr>
                  </a:glow>
                  <a:softEdge rad="12700"/>
                </a:effectLst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26" name="Freeform 89"/>
                <p:cNvSpPr>
                  <a:spLocks noEditPoints="1"/>
                </p:cNvSpPr>
                <p:nvPr/>
              </p:nvSpPr>
              <p:spPr bwMode="auto">
                <a:xfrm rot="2303669">
                  <a:off x="2048564" y="7997672"/>
                  <a:ext cx="3812097" cy="3250945"/>
                </a:xfrm>
                <a:custGeom>
                  <a:avLst/>
                  <a:gdLst/>
                  <a:ahLst/>
                  <a:cxnLst>
                    <a:cxn ang="0">
                      <a:pos x="1778" y="8"/>
                    </a:cxn>
                    <a:cxn ang="0">
                      <a:pos x="1424" y="184"/>
                    </a:cxn>
                    <a:cxn ang="0">
                      <a:pos x="1152" y="514"/>
                    </a:cxn>
                    <a:cxn ang="0">
                      <a:pos x="1064" y="610"/>
                    </a:cxn>
                    <a:cxn ang="0">
                      <a:pos x="1042" y="574"/>
                    </a:cxn>
                    <a:cxn ang="0">
                      <a:pos x="1014" y="574"/>
                    </a:cxn>
                    <a:cxn ang="0">
                      <a:pos x="982" y="586"/>
                    </a:cxn>
                    <a:cxn ang="0">
                      <a:pos x="964" y="644"/>
                    </a:cxn>
                    <a:cxn ang="0">
                      <a:pos x="774" y="350"/>
                    </a:cxn>
                    <a:cxn ang="0">
                      <a:pos x="432" y="66"/>
                    </a:cxn>
                    <a:cxn ang="0">
                      <a:pos x="60" y="14"/>
                    </a:cxn>
                    <a:cxn ang="0">
                      <a:pos x="58" y="236"/>
                    </a:cxn>
                    <a:cxn ang="0">
                      <a:pos x="100" y="298"/>
                    </a:cxn>
                    <a:cxn ang="0">
                      <a:pos x="154" y="358"/>
                    </a:cxn>
                    <a:cxn ang="0">
                      <a:pos x="190" y="458"/>
                    </a:cxn>
                    <a:cxn ang="0">
                      <a:pos x="216" y="506"/>
                    </a:cxn>
                    <a:cxn ang="0">
                      <a:pos x="228" y="580"/>
                    </a:cxn>
                    <a:cxn ang="0">
                      <a:pos x="252" y="632"/>
                    </a:cxn>
                    <a:cxn ang="0">
                      <a:pos x="320" y="740"/>
                    </a:cxn>
                    <a:cxn ang="0">
                      <a:pos x="628" y="780"/>
                    </a:cxn>
                    <a:cxn ang="0">
                      <a:pos x="422" y="938"/>
                    </a:cxn>
                    <a:cxn ang="0">
                      <a:pos x="446" y="1044"/>
                    </a:cxn>
                    <a:cxn ang="0">
                      <a:pos x="548" y="1174"/>
                    </a:cxn>
                    <a:cxn ang="0">
                      <a:pos x="588" y="1256"/>
                    </a:cxn>
                    <a:cxn ang="0">
                      <a:pos x="646" y="1306"/>
                    </a:cxn>
                    <a:cxn ang="0">
                      <a:pos x="650" y="1464"/>
                    </a:cxn>
                    <a:cxn ang="0">
                      <a:pos x="562" y="1580"/>
                    </a:cxn>
                    <a:cxn ang="0">
                      <a:pos x="516" y="1698"/>
                    </a:cxn>
                    <a:cxn ang="0">
                      <a:pos x="554" y="1734"/>
                    </a:cxn>
                    <a:cxn ang="0">
                      <a:pos x="670" y="1586"/>
                    </a:cxn>
                    <a:cxn ang="0">
                      <a:pos x="770" y="1476"/>
                    </a:cxn>
                    <a:cxn ang="0">
                      <a:pos x="890" y="1070"/>
                    </a:cxn>
                    <a:cxn ang="0">
                      <a:pos x="938" y="954"/>
                    </a:cxn>
                    <a:cxn ang="0">
                      <a:pos x="962" y="1146"/>
                    </a:cxn>
                    <a:cxn ang="0">
                      <a:pos x="1022" y="1320"/>
                    </a:cxn>
                    <a:cxn ang="0">
                      <a:pos x="1076" y="1068"/>
                    </a:cxn>
                    <a:cxn ang="0">
                      <a:pos x="1106" y="958"/>
                    </a:cxn>
                    <a:cxn ang="0">
                      <a:pos x="1160" y="1136"/>
                    </a:cxn>
                    <a:cxn ang="0">
                      <a:pos x="1268" y="1476"/>
                    </a:cxn>
                    <a:cxn ang="0">
                      <a:pos x="1366" y="1586"/>
                    </a:cxn>
                    <a:cxn ang="0">
                      <a:pos x="1494" y="1738"/>
                    </a:cxn>
                    <a:cxn ang="0">
                      <a:pos x="1520" y="1676"/>
                    </a:cxn>
                    <a:cxn ang="0">
                      <a:pos x="1456" y="1558"/>
                    </a:cxn>
                    <a:cxn ang="0">
                      <a:pos x="1382" y="1442"/>
                    </a:cxn>
                    <a:cxn ang="0">
                      <a:pos x="1396" y="1300"/>
                    </a:cxn>
                    <a:cxn ang="0">
                      <a:pos x="1460" y="1236"/>
                    </a:cxn>
                    <a:cxn ang="0">
                      <a:pos x="1508" y="1166"/>
                    </a:cxn>
                    <a:cxn ang="0">
                      <a:pos x="1600" y="1020"/>
                    </a:cxn>
                    <a:cxn ang="0">
                      <a:pos x="1596" y="918"/>
                    </a:cxn>
                    <a:cxn ang="0">
                      <a:pos x="1454" y="772"/>
                    </a:cxn>
                    <a:cxn ang="0">
                      <a:pos x="1722" y="734"/>
                    </a:cxn>
                    <a:cxn ang="0">
                      <a:pos x="1788" y="628"/>
                    </a:cxn>
                    <a:cxn ang="0">
                      <a:pos x="1820" y="562"/>
                    </a:cxn>
                    <a:cxn ang="0">
                      <a:pos x="1824" y="498"/>
                    </a:cxn>
                    <a:cxn ang="0">
                      <a:pos x="1846" y="452"/>
                    </a:cxn>
                    <a:cxn ang="0">
                      <a:pos x="1884" y="358"/>
                    </a:cxn>
                    <a:cxn ang="0">
                      <a:pos x="1946" y="286"/>
                    </a:cxn>
                    <a:cxn ang="0">
                      <a:pos x="1984" y="232"/>
                    </a:cxn>
                    <a:cxn ang="0">
                      <a:pos x="1014" y="582"/>
                    </a:cxn>
                  </a:cxnLst>
                  <a:rect l="0" t="0" r="r" b="b"/>
                  <a:pathLst>
                    <a:path w="2038" h="1738">
                      <a:moveTo>
                        <a:pt x="2036" y="78"/>
                      </a:moveTo>
                      <a:lnTo>
                        <a:pt x="2018" y="44"/>
                      </a:lnTo>
                      <a:lnTo>
                        <a:pt x="1978" y="14"/>
                      </a:lnTo>
                      <a:lnTo>
                        <a:pt x="1916" y="2"/>
                      </a:lnTo>
                      <a:lnTo>
                        <a:pt x="1850" y="0"/>
                      </a:lnTo>
                      <a:lnTo>
                        <a:pt x="1850" y="0"/>
                      </a:lnTo>
                      <a:lnTo>
                        <a:pt x="1832" y="0"/>
                      </a:lnTo>
                      <a:lnTo>
                        <a:pt x="1808" y="4"/>
                      </a:lnTo>
                      <a:lnTo>
                        <a:pt x="1778" y="8"/>
                      </a:lnTo>
                      <a:lnTo>
                        <a:pt x="1742" y="16"/>
                      </a:lnTo>
                      <a:lnTo>
                        <a:pt x="1702" y="28"/>
                      </a:lnTo>
                      <a:lnTo>
                        <a:pt x="1656" y="46"/>
                      </a:lnTo>
                      <a:lnTo>
                        <a:pt x="1606" y="66"/>
                      </a:lnTo>
                      <a:lnTo>
                        <a:pt x="1606" y="66"/>
                      </a:lnTo>
                      <a:lnTo>
                        <a:pt x="1558" y="92"/>
                      </a:lnTo>
                      <a:lnTo>
                        <a:pt x="1510" y="120"/>
                      </a:lnTo>
                      <a:lnTo>
                        <a:pt x="1466" y="152"/>
                      </a:lnTo>
                      <a:lnTo>
                        <a:pt x="1424" y="184"/>
                      </a:lnTo>
                      <a:lnTo>
                        <a:pt x="1382" y="222"/>
                      </a:lnTo>
                      <a:lnTo>
                        <a:pt x="1342" y="260"/>
                      </a:lnTo>
                      <a:lnTo>
                        <a:pt x="1302" y="304"/>
                      </a:lnTo>
                      <a:lnTo>
                        <a:pt x="1264" y="350"/>
                      </a:lnTo>
                      <a:lnTo>
                        <a:pt x="1264" y="350"/>
                      </a:lnTo>
                      <a:lnTo>
                        <a:pt x="1234" y="388"/>
                      </a:lnTo>
                      <a:lnTo>
                        <a:pt x="1204" y="430"/>
                      </a:lnTo>
                      <a:lnTo>
                        <a:pt x="1176" y="472"/>
                      </a:lnTo>
                      <a:lnTo>
                        <a:pt x="1152" y="514"/>
                      </a:lnTo>
                      <a:lnTo>
                        <a:pt x="1110" y="590"/>
                      </a:lnTo>
                      <a:lnTo>
                        <a:pt x="1080" y="646"/>
                      </a:lnTo>
                      <a:lnTo>
                        <a:pt x="1080" y="646"/>
                      </a:lnTo>
                      <a:lnTo>
                        <a:pt x="1074" y="644"/>
                      </a:lnTo>
                      <a:lnTo>
                        <a:pt x="1074" y="644"/>
                      </a:lnTo>
                      <a:lnTo>
                        <a:pt x="1068" y="632"/>
                      </a:lnTo>
                      <a:lnTo>
                        <a:pt x="1060" y="618"/>
                      </a:lnTo>
                      <a:lnTo>
                        <a:pt x="1060" y="618"/>
                      </a:lnTo>
                      <a:lnTo>
                        <a:pt x="1064" y="610"/>
                      </a:lnTo>
                      <a:lnTo>
                        <a:pt x="1066" y="602"/>
                      </a:lnTo>
                      <a:lnTo>
                        <a:pt x="1066" y="602"/>
                      </a:lnTo>
                      <a:lnTo>
                        <a:pt x="1064" y="592"/>
                      </a:lnTo>
                      <a:lnTo>
                        <a:pt x="1060" y="586"/>
                      </a:lnTo>
                      <a:lnTo>
                        <a:pt x="1052" y="580"/>
                      </a:lnTo>
                      <a:lnTo>
                        <a:pt x="1042" y="578"/>
                      </a:lnTo>
                      <a:lnTo>
                        <a:pt x="1042" y="578"/>
                      </a:lnTo>
                      <a:lnTo>
                        <a:pt x="1040" y="580"/>
                      </a:lnTo>
                      <a:lnTo>
                        <a:pt x="1042" y="574"/>
                      </a:lnTo>
                      <a:lnTo>
                        <a:pt x="1036" y="574"/>
                      </a:lnTo>
                      <a:lnTo>
                        <a:pt x="1032" y="574"/>
                      </a:lnTo>
                      <a:lnTo>
                        <a:pt x="1032" y="574"/>
                      </a:lnTo>
                      <a:lnTo>
                        <a:pt x="1024" y="568"/>
                      </a:lnTo>
                      <a:lnTo>
                        <a:pt x="1024" y="568"/>
                      </a:lnTo>
                      <a:lnTo>
                        <a:pt x="1022" y="568"/>
                      </a:lnTo>
                      <a:lnTo>
                        <a:pt x="1018" y="570"/>
                      </a:lnTo>
                      <a:lnTo>
                        <a:pt x="1012" y="570"/>
                      </a:lnTo>
                      <a:lnTo>
                        <a:pt x="1014" y="574"/>
                      </a:lnTo>
                      <a:lnTo>
                        <a:pt x="1008" y="574"/>
                      </a:lnTo>
                      <a:lnTo>
                        <a:pt x="1004" y="574"/>
                      </a:lnTo>
                      <a:lnTo>
                        <a:pt x="1008" y="580"/>
                      </a:lnTo>
                      <a:lnTo>
                        <a:pt x="1008" y="580"/>
                      </a:lnTo>
                      <a:lnTo>
                        <a:pt x="1008" y="580"/>
                      </a:lnTo>
                      <a:lnTo>
                        <a:pt x="1000" y="578"/>
                      </a:lnTo>
                      <a:lnTo>
                        <a:pt x="1000" y="578"/>
                      </a:lnTo>
                      <a:lnTo>
                        <a:pt x="990" y="580"/>
                      </a:lnTo>
                      <a:lnTo>
                        <a:pt x="982" y="586"/>
                      </a:lnTo>
                      <a:lnTo>
                        <a:pt x="978" y="592"/>
                      </a:lnTo>
                      <a:lnTo>
                        <a:pt x="976" y="602"/>
                      </a:lnTo>
                      <a:lnTo>
                        <a:pt x="976" y="602"/>
                      </a:lnTo>
                      <a:lnTo>
                        <a:pt x="978" y="608"/>
                      </a:lnTo>
                      <a:lnTo>
                        <a:pt x="980" y="616"/>
                      </a:lnTo>
                      <a:lnTo>
                        <a:pt x="980" y="616"/>
                      </a:lnTo>
                      <a:lnTo>
                        <a:pt x="970" y="632"/>
                      </a:lnTo>
                      <a:lnTo>
                        <a:pt x="964" y="644"/>
                      </a:lnTo>
                      <a:lnTo>
                        <a:pt x="964" y="644"/>
                      </a:lnTo>
                      <a:lnTo>
                        <a:pt x="958" y="646"/>
                      </a:lnTo>
                      <a:lnTo>
                        <a:pt x="958" y="646"/>
                      </a:lnTo>
                      <a:lnTo>
                        <a:pt x="928" y="590"/>
                      </a:lnTo>
                      <a:lnTo>
                        <a:pt x="886" y="514"/>
                      </a:lnTo>
                      <a:lnTo>
                        <a:pt x="860" y="472"/>
                      </a:lnTo>
                      <a:lnTo>
                        <a:pt x="834" y="430"/>
                      </a:lnTo>
                      <a:lnTo>
                        <a:pt x="804" y="388"/>
                      </a:lnTo>
                      <a:lnTo>
                        <a:pt x="774" y="350"/>
                      </a:lnTo>
                      <a:lnTo>
                        <a:pt x="774" y="350"/>
                      </a:lnTo>
                      <a:lnTo>
                        <a:pt x="736" y="304"/>
                      </a:lnTo>
                      <a:lnTo>
                        <a:pt x="696" y="260"/>
                      </a:lnTo>
                      <a:lnTo>
                        <a:pt x="656" y="222"/>
                      </a:lnTo>
                      <a:lnTo>
                        <a:pt x="614" y="184"/>
                      </a:lnTo>
                      <a:lnTo>
                        <a:pt x="572" y="152"/>
                      </a:lnTo>
                      <a:lnTo>
                        <a:pt x="528" y="120"/>
                      </a:lnTo>
                      <a:lnTo>
                        <a:pt x="480" y="92"/>
                      </a:lnTo>
                      <a:lnTo>
                        <a:pt x="432" y="66"/>
                      </a:lnTo>
                      <a:lnTo>
                        <a:pt x="432" y="66"/>
                      </a:lnTo>
                      <a:lnTo>
                        <a:pt x="382" y="46"/>
                      </a:lnTo>
                      <a:lnTo>
                        <a:pt x="336" y="28"/>
                      </a:lnTo>
                      <a:lnTo>
                        <a:pt x="296" y="16"/>
                      </a:lnTo>
                      <a:lnTo>
                        <a:pt x="260" y="8"/>
                      </a:lnTo>
                      <a:lnTo>
                        <a:pt x="230" y="4"/>
                      </a:lnTo>
                      <a:lnTo>
                        <a:pt x="206" y="0"/>
                      </a:lnTo>
                      <a:lnTo>
                        <a:pt x="188" y="0"/>
                      </a:lnTo>
                      <a:lnTo>
                        <a:pt x="122" y="2"/>
                      </a:lnTo>
                      <a:lnTo>
                        <a:pt x="60" y="14"/>
                      </a:lnTo>
                      <a:lnTo>
                        <a:pt x="20" y="44"/>
                      </a:lnTo>
                      <a:lnTo>
                        <a:pt x="2" y="78"/>
                      </a:lnTo>
                      <a:lnTo>
                        <a:pt x="0" y="114"/>
                      </a:lnTo>
                      <a:lnTo>
                        <a:pt x="10" y="156"/>
                      </a:lnTo>
                      <a:lnTo>
                        <a:pt x="32" y="202"/>
                      </a:lnTo>
                      <a:lnTo>
                        <a:pt x="32" y="202"/>
                      </a:lnTo>
                      <a:lnTo>
                        <a:pt x="42" y="218"/>
                      </a:lnTo>
                      <a:lnTo>
                        <a:pt x="54" y="232"/>
                      </a:lnTo>
                      <a:lnTo>
                        <a:pt x="58" y="236"/>
                      </a:lnTo>
                      <a:lnTo>
                        <a:pt x="64" y="240"/>
                      </a:lnTo>
                      <a:lnTo>
                        <a:pt x="64" y="240"/>
                      </a:lnTo>
                      <a:lnTo>
                        <a:pt x="68" y="242"/>
                      </a:lnTo>
                      <a:lnTo>
                        <a:pt x="72" y="246"/>
                      </a:lnTo>
                      <a:lnTo>
                        <a:pt x="78" y="258"/>
                      </a:lnTo>
                      <a:lnTo>
                        <a:pt x="82" y="272"/>
                      </a:lnTo>
                      <a:lnTo>
                        <a:pt x="82" y="272"/>
                      </a:lnTo>
                      <a:lnTo>
                        <a:pt x="90" y="286"/>
                      </a:lnTo>
                      <a:lnTo>
                        <a:pt x="100" y="298"/>
                      </a:lnTo>
                      <a:lnTo>
                        <a:pt x="108" y="302"/>
                      </a:lnTo>
                      <a:lnTo>
                        <a:pt x="114" y="308"/>
                      </a:lnTo>
                      <a:lnTo>
                        <a:pt x="114" y="308"/>
                      </a:lnTo>
                      <a:lnTo>
                        <a:pt x="122" y="312"/>
                      </a:lnTo>
                      <a:lnTo>
                        <a:pt x="128" y="318"/>
                      </a:lnTo>
                      <a:lnTo>
                        <a:pt x="140" y="332"/>
                      </a:lnTo>
                      <a:lnTo>
                        <a:pt x="150" y="348"/>
                      </a:lnTo>
                      <a:lnTo>
                        <a:pt x="154" y="358"/>
                      </a:lnTo>
                      <a:lnTo>
                        <a:pt x="154" y="358"/>
                      </a:lnTo>
                      <a:lnTo>
                        <a:pt x="156" y="364"/>
                      </a:lnTo>
                      <a:lnTo>
                        <a:pt x="158" y="370"/>
                      </a:lnTo>
                      <a:lnTo>
                        <a:pt x="170" y="384"/>
                      </a:lnTo>
                      <a:lnTo>
                        <a:pt x="186" y="404"/>
                      </a:lnTo>
                      <a:lnTo>
                        <a:pt x="186" y="404"/>
                      </a:lnTo>
                      <a:lnTo>
                        <a:pt x="190" y="428"/>
                      </a:lnTo>
                      <a:lnTo>
                        <a:pt x="192" y="446"/>
                      </a:lnTo>
                      <a:lnTo>
                        <a:pt x="192" y="452"/>
                      </a:lnTo>
                      <a:lnTo>
                        <a:pt x="190" y="458"/>
                      </a:lnTo>
                      <a:lnTo>
                        <a:pt x="190" y="458"/>
                      </a:lnTo>
                      <a:lnTo>
                        <a:pt x="188" y="462"/>
                      </a:lnTo>
                      <a:lnTo>
                        <a:pt x="188" y="466"/>
                      </a:lnTo>
                      <a:lnTo>
                        <a:pt x="194" y="474"/>
                      </a:lnTo>
                      <a:lnTo>
                        <a:pt x="206" y="484"/>
                      </a:lnTo>
                      <a:lnTo>
                        <a:pt x="206" y="484"/>
                      </a:lnTo>
                      <a:lnTo>
                        <a:pt x="210" y="488"/>
                      </a:lnTo>
                      <a:lnTo>
                        <a:pt x="214" y="498"/>
                      </a:lnTo>
                      <a:lnTo>
                        <a:pt x="216" y="506"/>
                      </a:lnTo>
                      <a:lnTo>
                        <a:pt x="218" y="512"/>
                      </a:lnTo>
                      <a:lnTo>
                        <a:pt x="218" y="518"/>
                      </a:lnTo>
                      <a:lnTo>
                        <a:pt x="214" y="526"/>
                      </a:lnTo>
                      <a:lnTo>
                        <a:pt x="214" y="526"/>
                      </a:lnTo>
                      <a:lnTo>
                        <a:pt x="212" y="532"/>
                      </a:lnTo>
                      <a:lnTo>
                        <a:pt x="212" y="542"/>
                      </a:lnTo>
                      <a:lnTo>
                        <a:pt x="214" y="552"/>
                      </a:lnTo>
                      <a:lnTo>
                        <a:pt x="218" y="562"/>
                      </a:lnTo>
                      <a:lnTo>
                        <a:pt x="228" y="580"/>
                      </a:lnTo>
                      <a:lnTo>
                        <a:pt x="232" y="586"/>
                      </a:lnTo>
                      <a:lnTo>
                        <a:pt x="236" y="590"/>
                      </a:lnTo>
                      <a:lnTo>
                        <a:pt x="236" y="590"/>
                      </a:lnTo>
                      <a:lnTo>
                        <a:pt x="238" y="594"/>
                      </a:lnTo>
                      <a:lnTo>
                        <a:pt x="242" y="598"/>
                      </a:lnTo>
                      <a:lnTo>
                        <a:pt x="246" y="612"/>
                      </a:lnTo>
                      <a:lnTo>
                        <a:pt x="250" y="628"/>
                      </a:lnTo>
                      <a:lnTo>
                        <a:pt x="250" y="628"/>
                      </a:lnTo>
                      <a:lnTo>
                        <a:pt x="252" y="632"/>
                      </a:lnTo>
                      <a:lnTo>
                        <a:pt x="254" y="642"/>
                      </a:lnTo>
                      <a:lnTo>
                        <a:pt x="264" y="656"/>
                      </a:lnTo>
                      <a:lnTo>
                        <a:pt x="278" y="678"/>
                      </a:lnTo>
                      <a:lnTo>
                        <a:pt x="278" y="678"/>
                      </a:lnTo>
                      <a:lnTo>
                        <a:pt x="294" y="698"/>
                      </a:lnTo>
                      <a:lnTo>
                        <a:pt x="304" y="712"/>
                      </a:lnTo>
                      <a:lnTo>
                        <a:pt x="316" y="734"/>
                      </a:lnTo>
                      <a:lnTo>
                        <a:pt x="316" y="734"/>
                      </a:lnTo>
                      <a:lnTo>
                        <a:pt x="320" y="740"/>
                      </a:lnTo>
                      <a:lnTo>
                        <a:pt x="326" y="744"/>
                      </a:lnTo>
                      <a:lnTo>
                        <a:pt x="344" y="752"/>
                      </a:lnTo>
                      <a:lnTo>
                        <a:pt x="364" y="760"/>
                      </a:lnTo>
                      <a:lnTo>
                        <a:pt x="414" y="768"/>
                      </a:lnTo>
                      <a:lnTo>
                        <a:pt x="468" y="768"/>
                      </a:lnTo>
                      <a:lnTo>
                        <a:pt x="516" y="768"/>
                      </a:lnTo>
                      <a:lnTo>
                        <a:pt x="584" y="772"/>
                      </a:lnTo>
                      <a:lnTo>
                        <a:pt x="626" y="778"/>
                      </a:lnTo>
                      <a:lnTo>
                        <a:pt x="628" y="780"/>
                      </a:lnTo>
                      <a:lnTo>
                        <a:pt x="628" y="780"/>
                      </a:lnTo>
                      <a:lnTo>
                        <a:pt x="596" y="796"/>
                      </a:lnTo>
                      <a:lnTo>
                        <a:pt x="568" y="814"/>
                      </a:lnTo>
                      <a:lnTo>
                        <a:pt x="542" y="832"/>
                      </a:lnTo>
                      <a:lnTo>
                        <a:pt x="518" y="850"/>
                      </a:lnTo>
                      <a:lnTo>
                        <a:pt x="518" y="850"/>
                      </a:lnTo>
                      <a:lnTo>
                        <a:pt x="472" y="890"/>
                      </a:lnTo>
                      <a:lnTo>
                        <a:pt x="442" y="918"/>
                      </a:lnTo>
                      <a:lnTo>
                        <a:pt x="422" y="938"/>
                      </a:lnTo>
                      <a:lnTo>
                        <a:pt x="414" y="952"/>
                      </a:lnTo>
                      <a:lnTo>
                        <a:pt x="412" y="958"/>
                      </a:lnTo>
                      <a:lnTo>
                        <a:pt x="416" y="962"/>
                      </a:lnTo>
                      <a:lnTo>
                        <a:pt x="418" y="962"/>
                      </a:lnTo>
                      <a:lnTo>
                        <a:pt x="420" y="962"/>
                      </a:lnTo>
                      <a:lnTo>
                        <a:pt x="430" y="996"/>
                      </a:lnTo>
                      <a:lnTo>
                        <a:pt x="430" y="996"/>
                      </a:lnTo>
                      <a:lnTo>
                        <a:pt x="438" y="1020"/>
                      </a:lnTo>
                      <a:lnTo>
                        <a:pt x="446" y="1044"/>
                      </a:lnTo>
                      <a:lnTo>
                        <a:pt x="458" y="1074"/>
                      </a:lnTo>
                      <a:lnTo>
                        <a:pt x="474" y="1102"/>
                      </a:lnTo>
                      <a:lnTo>
                        <a:pt x="490" y="1130"/>
                      </a:lnTo>
                      <a:lnTo>
                        <a:pt x="500" y="1142"/>
                      </a:lnTo>
                      <a:lnTo>
                        <a:pt x="510" y="1152"/>
                      </a:lnTo>
                      <a:lnTo>
                        <a:pt x="520" y="1160"/>
                      </a:lnTo>
                      <a:lnTo>
                        <a:pt x="530" y="1166"/>
                      </a:lnTo>
                      <a:lnTo>
                        <a:pt x="530" y="1166"/>
                      </a:lnTo>
                      <a:lnTo>
                        <a:pt x="548" y="1174"/>
                      </a:lnTo>
                      <a:lnTo>
                        <a:pt x="560" y="1184"/>
                      </a:lnTo>
                      <a:lnTo>
                        <a:pt x="568" y="1194"/>
                      </a:lnTo>
                      <a:lnTo>
                        <a:pt x="572" y="1204"/>
                      </a:lnTo>
                      <a:lnTo>
                        <a:pt x="574" y="1214"/>
                      </a:lnTo>
                      <a:lnTo>
                        <a:pt x="574" y="1222"/>
                      </a:lnTo>
                      <a:lnTo>
                        <a:pt x="574" y="1228"/>
                      </a:lnTo>
                      <a:lnTo>
                        <a:pt x="574" y="1228"/>
                      </a:lnTo>
                      <a:lnTo>
                        <a:pt x="578" y="1236"/>
                      </a:lnTo>
                      <a:lnTo>
                        <a:pt x="588" y="1256"/>
                      </a:lnTo>
                      <a:lnTo>
                        <a:pt x="596" y="1268"/>
                      </a:lnTo>
                      <a:lnTo>
                        <a:pt x="604" y="1278"/>
                      </a:lnTo>
                      <a:lnTo>
                        <a:pt x="616" y="1284"/>
                      </a:lnTo>
                      <a:lnTo>
                        <a:pt x="626" y="1288"/>
                      </a:lnTo>
                      <a:lnTo>
                        <a:pt x="626" y="1288"/>
                      </a:lnTo>
                      <a:lnTo>
                        <a:pt x="632" y="1290"/>
                      </a:lnTo>
                      <a:lnTo>
                        <a:pt x="638" y="1294"/>
                      </a:lnTo>
                      <a:lnTo>
                        <a:pt x="642" y="1300"/>
                      </a:lnTo>
                      <a:lnTo>
                        <a:pt x="646" y="1306"/>
                      </a:lnTo>
                      <a:lnTo>
                        <a:pt x="652" y="1322"/>
                      </a:lnTo>
                      <a:lnTo>
                        <a:pt x="656" y="1340"/>
                      </a:lnTo>
                      <a:lnTo>
                        <a:pt x="660" y="1374"/>
                      </a:lnTo>
                      <a:lnTo>
                        <a:pt x="662" y="1388"/>
                      </a:lnTo>
                      <a:lnTo>
                        <a:pt x="662" y="1388"/>
                      </a:lnTo>
                      <a:lnTo>
                        <a:pt x="662" y="1404"/>
                      </a:lnTo>
                      <a:lnTo>
                        <a:pt x="660" y="1420"/>
                      </a:lnTo>
                      <a:lnTo>
                        <a:pt x="656" y="1442"/>
                      </a:lnTo>
                      <a:lnTo>
                        <a:pt x="650" y="1464"/>
                      </a:lnTo>
                      <a:lnTo>
                        <a:pt x="642" y="1486"/>
                      </a:lnTo>
                      <a:lnTo>
                        <a:pt x="636" y="1498"/>
                      </a:lnTo>
                      <a:lnTo>
                        <a:pt x="630" y="1508"/>
                      </a:lnTo>
                      <a:lnTo>
                        <a:pt x="622" y="1518"/>
                      </a:lnTo>
                      <a:lnTo>
                        <a:pt x="612" y="1528"/>
                      </a:lnTo>
                      <a:lnTo>
                        <a:pt x="612" y="1528"/>
                      </a:lnTo>
                      <a:lnTo>
                        <a:pt x="596" y="1544"/>
                      </a:lnTo>
                      <a:lnTo>
                        <a:pt x="582" y="1558"/>
                      </a:lnTo>
                      <a:lnTo>
                        <a:pt x="562" y="1580"/>
                      </a:lnTo>
                      <a:lnTo>
                        <a:pt x="550" y="1596"/>
                      </a:lnTo>
                      <a:lnTo>
                        <a:pt x="548" y="1602"/>
                      </a:lnTo>
                      <a:lnTo>
                        <a:pt x="548" y="1602"/>
                      </a:lnTo>
                      <a:lnTo>
                        <a:pt x="538" y="1616"/>
                      </a:lnTo>
                      <a:lnTo>
                        <a:pt x="530" y="1632"/>
                      </a:lnTo>
                      <a:lnTo>
                        <a:pt x="522" y="1652"/>
                      </a:lnTo>
                      <a:lnTo>
                        <a:pt x="522" y="1652"/>
                      </a:lnTo>
                      <a:lnTo>
                        <a:pt x="518" y="1676"/>
                      </a:lnTo>
                      <a:lnTo>
                        <a:pt x="516" y="1698"/>
                      </a:lnTo>
                      <a:lnTo>
                        <a:pt x="518" y="1716"/>
                      </a:lnTo>
                      <a:lnTo>
                        <a:pt x="520" y="1724"/>
                      </a:lnTo>
                      <a:lnTo>
                        <a:pt x="522" y="1732"/>
                      </a:lnTo>
                      <a:lnTo>
                        <a:pt x="522" y="1732"/>
                      </a:lnTo>
                      <a:lnTo>
                        <a:pt x="526" y="1736"/>
                      </a:lnTo>
                      <a:lnTo>
                        <a:pt x="532" y="1738"/>
                      </a:lnTo>
                      <a:lnTo>
                        <a:pt x="538" y="1738"/>
                      </a:lnTo>
                      <a:lnTo>
                        <a:pt x="544" y="1738"/>
                      </a:lnTo>
                      <a:lnTo>
                        <a:pt x="554" y="1734"/>
                      </a:lnTo>
                      <a:lnTo>
                        <a:pt x="558" y="1732"/>
                      </a:lnTo>
                      <a:lnTo>
                        <a:pt x="640" y="1640"/>
                      </a:lnTo>
                      <a:lnTo>
                        <a:pt x="636" y="1610"/>
                      </a:lnTo>
                      <a:lnTo>
                        <a:pt x="636" y="1610"/>
                      </a:lnTo>
                      <a:lnTo>
                        <a:pt x="648" y="1598"/>
                      </a:lnTo>
                      <a:lnTo>
                        <a:pt x="658" y="1590"/>
                      </a:lnTo>
                      <a:lnTo>
                        <a:pt x="664" y="1588"/>
                      </a:lnTo>
                      <a:lnTo>
                        <a:pt x="670" y="1586"/>
                      </a:lnTo>
                      <a:lnTo>
                        <a:pt x="670" y="1586"/>
                      </a:lnTo>
                      <a:lnTo>
                        <a:pt x="678" y="1582"/>
                      </a:lnTo>
                      <a:lnTo>
                        <a:pt x="684" y="1578"/>
                      </a:lnTo>
                      <a:lnTo>
                        <a:pt x="698" y="1562"/>
                      </a:lnTo>
                      <a:lnTo>
                        <a:pt x="712" y="1538"/>
                      </a:lnTo>
                      <a:lnTo>
                        <a:pt x="712" y="1538"/>
                      </a:lnTo>
                      <a:lnTo>
                        <a:pt x="732" y="1520"/>
                      </a:lnTo>
                      <a:lnTo>
                        <a:pt x="752" y="1500"/>
                      </a:lnTo>
                      <a:lnTo>
                        <a:pt x="770" y="1476"/>
                      </a:lnTo>
                      <a:lnTo>
                        <a:pt x="770" y="1476"/>
                      </a:lnTo>
                      <a:lnTo>
                        <a:pt x="790" y="1446"/>
                      </a:lnTo>
                      <a:lnTo>
                        <a:pt x="812" y="1410"/>
                      </a:lnTo>
                      <a:lnTo>
                        <a:pt x="830" y="1374"/>
                      </a:lnTo>
                      <a:lnTo>
                        <a:pt x="836" y="1356"/>
                      </a:lnTo>
                      <a:lnTo>
                        <a:pt x="840" y="1342"/>
                      </a:lnTo>
                      <a:lnTo>
                        <a:pt x="840" y="1342"/>
                      </a:lnTo>
                      <a:lnTo>
                        <a:pt x="854" y="1266"/>
                      </a:lnTo>
                      <a:lnTo>
                        <a:pt x="878" y="1136"/>
                      </a:lnTo>
                      <a:lnTo>
                        <a:pt x="890" y="1070"/>
                      </a:lnTo>
                      <a:lnTo>
                        <a:pt x="904" y="1014"/>
                      </a:lnTo>
                      <a:lnTo>
                        <a:pt x="910" y="992"/>
                      </a:lnTo>
                      <a:lnTo>
                        <a:pt x="916" y="974"/>
                      </a:lnTo>
                      <a:lnTo>
                        <a:pt x="922" y="964"/>
                      </a:lnTo>
                      <a:lnTo>
                        <a:pt x="924" y="960"/>
                      </a:lnTo>
                      <a:lnTo>
                        <a:pt x="926" y="960"/>
                      </a:lnTo>
                      <a:lnTo>
                        <a:pt x="926" y="960"/>
                      </a:lnTo>
                      <a:lnTo>
                        <a:pt x="932" y="958"/>
                      </a:lnTo>
                      <a:lnTo>
                        <a:pt x="938" y="954"/>
                      </a:lnTo>
                      <a:lnTo>
                        <a:pt x="950" y="942"/>
                      </a:lnTo>
                      <a:lnTo>
                        <a:pt x="964" y="926"/>
                      </a:lnTo>
                      <a:lnTo>
                        <a:pt x="976" y="908"/>
                      </a:lnTo>
                      <a:lnTo>
                        <a:pt x="968" y="972"/>
                      </a:lnTo>
                      <a:lnTo>
                        <a:pt x="972" y="994"/>
                      </a:lnTo>
                      <a:lnTo>
                        <a:pt x="962" y="1022"/>
                      </a:lnTo>
                      <a:lnTo>
                        <a:pt x="962" y="1068"/>
                      </a:lnTo>
                      <a:lnTo>
                        <a:pt x="962" y="1080"/>
                      </a:lnTo>
                      <a:lnTo>
                        <a:pt x="962" y="1146"/>
                      </a:lnTo>
                      <a:lnTo>
                        <a:pt x="972" y="1150"/>
                      </a:lnTo>
                      <a:lnTo>
                        <a:pt x="972" y="1160"/>
                      </a:lnTo>
                      <a:lnTo>
                        <a:pt x="962" y="1170"/>
                      </a:lnTo>
                      <a:lnTo>
                        <a:pt x="964" y="1202"/>
                      </a:lnTo>
                      <a:lnTo>
                        <a:pt x="964" y="1252"/>
                      </a:lnTo>
                      <a:lnTo>
                        <a:pt x="984" y="1294"/>
                      </a:lnTo>
                      <a:lnTo>
                        <a:pt x="1016" y="1320"/>
                      </a:lnTo>
                      <a:lnTo>
                        <a:pt x="1018" y="1292"/>
                      </a:lnTo>
                      <a:lnTo>
                        <a:pt x="1022" y="1320"/>
                      </a:lnTo>
                      <a:lnTo>
                        <a:pt x="1054" y="1294"/>
                      </a:lnTo>
                      <a:lnTo>
                        <a:pt x="1074" y="1252"/>
                      </a:lnTo>
                      <a:lnTo>
                        <a:pt x="1074" y="1202"/>
                      </a:lnTo>
                      <a:lnTo>
                        <a:pt x="1076" y="1170"/>
                      </a:lnTo>
                      <a:lnTo>
                        <a:pt x="1066" y="1160"/>
                      </a:lnTo>
                      <a:lnTo>
                        <a:pt x="1066" y="1150"/>
                      </a:lnTo>
                      <a:lnTo>
                        <a:pt x="1076" y="1146"/>
                      </a:lnTo>
                      <a:lnTo>
                        <a:pt x="1076" y="1080"/>
                      </a:lnTo>
                      <a:lnTo>
                        <a:pt x="1076" y="1068"/>
                      </a:lnTo>
                      <a:lnTo>
                        <a:pt x="1076" y="1022"/>
                      </a:lnTo>
                      <a:lnTo>
                        <a:pt x="1066" y="994"/>
                      </a:lnTo>
                      <a:lnTo>
                        <a:pt x="1068" y="972"/>
                      </a:lnTo>
                      <a:lnTo>
                        <a:pt x="1062" y="908"/>
                      </a:lnTo>
                      <a:lnTo>
                        <a:pt x="1062" y="908"/>
                      </a:lnTo>
                      <a:lnTo>
                        <a:pt x="1074" y="926"/>
                      </a:lnTo>
                      <a:lnTo>
                        <a:pt x="1088" y="942"/>
                      </a:lnTo>
                      <a:lnTo>
                        <a:pt x="1100" y="954"/>
                      </a:lnTo>
                      <a:lnTo>
                        <a:pt x="1106" y="958"/>
                      </a:lnTo>
                      <a:lnTo>
                        <a:pt x="1112" y="960"/>
                      </a:lnTo>
                      <a:lnTo>
                        <a:pt x="1112" y="960"/>
                      </a:lnTo>
                      <a:lnTo>
                        <a:pt x="1114" y="960"/>
                      </a:lnTo>
                      <a:lnTo>
                        <a:pt x="1116" y="964"/>
                      </a:lnTo>
                      <a:lnTo>
                        <a:pt x="1122" y="974"/>
                      </a:lnTo>
                      <a:lnTo>
                        <a:pt x="1128" y="992"/>
                      </a:lnTo>
                      <a:lnTo>
                        <a:pt x="1134" y="1014"/>
                      </a:lnTo>
                      <a:lnTo>
                        <a:pt x="1148" y="1070"/>
                      </a:lnTo>
                      <a:lnTo>
                        <a:pt x="1160" y="1136"/>
                      </a:lnTo>
                      <a:lnTo>
                        <a:pt x="1184" y="1266"/>
                      </a:lnTo>
                      <a:lnTo>
                        <a:pt x="1198" y="1342"/>
                      </a:lnTo>
                      <a:lnTo>
                        <a:pt x="1198" y="1342"/>
                      </a:lnTo>
                      <a:lnTo>
                        <a:pt x="1202" y="1356"/>
                      </a:lnTo>
                      <a:lnTo>
                        <a:pt x="1208" y="1374"/>
                      </a:lnTo>
                      <a:lnTo>
                        <a:pt x="1226" y="1410"/>
                      </a:lnTo>
                      <a:lnTo>
                        <a:pt x="1248" y="1446"/>
                      </a:lnTo>
                      <a:lnTo>
                        <a:pt x="1268" y="1476"/>
                      </a:lnTo>
                      <a:lnTo>
                        <a:pt x="1268" y="1476"/>
                      </a:lnTo>
                      <a:lnTo>
                        <a:pt x="1286" y="1500"/>
                      </a:lnTo>
                      <a:lnTo>
                        <a:pt x="1304" y="1520"/>
                      </a:lnTo>
                      <a:lnTo>
                        <a:pt x="1326" y="1538"/>
                      </a:lnTo>
                      <a:lnTo>
                        <a:pt x="1326" y="1538"/>
                      </a:lnTo>
                      <a:lnTo>
                        <a:pt x="1340" y="1562"/>
                      </a:lnTo>
                      <a:lnTo>
                        <a:pt x="1354" y="1578"/>
                      </a:lnTo>
                      <a:lnTo>
                        <a:pt x="1360" y="1582"/>
                      </a:lnTo>
                      <a:lnTo>
                        <a:pt x="1366" y="1586"/>
                      </a:lnTo>
                      <a:lnTo>
                        <a:pt x="1366" y="1586"/>
                      </a:lnTo>
                      <a:lnTo>
                        <a:pt x="1374" y="1588"/>
                      </a:lnTo>
                      <a:lnTo>
                        <a:pt x="1380" y="1590"/>
                      </a:lnTo>
                      <a:lnTo>
                        <a:pt x="1390" y="1598"/>
                      </a:lnTo>
                      <a:lnTo>
                        <a:pt x="1402" y="1610"/>
                      </a:lnTo>
                      <a:lnTo>
                        <a:pt x="1398" y="1640"/>
                      </a:lnTo>
                      <a:lnTo>
                        <a:pt x="1480" y="1732"/>
                      </a:lnTo>
                      <a:lnTo>
                        <a:pt x="1480" y="1732"/>
                      </a:lnTo>
                      <a:lnTo>
                        <a:pt x="1484" y="1734"/>
                      </a:lnTo>
                      <a:lnTo>
                        <a:pt x="1494" y="1738"/>
                      </a:lnTo>
                      <a:lnTo>
                        <a:pt x="1500" y="1738"/>
                      </a:lnTo>
                      <a:lnTo>
                        <a:pt x="1506" y="1738"/>
                      </a:lnTo>
                      <a:lnTo>
                        <a:pt x="1512" y="1736"/>
                      </a:lnTo>
                      <a:lnTo>
                        <a:pt x="1516" y="1732"/>
                      </a:lnTo>
                      <a:lnTo>
                        <a:pt x="1516" y="1732"/>
                      </a:lnTo>
                      <a:lnTo>
                        <a:pt x="1518" y="1724"/>
                      </a:lnTo>
                      <a:lnTo>
                        <a:pt x="1520" y="1716"/>
                      </a:lnTo>
                      <a:lnTo>
                        <a:pt x="1522" y="1698"/>
                      </a:lnTo>
                      <a:lnTo>
                        <a:pt x="1520" y="1676"/>
                      </a:lnTo>
                      <a:lnTo>
                        <a:pt x="1516" y="1652"/>
                      </a:lnTo>
                      <a:lnTo>
                        <a:pt x="1516" y="1652"/>
                      </a:lnTo>
                      <a:lnTo>
                        <a:pt x="1508" y="1632"/>
                      </a:lnTo>
                      <a:lnTo>
                        <a:pt x="1500" y="1616"/>
                      </a:lnTo>
                      <a:lnTo>
                        <a:pt x="1490" y="1602"/>
                      </a:lnTo>
                      <a:lnTo>
                        <a:pt x="1490" y="1602"/>
                      </a:lnTo>
                      <a:lnTo>
                        <a:pt x="1486" y="1596"/>
                      </a:lnTo>
                      <a:lnTo>
                        <a:pt x="1476" y="1580"/>
                      </a:lnTo>
                      <a:lnTo>
                        <a:pt x="1456" y="1558"/>
                      </a:lnTo>
                      <a:lnTo>
                        <a:pt x="1442" y="1544"/>
                      </a:lnTo>
                      <a:lnTo>
                        <a:pt x="1424" y="1528"/>
                      </a:lnTo>
                      <a:lnTo>
                        <a:pt x="1424" y="1528"/>
                      </a:lnTo>
                      <a:lnTo>
                        <a:pt x="1416" y="1518"/>
                      </a:lnTo>
                      <a:lnTo>
                        <a:pt x="1408" y="1508"/>
                      </a:lnTo>
                      <a:lnTo>
                        <a:pt x="1402" y="1498"/>
                      </a:lnTo>
                      <a:lnTo>
                        <a:pt x="1396" y="1486"/>
                      </a:lnTo>
                      <a:lnTo>
                        <a:pt x="1386" y="1464"/>
                      </a:lnTo>
                      <a:lnTo>
                        <a:pt x="1382" y="1442"/>
                      </a:lnTo>
                      <a:lnTo>
                        <a:pt x="1378" y="1420"/>
                      </a:lnTo>
                      <a:lnTo>
                        <a:pt x="1376" y="1404"/>
                      </a:lnTo>
                      <a:lnTo>
                        <a:pt x="1376" y="1388"/>
                      </a:lnTo>
                      <a:lnTo>
                        <a:pt x="1376" y="1388"/>
                      </a:lnTo>
                      <a:lnTo>
                        <a:pt x="1378" y="1374"/>
                      </a:lnTo>
                      <a:lnTo>
                        <a:pt x="1382" y="1340"/>
                      </a:lnTo>
                      <a:lnTo>
                        <a:pt x="1386" y="1322"/>
                      </a:lnTo>
                      <a:lnTo>
                        <a:pt x="1392" y="1306"/>
                      </a:lnTo>
                      <a:lnTo>
                        <a:pt x="1396" y="1300"/>
                      </a:lnTo>
                      <a:lnTo>
                        <a:pt x="1400" y="1294"/>
                      </a:lnTo>
                      <a:lnTo>
                        <a:pt x="1406" y="1290"/>
                      </a:lnTo>
                      <a:lnTo>
                        <a:pt x="1410" y="1288"/>
                      </a:lnTo>
                      <a:lnTo>
                        <a:pt x="1410" y="1288"/>
                      </a:lnTo>
                      <a:lnTo>
                        <a:pt x="1422" y="1284"/>
                      </a:lnTo>
                      <a:lnTo>
                        <a:pt x="1432" y="1278"/>
                      </a:lnTo>
                      <a:lnTo>
                        <a:pt x="1442" y="1268"/>
                      </a:lnTo>
                      <a:lnTo>
                        <a:pt x="1450" y="1256"/>
                      </a:lnTo>
                      <a:lnTo>
                        <a:pt x="1460" y="1236"/>
                      </a:lnTo>
                      <a:lnTo>
                        <a:pt x="1464" y="1228"/>
                      </a:lnTo>
                      <a:lnTo>
                        <a:pt x="1464" y="1228"/>
                      </a:lnTo>
                      <a:lnTo>
                        <a:pt x="1464" y="1222"/>
                      </a:lnTo>
                      <a:lnTo>
                        <a:pt x="1464" y="1214"/>
                      </a:lnTo>
                      <a:lnTo>
                        <a:pt x="1466" y="1204"/>
                      </a:lnTo>
                      <a:lnTo>
                        <a:pt x="1470" y="1194"/>
                      </a:lnTo>
                      <a:lnTo>
                        <a:pt x="1478" y="1184"/>
                      </a:lnTo>
                      <a:lnTo>
                        <a:pt x="1490" y="1174"/>
                      </a:lnTo>
                      <a:lnTo>
                        <a:pt x="1508" y="1166"/>
                      </a:lnTo>
                      <a:lnTo>
                        <a:pt x="1508" y="1166"/>
                      </a:lnTo>
                      <a:lnTo>
                        <a:pt x="1518" y="1160"/>
                      </a:lnTo>
                      <a:lnTo>
                        <a:pt x="1528" y="1152"/>
                      </a:lnTo>
                      <a:lnTo>
                        <a:pt x="1538" y="1142"/>
                      </a:lnTo>
                      <a:lnTo>
                        <a:pt x="1548" y="1130"/>
                      </a:lnTo>
                      <a:lnTo>
                        <a:pt x="1564" y="1102"/>
                      </a:lnTo>
                      <a:lnTo>
                        <a:pt x="1580" y="1074"/>
                      </a:lnTo>
                      <a:lnTo>
                        <a:pt x="1592" y="1044"/>
                      </a:lnTo>
                      <a:lnTo>
                        <a:pt x="1600" y="1020"/>
                      </a:lnTo>
                      <a:lnTo>
                        <a:pt x="1608" y="996"/>
                      </a:lnTo>
                      <a:lnTo>
                        <a:pt x="1618" y="962"/>
                      </a:lnTo>
                      <a:lnTo>
                        <a:pt x="1618" y="962"/>
                      </a:lnTo>
                      <a:lnTo>
                        <a:pt x="1620" y="962"/>
                      </a:lnTo>
                      <a:lnTo>
                        <a:pt x="1622" y="962"/>
                      </a:lnTo>
                      <a:lnTo>
                        <a:pt x="1626" y="958"/>
                      </a:lnTo>
                      <a:lnTo>
                        <a:pt x="1624" y="952"/>
                      </a:lnTo>
                      <a:lnTo>
                        <a:pt x="1614" y="938"/>
                      </a:lnTo>
                      <a:lnTo>
                        <a:pt x="1596" y="918"/>
                      </a:lnTo>
                      <a:lnTo>
                        <a:pt x="1566" y="890"/>
                      </a:lnTo>
                      <a:lnTo>
                        <a:pt x="1520" y="850"/>
                      </a:lnTo>
                      <a:lnTo>
                        <a:pt x="1520" y="850"/>
                      </a:lnTo>
                      <a:lnTo>
                        <a:pt x="1496" y="832"/>
                      </a:lnTo>
                      <a:lnTo>
                        <a:pt x="1470" y="814"/>
                      </a:lnTo>
                      <a:lnTo>
                        <a:pt x="1440" y="796"/>
                      </a:lnTo>
                      <a:lnTo>
                        <a:pt x="1410" y="780"/>
                      </a:lnTo>
                      <a:lnTo>
                        <a:pt x="1412" y="778"/>
                      </a:lnTo>
                      <a:lnTo>
                        <a:pt x="1454" y="772"/>
                      </a:lnTo>
                      <a:lnTo>
                        <a:pt x="1522" y="768"/>
                      </a:lnTo>
                      <a:lnTo>
                        <a:pt x="1570" y="768"/>
                      </a:lnTo>
                      <a:lnTo>
                        <a:pt x="1624" y="768"/>
                      </a:lnTo>
                      <a:lnTo>
                        <a:pt x="1674" y="760"/>
                      </a:lnTo>
                      <a:lnTo>
                        <a:pt x="1674" y="760"/>
                      </a:lnTo>
                      <a:lnTo>
                        <a:pt x="1694" y="752"/>
                      </a:lnTo>
                      <a:lnTo>
                        <a:pt x="1710" y="744"/>
                      </a:lnTo>
                      <a:lnTo>
                        <a:pt x="1718" y="740"/>
                      </a:lnTo>
                      <a:lnTo>
                        <a:pt x="1722" y="734"/>
                      </a:lnTo>
                      <a:lnTo>
                        <a:pt x="1722" y="734"/>
                      </a:lnTo>
                      <a:lnTo>
                        <a:pt x="1734" y="712"/>
                      </a:lnTo>
                      <a:lnTo>
                        <a:pt x="1744" y="698"/>
                      </a:lnTo>
                      <a:lnTo>
                        <a:pt x="1760" y="678"/>
                      </a:lnTo>
                      <a:lnTo>
                        <a:pt x="1760" y="678"/>
                      </a:lnTo>
                      <a:lnTo>
                        <a:pt x="1774" y="656"/>
                      </a:lnTo>
                      <a:lnTo>
                        <a:pt x="1782" y="642"/>
                      </a:lnTo>
                      <a:lnTo>
                        <a:pt x="1786" y="632"/>
                      </a:lnTo>
                      <a:lnTo>
                        <a:pt x="1788" y="628"/>
                      </a:lnTo>
                      <a:lnTo>
                        <a:pt x="1788" y="628"/>
                      </a:lnTo>
                      <a:lnTo>
                        <a:pt x="1792" y="612"/>
                      </a:lnTo>
                      <a:lnTo>
                        <a:pt x="1796" y="598"/>
                      </a:lnTo>
                      <a:lnTo>
                        <a:pt x="1798" y="594"/>
                      </a:lnTo>
                      <a:lnTo>
                        <a:pt x="1802" y="590"/>
                      </a:lnTo>
                      <a:lnTo>
                        <a:pt x="1802" y="590"/>
                      </a:lnTo>
                      <a:lnTo>
                        <a:pt x="1806" y="586"/>
                      </a:lnTo>
                      <a:lnTo>
                        <a:pt x="1810" y="580"/>
                      </a:lnTo>
                      <a:lnTo>
                        <a:pt x="1820" y="562"/>
                      </a:lnTo>
                      <a:lnTo>
                        <a:pt x="1824" y="552"/>
                      </a:lnTo>
                      <a:lnTo>
                        <a:pt x="1826" y="542"/>
                      </a:lnTo>
                      <a:lnTo>
                        <a:pt x="1826" y="532"/>
                      </a:lnTo>
                      <a:lnTo>
                        <a:pt x="1822" y="526"/>
                      </a:lnTo>
                      <a:lnTo>
                        <a:pt x="1822" y="526"/>
                      </a:lnTo>
                      <a:lnTo>
                        <a:pt x="1820" y="518"/>
                      </a:lnTo>
                      <a:lnTo>
                        <a:pt x="1820" y="512"/>
                      </a:lnTo>
                      <a:lnTo>
                        <a:pt x="1820" y="506"/>
                      </a:lnTo>
                      <a:lnTo>
                        <a:pt x="1824" y="498"/>
                      </a:lnTo>
                      <a:lnTo>
                        <a:pt x="1828" y="488"/>
                      </a:lnTo>
                      <a:lnTo>
                        <a:pt x="1832" y="484"/>
                      </a:lnTo>
                      <a:lnTo>
                        <a:pt x="1832" y="484"/>
                      </a:lnTo>
                      <a:lnTo>
                        <a:pt x="1842" y="474"/>
                      </a:lnTo>
                      <a:lnTo>
                        <a:pt x="1850" y="466"/>
                      </a:lnTo>
                      <a:lnTo>
                        <a:pt x="1850" y="462"/>
                      </a:lnTo>
                      <a:lnTo>
                        <a:pt x="1848" y="458"/>
                      </a:lnTo>
                      <a:lnTo>
                        <a:pt x="1848" y="458"/>
                      </a:lnTo>
                      <a:lnTo>
                        <a:pt x="1846" y="452"/>
                      </a:lnTo>
                      <a:lnTo>
                        <a:pt x="1846" y="446"/>
                      </a:lnTo>
                      <a:lnTo>
                        <a:pt x="1848" y="428"/>
                      </a:lnTo>
                      <a:lnTo>
                        <a:pt x="1852" y="404"/>
                      </a:lnTo>
                      <a:lnTo>
                        <a:pt x="1852" y="404"/>
                      </a:lnTo>
                      <a:lnTo>
                        <a:pt x="1868" y="384"/>
                      </a:lnTo>
                      <a:lnTo>
                        <a:pt x="1880" y="370"/>
                      </a:lnTo>
                      <a:lnTo>
                        <a:pt x="1882" y="364"/>
                      </a:lnTo>
                      <a:lnTo>
                        <a:pt x="1884" y="358"/>
                      </a:lnTo>
                      <a:lnTo>
                        <a:pt x="1884" y="358"/>
                      </a:lnTo>
                      <a:lnTo>
                        <a:pt x="1888" y="348"/>
                      </a:lnTo>
                      <a:lnTo>
                        <a:pt x="1896" y="332"/>
                      </a:lnTo>
                      <a:lnTo>
                        <a:pt x="1910" y="318"/>
                      </a:lnTo>
                      <a:lnTo>
                        <a:pt x="1916" y="312"/>
                      </a:lnTo>
                      <a:lnTo>
                        <a:pt x="1924" y="308"/>
                      </a:lnTo>
                      <a:lnTo>
                        <a:pt x="1924" y="308"/>
                      </a:lnTo>
                      <a:lnTo>
                        <a:pt x="1930" y="302"/>
                      </a:lnTo>
                      <a:lnTo>
                        <a:pt x="1936" y="298"/>
                      </a:lnTo>
                      <a:lnTo>
                        <a:pt x="1946" y="286"/>
                      </a:lnTo>
                      <a:lnTo>
                        <a:pt x="1956" y="272"/>
                      </a:lnTo>
                      <a:lnTo>
                        <a:pt x="1956" y="272"/>
                      </a:lnTo>
                      <a:lnTo>
                        <a:pt x="1960" y="258"/>
                      </a:lnTo>
                      <a:lnTo>
                        <a:pt x="1966" y="246"/>
                      </a:lnTo>
                      <a:lnTo>
                        <a:pt x="1970" y="242"/>
                      </a:lnTo>
                      <a:lnTo>
                        <a:pt x="1974" y="240"/>
                      </a:lnTo>
                      <a:lnTo>
                        <a:pt x="1974" y="240"/>
                      </a:lnTo>
                      <a:lnTo>
                        <a:pt x="1980" y="236"/>
                      </a:lnTo>
                      <a:lnTo>
                        <a:pt x="1984" y="232"/>
                      </a:lnTo>
                      <a:lnTo>
                        <a:pt x="1994" y="218"/>
                      </a:lnTo>
                      <a:lnTo>
                        <a:pt x="2006" y="202"/>
                      </a:lnTo>
                      <a:lnTo>
                        <a:pt x="2028" y="156"/>
                      </a:lnTo>
                      <a:lnTo>
                        <a:pt x="2038" y="114"/>
                      </a:lnTo>
                      <a:lnTo>
                        <a:pt x="2036" y="78"/>
                      </a:lnTo>
                      <a:close/>
                      <a:moveTo>
                        <a:pt x="1014" y="582"/>
                      </a:moveTo>
                      <a:lnTo>
                        <a:pt x="1014" y="584"/>
                      </a:lnTo>
                      <a:lnTo>
                        <a:pt x="1014" y="582"/>
                      </a:lnTo>
                      <a:lnTo>
                        <a:pt x="1014" y="582"/>
                      </a:lnTo>
                      <a:lnTo>
                        <a:pt x="1014" y="582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72000"/>
                  </a:schemeClr>
                </a:solidFill>
                <a:ln>
                  <a:noFill/>
                </a:ln>
                <a:effectLst/>
              </p:spPr>
              <p:txBody>
                <a:bodyPr/>
                <a:lstStyle/>
                <a:p>
                  <a:pPr defTabSz="457200">
                    <a:defRPr/>
                  </a:pPr>
                  <a:endParaRPr lang="en-US" sz="1800">
                    <a:latin typeface="+mn-lt"/>
                  </a:endParaRPr>
                </a:p>
              </p:txBody>
            </p:sp>
          </p:grpSp>
          <p:grpSp>
            <p:nvGrpSpPr>
              <p:cNvPr id="24" name="Group 134"/>
              <p:cNvGrpSpPr>
                <a:grpSpLocks noChangeAspect="1"/>
              </p:cNvGrpSpPr>
              <p:nvPr/>
            </p:nvGrpSpPr>
            <p:grpSpPr>
              <a:xfrm rot="1992353">
                <a:off x="7040279" y="5528388"/>
                <a:ext cx="986817" cy="1259010"/>
                <a:chOff x="1025626" y="1216025"/>
                <a:chExt cx="3317877" cy="4233024"/>
              </a:xfrm>
              <a:solidFill>
                <a:schemeClr val="bg2">
                  <a:lumMod val="60000"/>
                  <a:lumOff val="40000"/>
                  <a:alpha val="18000"/>
                </a:schemeClr>
              </a:solidFill>
            </p:grpSpPr>
            <p:sp>
              <p:nvSpPr>
                <p:cNvPr id="172" name="Freeform 80"/>
                <p:cNvSpPr>
                  <a:spLocks/>
                </p:cNvSpPr>
                <p:nvPr/>
              </p:nvSpPr>
              <p:spPr bwMode="auto">
                <a:xfrm>
                  <a:off x="2032000" y="1216025"/>
                  <a:ext cx="1588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74" name="Freeform 82"/>
                <p:cNvSpPr>
                  <a:spLocks noEditPoints="1"/>
                </p:cNvSpPr>
                <p:nvPr/>
              </p:nvSpPr>
              <p:spPr bwMode="auto">
                <a:xfrm rot="20200629">
                  <a:off x="1025626" y="2728077"/>
                  <a:ext cx="3317877" cy="2720972"/>
                </a:xfrm>
                <a:custGeom>
                  <a:avLst/>
                  <a:gdLst/>
                  <a:ahLst/>
                  <a:cxnLst>
                    <a:cxn ang="0">
                      <a:pos x="1784" y="18"/>
                    </a:cxn>
                    <a:cxn ang="0">
                      <a:pos x="1368" y="254"/>
                    </a:cxn>
                    <a:cxn ang="0">
                      <a:pos x="1096" y="632"/>
                    </a:cxn>
                    <a:cxn ang="0">
                      <a:pos x="1066" y="570"/>
                    </a:cxn>
                    <a:cxn ang="0">
                      <a:pos x="1044" y="562"/>
                    </a:cxn>
                    <a:cxn ang="0">
                      <a:pos x="1016" y="572"/>
                    </a:cxn>
                    <a:cxn ang="0">
                      <a:pos x="992" y="628"/>
                    </a:cxn>
                    <a:cxn ang="0">
                      <a:pos x="680" y="216"/>
                    </a:cxn>
                    <a:cxn ang="0">
                      <a:pos x="268" y="10"/>
                    </a:cxn>
                    <a:cxn ang="0">
                      <a:pos x="34" y="198"/>
                    </a:cxn>
                    <a:cxn ang="0">
                      <a:pos x="86" y="264"/>
                    </a:cxn>
                    <a:cxn ang="0">
                      <a:pos x="156" y="340"/>
                    </a:cxn>
                    <a:cxn ang="0">
                      <a:pos x="198" y="442"/>
                    </a:cxn>
                    <a:cxn ang="0">
                      <a:pos x="224" y="492"/>
                    </a:cxn>
                    <a:cxn ang="0">
                      <a:pos x="240" y="572"/>
                    </a:cxn>
                    <a:cxn ang="0">
                      <a:pos x="272" y="640"/>
                    </a:cxn>
                    <a:cxn ang="0">
                      <a:pos x="378" y="740"/>
                    </a:cxn>
                    <a:cxn ang="0">
                      <a:pos x="470" y="858"/>
                    </a:cxn>
                    <a:cxn ang="0">
                      <a:pos x="342" y="1124"/>
                    </a:cxn>
                    <a:cxn ang="0">
                      <a:pos x="376" y="1176"/>
                    </a:cxn>
                    <a:cxn ang="0">
                      <a:pos x="406" y="1268"/>
                    </a:cxn>
                    <a:cxn ang="0">
                      <a:pos x="458" y="1316"/>
                    </a:cxn>
                    <a:cxn ang="0">
                      <a:pos x="502" y="1380"/>
                    </a:cxn>
                    <a:cxn ang="0">
                      <a:pos x="536" y="1422"/>
                    </a:cxn>
                    <a:cxn ang="0">
                      <a:pos x="460" y="1554"/>
                    </a:cxn>
                    <a:cxn ang="0">
                      <a:pos x="414" y="1686"/>
                    </a:cxn>
                    <a:cxn ang="0">
                      <a:pos x="486" y="1704"/>
                    </a:cxn>
                    <a:cxn ang="0">
                      <a:pos x="586" y="1526"/>
                    </a:cxn>
                    <a:cxn ang="0">
                      <a:pos x="662" y="1528"/>
                    </a:cxn>
                    <a:cxn ang="0">
                      <a:pos x="700" y="1528"/>
                    </a:cxn>
                    <a:cxn ang="0">
                      <a:pos x="768" y="1532"/>
                    </a:cxn>
                    <a:cxn ang="0">
                      <a:pos x="816" y="1452"/>
                    </a:cxn>
                    <a:cxn ang="0">
                      <a:pos x="978" y="928"/>
                    </a:cxn>
                    <a:cxn ang="0">
                      <a:pos x="996" y="942"/>
                    </a:cxn>
                    <a:cxn ang="0">
                      <a:pos x="992" y="1208"/>
                    </a:cxn>
                    <a:cxn ang="0">
                      <a:pos x="1088" y="1112"/>
                    </a:cxn>
                    <a:cxn ang="0">
                      <a:pos x="1088" y="854"/>
                    </a:cxn>
                    <a:cxn ang="0">
                      <a:pos x="1138" y="1056"/>
                    </a:cxn>
                    <a:cxn ang="0">
                      <a:pos x="1284" y="1500"/>
                    </a:cxn>
                    <a:cxn ang="0">
                      <a:pos x="1334" y="1528"/>
                    </a:cxn>
                    <a:cxn ang="0">
                      <a:pos x="1406" y="1536"/>
                    </a:cxn>
                    <a:cxn ang="0">
                      <a:pos x="1458" y="1516"/>
                    </a:cxn>
                    <a:cxn ang="0">
                      <a:pos x="1542" y="1592"/>
                    </a:cxn>
                    <a:cxn ang="0">
                      <a:pos x="1626" y="1714"/>
                    </a:cxn>
                    <a:cxn ang="0">
                      <a:pos x="1680" y="1650"/>
                    </a:cxn>
                    <a:cxn ang="0">
                      <a:pos x="1618" y="1546"/>
                    </a:cxn>
                    <a:cxn ang="0">
                      <a:pos x="1560" y="1404"/>
                    </a:cxn>
                    <a:cxn ang="0">
                      <a:pos x="1616" y="1378"/>
                    </a:cxn>
                    <a:cxn ang="0">
                      <a:pos x="1634" y="1294"/>
                    </a:cxn>
                    <a:cxn ang="0">
                      <a:pos x="1706" y="1248"/>
                    </a:cxn>
                    <a:cxn ang="0">
                      <a:pos x="1726" y="1166"/>
                    </a:cxn>
                    <a:cxn ang="0">
                      <a:pos x="1702" y="1004"/>
                    </a:cxn>
                    <a:cxn ang="0">
                      <a:pos x="1528" y="790"/>
                    </a:cxn>
                    <a:cxn ang="0">
                      <a:pos x="1758" y="718"/>
                    </a:cxn>
                    <a:cxn ang="0">
                      <a:pos x="1830" y="612"/>
                    </a:cxn>
                    <a:cxn ang="0">
                      <a:pos x="1868" y="536"/>
                    </a:cxn>
                    <a:cxn ang="0">
                      <a:pos x="1876" y="472"/>
                    </a:cxn>
                    <a:cxn ang="0">
                      <a:pos x="1898" y="394"/>
                    </a:cxn>
                    <a:cxn ang="0">
                      <a:pos x="1964" y="304"/>
                    </a:cxn>
                    <a:cxn ang="0">
                      <a:pos x="2020" y="236"/>
                    </a:cxn>
                    <a:cxn ang="0">
                      <a:pos x="1040" y="574"/>
                    </a:cxn>
                  </a:cxnLst>
                  <a:rect l="0" t="0" r="r" b="b"/>
                  <a:pathLst>
                    <a:path w="2090" h="1714">
                      <a:moveTo>
                        <a:pt x="2088" y="78"/>
                      </a:moveTo>
                      <a:lnTo>
                        <a:pt x="2070" y="44"/>
                      </a:lnTo>
                      <a:lnTo>
                        <a:pt x="2028" y="16"/>
                      </a:lnTo>
                      <a:lnTo>
                        <a:pt x="1964" y="4"/>
                      </a:lnTo>
                      <a:lnTo>
                        <a:pt x="1896" y="0"/>
                      </a:lnTo>
                      <a:lnTo>
                        <a:pt x="1896" y="0"/>
                      </a:lnTo>
                      <a:lnTo>
                        <a:pt x="1876" y="2"/>
                      </a:lnTo>
                      <a:lnTo>
                        <a:pt x="1852" y="4"/>
                      </a:lnTo>
                      <a:lnTo>
                        <a:pt x="1822" y="10"/>
                      </a:lnTo>
                      <a:lnTo>
                        <a:pt x="1784" y="18"/>
                      </a:lnTo>
                      <a:lnTo>
                        <a:pt x="1740" y="30"/>
                      </a:lnTo>
                      <a:lnTo>
                        <a:pt x="1694" y="46"/>
                      </a:lnTo>
                      <a:lnTo>
                        <a:pt x="1642" y="66"/>
                      </a:lnTo>
                      <a:lnTo>
                        <a:pt x="1642" y="66"/>
                      </a:lnTo>
                      <a:lnTo>
                        <a:pt x="1592" y="92"/>
                      </a:lnTo>
                      <a:lnTo>
                        <a:pt x="1544" y="118"/>
                      </a:lnTo>
                      <a:lnTo>
                        <a:pt x="1498" y="148"/>
                      </a:lnTo>
                      <a:lnTo>
                        <a:pt x="1454" y="180"/>
                      </a:lnTo>
                      <a:lnTo>
                        <a:pt x="1410" y="216"/>
                      </a:lnTo>
                      <a:lnTo>
                        <a:pt x="1368" y="254"/>
                      </a:lnTo>
                      <a:lnTo>
                        <a:pt x="1328" y="296"/>
                      </a:lnTo>
                      <a:lnTo>
                        <a:pt x="1286" y="342"/>
                      </a:lnTo>
                      <a:lnTo>
                        <a:pt x="1286" y="342"/>
                      </a:lnTo>
                      <a:lnTo>
                        <a:pt x="1254" y="380"/>
                      </a:lnTo>
                      <a:lnTo>
                        <a:pt x="1224" y="420"/>
                      </a:lnTo>
                      <a:lnTo>
                        <a:pt x="1196" y="462"/>
                      </a:lnTo>
                      <a:lnTo>
                        <a:pt x="1170" y="504"/>
                      </a:lnTo>
                      <a:lnTo>
                        <a:pt x="1124" y="578"/>
                      </a:lnTo>
                      <a:lnTo>
                        <a:pt x="1096" y="632"/>
                      </a:lnTo>
                      <a:lnTo>
                        <a:pt x="1096" y="632"/>
                      </a:lnTo>
                      <a:lnTo>
                        <a:pt x="1092" y="622"/>
                      </a:lnTo>
                      <a:lnTo>
                        <a:pt x="1082" y="608"/>
                      </a:lnTo>
                      <a:lnTo>
                        <a:pt x="1082" y="608"/>
                      </a:lnTo>
                      <a:lnTo>
                        <a:pt x="1086" y="600"/>
                      </a:lnTo>
                      <a:lnTo>
                        <a:pt x="1088" y="592"/>
                      </a:lnTo>
                      <a:lnTo>
                        <a:pt x="1088" y="592"/>
                      </a:lnTo>
                      <a:lnTo>
                        <a:pt x="1086" y="584"/>
                      </a:lnTo>
                      <a:lnTo>
                        <a:pt x="1082" y="576"/>
                      </a:lnTo>
                      <a:lnTo>
                        <a:pt x="1074" y="572"/>
                      </a:lnTo>
                      <a:lnTo>
                        <a:pt x="1066" y="570"/>
                      </a:lnTo>
                      <a:lnTo>
                        <a:pt x="1066" y="570"/>
                      </a:lnTo>
                      <a:lnTo>
                        <a:pt x="1064" y="570"/>
                      </a:lnTo>
                      <a:lnTo>
                        <a:pt x="1066" y="564"/>
                      </a:lnTo>
                      <a:lnTo>
                        <a:pt x="1060" y="564"/>
                      </a:lnTo>
                      <a:lnTo>
                        <a:pt x="1056" y="564"/>
                      </a:lnTo>
                      <a:lnTo>
                        <a:pt x="1056" y="564"/>
                      </a:lnTo>
                      <a:lnTo>
                        <a:pt x="1050" y="558"/>
                      </a:lnTo>
                      <a:lnTo>
                        <a:pt x="1048" y="560"/>
                      </a:lnTo>
                      <a:lnTo>
                        <a:pt x="1048" y="558"/>
                      </a:lnTo>
                      <a:lnTo>
                        <a:pt x="1044" y="562"/>
                      </a:lnTo>
                      <a:lnTo>
                        <a:pt x="1038" y="560"/>
                      </a:lnTo>
                      <a:lnTo>
                        <a:pt x="1038" y="564"/>
                      </a:lnTo>
                      <a:lnTo>
                        <a:pt x="1034" y="564"/>
                      </a:lnTo>
                      <a:lnTo>
                        <a:pt x="1030" y="564"/>
                      </a:lnTo>
                      <a:lnTo>
                        <a:pt x="1034" y="572"/>
                      </a:lnTo>
                      <a:lnTo>
                        <a:pt x="1034" y="572"/>
                      </a:lnTo>
                      <a:lnTo>
                        <a:pt x="1034" y="572"/>
                      </a:lnTo>
                      <a:lnTo>
                        <a:pt x="1026" y="570"/>
                      </a:lnTo>
                      <a:lnTo>
                        <a:pt x="1026" y="570"/>
                      </a:lnTo>
                      <a:lnTo>
                        <a:pt x="1016" y="572"/>
                      </a:lnTo>
                      <a:lnTo>
                        <a:pt x="1010" y="576"/>
                      </a:lnTo>
                      <a:lnTo>
                        <a:pt x="1004" y="584"/>
                      </a:lnTo>
                      <a:lnTo>
                        <a:pt x="1004" y="592"/>
                      </a:lnTo>
                      <a:lnTo>
                        <a:pt x="1004" y="592"/>
                      </a:lnTo>
                      <a:lnTo>
                        <a:pt x="1004" y="598"/>
                      </a:lnTo>
                      <a:lnTo>
                        <a:pt x="1008" y="604"/>
                      </a:lnTo>
                      <a:lnTo>
                        <a:pt x="1008" y="604"/>
                      </a:lnTo>
                      <a:lnTo>
                        <a:pt x="998" y="618"/>
                      </a:lnTo>
                      <a:lnTo>
                        <a:pt x="992" y="628"/>
                      </a:lnTo>
                      <a:lnTo>
                        <a:pt x="992" y="628"/>
                      </a:lnTo>
                      <a:lnTo>
                        <a:pt x="962" y="574"/>
                      </a:lnTo>
                      <a:lnTo>
                        <a:pt x="918" y="500"/>
                      </a:lnTo>
                      <a:lnTo>
                        <a:pt x="892" y="460"/>
                      </a:lnTo>
                      <a:lnTo>
                        <a:pt x="864" y="420"/>
                      </a:lnTo>
                      <a:lnTo>
                        <a:pt x="834" y="378"/>
                      </a:lnTo>
                      <a:lnTo>
                        <a:pt x="802" y="342"/>
                      </a:lnTo>
                      <a:lnTo>
                        <a:pt x="802" y="342"/>
                      </a:lnTo>
                      <a:lnTo>
                        <a:pt x="762" y="296"/>
                      </a:lnTo>
                      <a:lnTo>
                        <a:pt x="720" y="254"/>
                      </a:lnTo>
                      <a:lnTo>
                        <a:pt x="680" y="216"/>
                      </a:lnTo>
                      <a:lnTo>
                        <a:pt x="636" y="180"/>
                      </a:lnTo>
                      <a:lnTo>
                        <a:pt x="592" y="148"/>
                      </a:lnTo>
                      <a:lnTo>
                        <a:pt x="546" y="118"/>
                      </a:lnTo>
                      <a:lnTo>
                        <a:pt x="498" y="92"/>
                      </a:lnTo>
                      <a:lnTo>
                        <a:pt x="448" y="66"/>
                      </a:lnTo>
                      <a:lnTo>
                        <a:pt x="448" y="66"/>
                      </a:lnTo>
                      <a:lnTo>
                        <a:pt x="396" y="46"/>
                      </a:lnTo>
                      <a:lnTo>
                        <a:pt x="348" y="30"/>
                      </a:lnTo>
                      <a:lnTo>
                        <a:pt x="306" y="18"/>
                      </a:lnTo>
                      <a:lnTo>
                        <a:pt x="268" y="10"/>
                      </a:lnTo>
                      <a:lnTo>
                        <a:pt x="238" y="4"/>
                      </a:lnTo>
                      <a:lnTo>
                        <a:pt x="214" y="2"/>
                      </a:lnTo>
                      <a:lnTo>
                        <a:pt x="194" y="0"/>
                      </a:lnTo>
                      <a:lnTo>
                        <a:pt x="126" y="4"/>
                      </a:lnTo>
                      <a:lnTo>
                        <a:pt x="62" y="16"/>
                      </a:lnTo>
                      <a:lnTo>
                        <a:pt x="20" y="44"/>
                      </a:lnTo>
                      <a:lnTo>
                        <a:pt x="2" y="78"/>
                      </a:lnTo>
                      <a:lnTo>
                        <a:pt x="0" y="112"/>
                      </a:lnTo>
                      <a:lnTo>
                        <a:pt x="12" y="154"/>
                      </a:lnTo>
                      <a:lnTo>
                        <a:pt x="34" y="198"/>
                      </a:lnTo>
                      <a:lnTo>
                        <a:pt x="34" y="198"/>
                      </a:lnTo>
                      <a:lnTo>
                        <a:pt x="44" y="214"/>
                      </a:lnTo>
                      <a:lnTo>
                        <a:pt x="56" y="226"/>
                      </a:lnTo>
                      <a:lnTo>
                        <a:pt x="60" y="232"/>
                      </a:lnTo>
                      <a:lnTo>
                        <a:pt x="66" y="234"/>
                      </a:lnTo>
                      <a:lnTo>
                        <a:pt x="66" y="234"/>
                      </a:lnTo>
                      <a:lnTo>
                        <a:pt x="70" y="236"/>
                      </a:lnTo>
                      <a:lnTo>
                        <a:pt x="74" y="240"/>
                      </a:lnTo>
                      <a:lnTo>
                        <a:pt x="80" y="252"/>
                      </a:lnTo>
                      <a:lnTo>
                        <a:pt x="86" y="264"/>
                      </a:lnTo>
                      <a:lnTo>
                        <a:pt x="86" y="264"/>
                      </a:lnTo>
                      <a:lnTo>
                        <a:pt x="94" y="278"/>
                      </a:lnTo>
                      <a:lnTo>
                        <a:pt x="104" y="290"/>
                      </a:lnTo>
                      <a:lnTo>
                        <a:pt x="112" y="296"/>
                      </a:lnTo>
                      <a:lnTo>
                        <a:pt x="118" y="300"/>
                      </a:lnTo>
                      <a:lnTo>
                        <a:pt x="118" y="300"/>
                      </a:lnTo>
                      <a:lnTo>
                        <a:pt x="126" y="304"/>
                      </a:lnTo>
                      <a:lnTo>
                        <a:pt x="132" y="310"/>
                      </a:lnTo>
                      <a:lnTo>
                        <a:pt x="146" y="324"/>
                      </a:lnTo>
                      <a:lnTo>
                        <a:pt x="156" y="340"/>
                      </a:lnTo>
                      <a:lnTo>
                        <a:pt x="160" y="350"/>
                      </a:lnTo>
                      <a:lnTo>
                        <a:pt x="160" y="350"/>
                      </a:lnTo>
                      <a:lnTo>
                        <a:pt x="160" y="354"/>
                      </a:lnTo>
                      <a:lnTo>
                        <a:pt x="164" y="360"/>
                      </a:lnTo>
                      <a:lnTo>
                        <a:pt x="176" y="374"/>
                      </a:lnTo>
                      <a:lnTo>
                        <a:pt x="192" y="394"/>
                      </a:lnTo>
                      <a:lnTo>
                        <a:pt x="192" y="394"/>
                      </a:lnTo>
                      <a:lnTo>
                        <a:pt x="198" y="416"/>
                      </a:lnTo>
                      <a:lnTo>
                        <a:pt x="200" y="434"/>
                      </a:lnTo>
                      <a:lnTo>
                        <a:pt x="198" y="442"/>
                      </a:lnTo>
                      <a:lnTo>
                        <a:pt x="196" y="446"/>
                      </a:lnTo>
                      <a:lnTo>
                        <a:pt x="196" y="446"/>
                      </a:lnTo>
                      <a:lnTo>
                        <a:pt x="194" y="450"/>
                      </a:lnTo>
                      <a:lnTo>
                        <a:pt x="196" y="454"/>
                      </a:lnTo>
                      <a:lnTo>
                        <a:pt x="202" y="462"/>
                      </a:lnTo>
                      <a:lnTo>
                        <a:pt x="214" y="472"/>
                      </a:lnTo>
                      <a:lnTo>
                        <a:pt x="214" y="472"/>
                      </a:lnTo>
                      <a:lnTo>
                        <a:pt x="216" y="476"/>
                      </a:lnTo>
                      <a:lnTo>
                        <a:pt x="222" y="486"/>
                      </a:lnTo>
                      <a:lnTo>
                        <a:pt x="224" y="492"/>
                      </a:lnTo>
                      <a:lnTo>
                        <a:pt x="226" y="498"/>
                      </a:lnTo>
                      <a:lnTo>
                        <a:pt x="226" y="506"/>
                      </a:lnTo>
                      <a:lnTo>
                        <a:pt x="222" y="512"/>
                      </a:lnTo>
                      <a:lnTo>
                        <a:pt x="222" y="512"/>
                      </a:lnTo>
                      <a:lnTo>
                        <a:pt x="220" y="518"/>
                      </a:lnTo>
                      <a:lnTo>
                        <a:pt x="220" y="526"/>
                      </a:lnTo>
                      <a:lnTo>
                        <a:pt x="222" y="536"/>
                      </a:lnTo>
                      <a:lnTo>
                        <a:pt x="226" y="546"/>
                      </a:lnTo>
                      <a:lnTo>
                        <a:pt x="236" y="564"/>
                      </a:lnTo>
                      <a:lnTo>
                        <a:pt x="240" y="572"/>
                      </a:lnTo>
                      <a:lnTo>
                        <a:pt x="244" y="574"/>
                      </a:lnTo>
                      <a:lnTo>
                        <a:pt x="244" y="574"/>
                      </a:lnTo>
                      <a:lnTo>
                        <a:pt x="248" y="578"/>
                      </a:lnTo>
                      <a:lnTo>
                        <a:pt x="250" y="582"/>
                      </a:lnTo>
                      <a:lnTo>
                        <a:pt x="256" y="594"/>
                      </a:lnTo>
                      <a:lnTo>
                        <a:pt x="260" y="612"/>
                      </a:lnTo>
                      <a:lnTo>
                        <a:pt x="260" y="612"/>
                      </a:lnTo>
                      <a:lnTo>
                        <a:pt x="260" y="614"/>
                      </a:lnTo>
                      <a:lnTo>
                        <a:pt x="264" y="624"/>
                      </a:lnTo>
                      <a:lnTo>
                        <a:pt x="272" y="640"/>
                      </a:lnTo>
                      <a:lnTo>
                        <a:pt x="288" y="660"/>
                      </a:lnTo>
                      <a:lnTo>
                        <a:pt x="288" y="660"/>
                      </a:lnTo>
                      <a:lnTo>
                        <a:pt x="304" y="680"/>
                      </a:lnTo>
                      <a:lnTo>
                        <a:pt x="314" y="694"/>
                      </a:lnTo>
                      <a:lnTo>
                        <a:pt x="328" y="714"/>
                      </a:lnTo>
                      <a:lnTo>
                        <a:pt x="328" y="714"/>
                      </a:lnTo>
                      <a:lnTo>
                        <a:pt x="332" y="718"/>
                      </a:lnTo>
                      <a:lnTo>
                        <a:pt x="338" y="724"/>
                      </a:lnTo>
                      <a:lnTo>
                        <a:pt x="356" y="732"/>
                      </a:lnTo>
                      <a:lnTo>
                        <a:pt x="378" y="740"/>
                      </a:lnTo>
                      <a:lnTo>
                        <a:pt x="430" y="746"/>
                      </a:lnTo>
                      <a:lnTo>
                        <a:pt x="484" y="746"/>
                      </a:lnTo>
                      <a:lnTo>
                        <a:pt x="534" y="746"/>
                      </a:lnTo>
                      <a:lnTo>
                        <a:pt x="604" y="752"/>
                      </a:lnTo>
                      <a:lnTo>
                        <a:pt x="622" y="754"/>
                      </a:lnTo>
                      <a:lnTo>
                        <a:pt x="622" y="754"/>
                      </a:lnTo>
                      <a:lnTo>
                        <a:pt x="562" y="790"/>
                      </a:lnTo>
                      <a:lnTo>
                        <a:pt x="518" y="820"/>
                      </a:lnTo>
                      <a:lnTo>
                        <a:pt x="488" y="842"/>
                      </a:lnTo>
                      <a:lnTo>
                        <a:pt x="470" y="858"/>
                      </a:lnTo>
                      <a:lnTo>
                        <a:pt x="462" y="868"/>
                      </a:lnTo>
                      <a:lnTo>
                        <a:pt x="458" y="874"/>
                      </a:lnTo>
                      <a:lnTo>
                        <a:pt x="458" y="876"/>
                      </a:lnTo>
                      <a:lnTo>
                        <a:pt x="458" y="878"/>
                      </a:lnTo>
                      <a:lnTo>
                        <a:pt x="384" y="988"/>
                      </a:lnTo>
                      <a:lnTo>
                        <a:pt x="388" y="1004"/>
                      </a:lnTo>
                      <a:lnTo>
                        <a:pt x="384" y="1022"/>
                      </a:lnTo>
                      <a:lnTo>
                        <a:pt x="366" y="1052"/>
                      </a:lnTo>
                      <a:lnTo>
                        <a:pt x="354" y="1078"/>
                      </a:lnTo>
                      <a:lnTo>
                        <a:pt x="342" y="1124"/>
                      </a:lnTo>
                      <a:lnTo>
                        <a:pt x="342" y="1124"/>
                      </a:lnTo>
                      <a:lnTo>
                        <a:pt x="342" y="1130"/>
                      </a:lnTo>
                      <a:lnTo>
                        <a:pt x="344" y="1142"/>
                      </a:lnTo>
                      <a:lnTo>
                        <a:pt x="348" y="1148"/>
                      </a:lnTo>
                      <a:lnTo>
                        <a:pt x="350" y="1156"/>
                      </a:lnTo>
                      <a:lnTo>
                        <a:pt x="356" y="1162"/>
                      </a:lnTo>
                      <a:lnTo>
                        <a:pt x="364" y="1166"/>
                      </a:lnTo>
                      <a:lnTo>
                        <a:pt x="364" y="1166"/>
                      </a:lnTo>
                      <a:lnTo>
                        <a:pt x="372" y="1170"/>
                      </a:lnTo>
                      <a:lnTo>
                        <a:pt x="376" y="1176"/>
                      </a:lnTo>
                      <a:lnTo>
                        <a:pt x="380" y="1184"/>
                      </a:lnTo>
                      <a:lnTo>
                        <a:pt x="382" y="1192"/>
                      </a:lnTo>
                      <a:lnTo>
                        <a:pt x="380" y="1206"/>
                      </a:lnTo>
                      <a:lnTo>
                        <a:pt x="380" y="1212"/>
                      </a:lnTo>
                      <a:lnTo>
                        <a:pt x="382" y="1244"/>
                      </a:lnTo>
                      <a:lnTo>
                        <a:pt x="382" y="1244"/>
                      </a:lnTo>
                      <a:lnTo>
                        <a:pt x="384" y="1248"/>
                      </a:lnTo>
                      <a:lnTo>
                        <a:pt x="392" y="1258"/>
                      </a:lnTo>
                      <a:lnTo>
                        <a:pt x="398" y="1264"/>
                      </a:lnTo>
                      <a:lnTo>
                        <a:pt x="406" y="1268"/>
                      </a:lnTo>
                      <a:lnTo>
                        <a:pt x="416" y="1272"/>
                      </a:lnTo>
                      <a:lnTo>
                        <a:pt x="428" y="1272"/>
                      </a:lnTo>
                      <a:lnTo>
                        <a:pt x="428" y="1272"/>
                      </a:lnTo>
                      <a:lnTo>
                        <a:pt x="440" y="1274"/>
                      </a:lnTo>
                      <a:lnTo>
                        <a:pt x="448" y="1280"/>
                      </a:lnTo>
                      <a:lnTo>
                        <a:pt x="452" y="1286"/>
                      </a:lnTo>
                      <a:lnTo>
                        <a:pt x="456" y="1294"/>
                      </a:lnTo>
                      <a:lnTo>
                        <a:pt x="458" y="1310"/>
                      </a:lnTo>
                      <a:lnTo>
                        <a:pt x="458" y="1316"/>
                      </a:lnTo>
                      <a:lnTo>
                        <a:pt x="458" y="1316"/>
                      </a:lnTo>
                      <a:lnTo>
                        <a:pt x="456" y="1338"/>
                      </a:lnTo>
                      <a:lnTo>
                        <a:pt x="458" y="1354"/>
                      </a:lnTo>
                      <a:lnTo>
                        <a:pt x="458" y="1360"/>
                      </a:lnTo>
                      <a:lnTo>
                        <a:pt x="460" y="1364"/>
                      </a:lnTo>
                      <a:lnTo>
                        <a:pt x="460" y="1364"/>
                      </a:lnTo>
                      <a:lnTo>
                        <a:pt x="468" y="1374"/>
                      </a:lnTo>
                      <a:lnTo>
                        <a:pt x="474" y="1378"/>
                      </a:lnTo>
                      <a:lnTo>
                        <a:pt x="486" y="1380"/>
                      </a:lnTo>
                      <a:lnTo>
                        <a:pt x="486" y="1380"/>
                      </a:lnTo>
                      <a:lnTo>
                        <a:pt x="502" y="1380"/>
                      </a:lnTo>
                      <a:lnTo>
                        <a:pt x="514" y="1384"/>
                      </a:lnTo>
                      <a:lnTo>
                        <a:pt x="522" y="1390"/>
                      </a:lnTo>
                      <a:lnTo>
                        <a:pt x="526" y="1394"/>
                      </a:lnTo>
                      <a:lnTo>
                        <a:pt x="526" y="1396"/>
                      </a:lnTo>
                      <a:lnTo>
                        <a:pt x="526" y="1396"/>
                      </a:lnTo>
                      <a:lnTo>
                        <a:pt x="526" y="1400"/>
                      </a:lnTo>
                      <a:lnTo>
                        <a:pt x="530" y="1404"/>
                      </a:lnTo>
                      <a:lnTo>
                        <a:pt x="532" y="1408"/>
                      </a:lnTo>
                      <a:lnTo>
                        <a:pt x="534" y="1414"/>
                      </a:lnTo>
                      <a:lnTo>
                        <a:pt x="536" y="1422"/>
                      </a:lnTo>
                      <a:lnTo>
                        <a:pt x="536" y="1432"/>
                      </a:lnTo>
                      <a:lnTo>
                        <a:pt x="532" y="1446"/>
                      </a:lnTo>
                      <a:lnTo>
                        <a:pt x="524" y="1462"/>
                      </a:lnTo>
                      <a:lnTo>
                        <a:pt x="524" y="1462"/>
                      </a:lnTo>
                      <a:lnTo>
                        <a:pt x="492" y="1522"/>
                      </a:lnTo>
                      <a:lnTo>
                        <a:pt x="478" y="1540"/>
                      </a:lnTo>
                      <a:lnTo>
                        <a:pt x="472" y="1546"/>
                      </a:lnTo>
                      <a:lnTo>
                        <a:pt x="466" y="1550"/>
                      </a:lnTo>
                      <a:lnTo>
                        <a:pt x="466" y="1550"/>
                      </a:lnTo>
                      <a:lnTo>
                        <a:pt x="460" y="1554"/>
                      </a:lnTo>
                      <a:lnTo>
                        <a:pt x="454" y="1560"/>
                      </a:lnTo>
                      <a:lnTo>
                        <a:pt x="440" y="1578"/>
                      </a:lnTo>
                      <a:lnTo>
                        <a:pt x="424" y="1604"/>
                      </a:lnTo>
                      <a:lnTo>
                        <a:pt x="424" y="1604"/>
                      </a:lnTo>
                      <a:lnTo>
                        <a:pt x="420" y="1614"/>
                      </a:lnTo>
                      <a:lnTo>
                        <a:pt x="412" y="1636"/>
                      </a:lnTo>
                      <a:lnTo>
                        <a:pt x="410" y="1650"/>
                      </a:lnTo>
                      <a:lnTo>
                        <a:pt x="408" y="1666"/>
                      </a:lnTo>
                      <a:lnTo>
                        <a:pt x="410" y="1680"/>
                      </a:lnTo>
                      <a:lnTo>
                        <a:pt x="414" y="1686"/>
                      </a:lnTo>
                      <a:lnTo>
                        <a:pt x="416" y="1692"/>
                      </a:lnTo>
                      <a:lnTo>
                        <a:pt x="416" y="1692"/>
                      </a:lnTo>
                      <a:lnTo>
                        <a:pt x="426" y="1702"/>
                      </a:lnTo>
                      <a:lnTo>
                        <a:pt x="438" y="1710"/>
                      </a:lnTo>
                      <a:lnTo>
                        <a:pt x="450" y="1714"/>
                      </a:lnTo>
                      <a:lnTo>
                        <a:pt x="456" y="1714"/>
                      </a:lnTo>
                      <a:lnTo>
                        <a:pt x="464" y="1714"/>
                      </a:lnTo>
                      <a:lnTo>
                        <a:pt x="470" y="1712"/>
                      </a:lnTo>
                      <a:lnTo>
                        <a:pt x="478" y="1710"/>
                      </a:lnTo>
                      <a:lnTo>
                        <a:pt x="486" y="1704"/>
                      </a:lnTo>
                      <a:lnTo>
                        <a:pt x="492" y="1698"/>
                      </a:lnTo>
                      <a:lnTo>
                        <a:pt x="500" y="1690"/>
                      </a:lnTo>
                      <a:lnTo>
                        <a:pt x="508" y="1678"/>
                      </a:lnTo>
                      <a:lnTo>
                        <a:pt x="514" y="1666"/>
                      </a:lnTo>
                      <a:lnTo>
                        <a:pt x="522" y="1650"/>
                      </a:lnTo>
                      <a:lnTo>
                        <a:pt x="522" y="1650"/>
                      </a:lnTo>
                      <a:lnTo>
                        <a:pt x="548" y="1592"/>
                      </a:lnTo>
                      <a:lnTo>
                        <a:pt x="568" y="1554"/>
                      </a:lnTo>
                      <a:lnTo>
                        <a:pt x="582" y="1532"/>
                      </a:lnTo>
                      <a:lnTo>
                        <a:pt x="586" y="1526"/>
                      </a:lnTo>
                      <a:lnTo>
                        <a:pt x="586" y="1526"/>
                      </a:lnTo>
                      <a:lnTo>
                        <a:pt x="590" y="1522"/>
                      </a:lnTo>
                      <a:lnTo>
                        <a:pt x="594" y="1518"/>
                      </a:lnTo>
                      <a:lnTo>
                        <a:pt x="600" y="1516"/>
                      </a:lnTo>
                      <a:lnTo>
                        <a:pt x="608" y="1514"/>
                      </a:lnTo>
                      <a:lnTo>
                        <a:pt x="620" y="1514"/>
                      </a:lnTo>
                      <a:lnTo>
                        <a:pt x="632" y="1516"/>
                      </a:lnTo>
                      <a:lnTo>
                        <a:pt x="648" y="1520"/>
                      </a:lnTo>
                      <a:lnTo>
                        <a:pt x="648" y="1520"/>
                      </a:lnTo>
                      <a:lnTo>
                        <a:pt x="662" y="1528"/>
                      </a:lnTo>
                      <a:lnTo>
                        <a:pt x="668" y="1532"/>
                      </a:lnTo>
                      <a:lnTo>
                        <a:pt x="670" y="1536"/>
                      </a:lnTo>
                      <a:lnTo>
                        <a:pt x="668" y="1536"/>
                      </a:lnTo>
                      <a:lnTo>
                        <a:pt x="664" y="1538"/>
                      </a:lnTo>
                      <a:lnTo>
                        <a:pt x="670" y="1538"/>
                      </a:lnTo>
                      <a:lnTo>
                        <a:pt x="670" y="1538"/>
                      </a:lnTo>
                      <a:lnTo>
                        <a:pt x="682" y="1536"/>
                      </a:lnTo>
                      <a:lnTo>
                        <a:pt x="692" y="1532"/>
                      </a:lnTo>
                      <a:lnTo>
                        <a:pt x="700" y="1528"/>
                      </a:lnTo>
                      <a:lnTo>
                        <a:pt x="700" y="1528"/>
                      </a:lnTo>
                      <a:lnTo>
                        <a:pt x="708" y="1522"/>
                      </a:lnTo>
                      <a:lnTo>
                        <a:pt x="716" y="1518"/>
                      </a:lnTo>
                      <a:lnTo>
                        <a:pt x="724" y="1516"/>
                      </a:lnTo>
                      <a:lnTo>
                        <a:pt x="724" y="1516"/>
                      </a:lnTo>
                      <a:lnTo>
                        <a:pt x="734" y="1518"/>
                      </a:lnTo>
                      <a:lnTo>
                        <a:pt x="744" y="1522"/>
                      </a:lnTo>
                      <a:lnTo>
                        <a:pt x="754" y="1528"/>
                      </a:lnTo>
                      <a:lnTo>
                        <a:pt x="754" y="1528"/>
                      </a:lnTo>
                      <a:lnTo>
                        <a:pt x="758" y="1530"/>
                      </a:lnTo>
                      <a:lnTo>
                        <a:pt x="768" y="1532"/>
                      </a:lnTo>
                      <a:lnTo>
                        <a:pt x="774" y="1532"/>
                      </a:lnTo>
                      <a:lnTo>
                        <a:pt x="780" y="1532"/>
                      </a:lnTo>
                      <a:lnTo>
                        <a:pt x="786" y="1528"/>
                      </a:lnTo>
                      <a:lnTo>
                        <a:pt x="794" y="1520"/>
                      </a:lnTo>
                      <a:lnTo>
                        <a:pt x="794" y="1520"/>
                      </a:lnTo>
                      <a:lnTo>
                        <a:pt x="800" y="1512"/>
                      </a:lnTo>
                      <a:lnTo>
                        <a:pt x="806" y="1500"/>
                      </a:lnTo>
                      <a:lnTo>
                        <a:pt x="812" y="1478"/>
                      </a:lnTo>
                      <a:lnTo>
                        <a:pt x="816" y="1458"/>
                      </a:lnTo>
                      <a:lnTo>
                        <a:pt x="816" y="1452"/>
                      </a:lnTo>
                      <a:lnTo>
                        <a:pt x="840" y="1406"/>
                      </a:lnTo>
                      <a:lnTo>
                        <a:pt x="844" y="1388"/>
                      </a:lnTo>
                      <a:lnTo>
                        <a:pt x="870" y="1386"/>
                      </a:lnTo>
                      <a:lnTo>
                        <a:pt x="894" y="1318"/>
                      </a:lnTo>
                      <a:lnTo>
                        <a:pt x="922" y="1204"/>
                      </a:lnTo>
                      <a:lnTo>
                        <a:pt x="952" y="1056"/>
                      </a:lnTo>
                      <a:lnTo>
                        <a:pt x="970" y="942"/>
                      </a:lnTo>
                      <a:lnTo>
                        <a:pt x="970" y="942"/>
                      </a:lnTo>
                      <a:lnTo>
                        <a:pt x="974" y="940"/>
                      </a:lnTo>
                      <a:lnTo>
                        <a:pt x="978" y="928"/>
                      </a:lnTo>
                      <a:lnTo>
                        <a:pt x="984" y="908"/>
                      </a:lnTo>
                      <a:lnTo>
                        <a:pt x="986" y="894"/>
                      </a:lnTo>
                      <a:lnTo>
                        <a:pt x="988" y="880"/>
                      </a:lnTo>
                      <a:lnTo>
                        <a:pt x="988" y="880"/>
                      </a:lnTo>
                      <a:lnTo>
                        <a:pt x="990" y="866"/>
                      </a:lnTo>
                      <a:lnTo>
                        <a:pt x="994" y="858"/>
                      </a:lnTo>
                      <a:lnTo>
                        <a:pt x="1000" y="856"/>
                      </a:lnTo>
                      <a:lnTo>
                        <a:pt x="1004" y="854"/>
                      </a:lnTo>
                      <a:lnTo>
                        <a:pt x="1004" y="880"/>
                      </a:lnTo>
                      <a:lnTo>
                        <a:pt x="996" y="942"/>
                      </a:lnTo>
                      <a:lnTo>
                        <a:pt x="998" y="962"/>
                      </a:lnTo>
                      <a:lnTo>
                        <a:pt x="990" y="990"/>
                      </a:lnTo>
                      <a:lnTo>
                        <a:pt x="990" y="1034"/>
                      </a:lnTo>
                      <a:lnTo>
                        <a:pt x="990" y="1046"/>
                      </a:lnTo>
                      <a:lnTo>
                        <a:pt x="990" y="1108"/>
                      </a:lnTo>
                      <a:lnTo>
                        <a:pt x="998" y="1112"/>
                      </a:lnTo>
                      <a:lnTo>
                        <a:pt x="998" y="1122"/>
                      </a:lnTo>
                      <a:lnTo>
                        <a:pt x="990" y="1130"/>
                      </a:lnTo>
                      <a:lnTo>
                        <a:pt x="992" y="1160"/>
                      </a:lnTo>
                      <a:lnTo>
                        <a:pt x="992" y="1208"/>
                      </a:lnTo>
                      <a:lnTo>
                        <a:pt x="1010" y="1248"/>
                      </a:lnTo>
                      <a:lnTo>
                        <a:pt x="1040" y="1274"/>
                      </a:lnTo>
                      <a:lnTo>
                        <a:pt x="1044" y="1246"/>
                      </a:lnTo>
                      <a:lnTo>
                        <a:pt x="1048" y="1274"/>
                      </a:lnTo>
                      <a:lnTo>
                        <a:pt x="1078" y="1248"/>
                      </a:lnTo>
                      <a:lnTo>
                        <a:pt x="1096" y="1208"/>
                      </a:lnTo>
                      <a:lnTo>
                        <a:pt x="1096" y="1160"/>
                      </a:lnTo>
                      <a:lnTo>
                        <a:pt x="1098" y="1130"/>
                      </a:lnTo>
                      <a:lnTo>
                        <a:pt x="1088" y="1122"/>
                      </a:lnTo>
                      <a:lnTo>
                        <a:pt x="1088" y="1112"/>
                      </a:lnTo>
                      <a:lnTo>
                        <a:pt x="1098" y="1108"/>
                      </a:lnTo>
                      <a:lnTo>
                        <a:pt x="1098" y="1046"/>
                      </a:lnTo>
                      <a:lnTo>
                        <a:pt x="1098" y="1034"/>
                      </a:lnTo>
                      <a:lnTo>
                        <a:pt x="1098" y="990"/>
                      </a:lnTo>
                      <a:lnTo>
                        <a:pt x="1088" y="962"/>
                      </a:lnTo>
                      <a:lnTo>
                        <a:pt x="1090" y="942"/>
                      </a:lnTo>
                      <a:lnTo>
                        <a:pt x="1084" y="880"/>
                      </a:lnTo>
                      <a:lnTo>
                        <a:pt x="1082" y="856"/>
                      </a:lnTo>
                      <a:lnTo>
                        <a:pt x="1082" y="856"/>
                      </a:lnTo>
                      <a:lnTo>
                        <a:pt x="1088" y="854"/>
                      </a:lnTo>
                      <a:lnTo>
                        <a:pt x="1094" y="858"/>
                      </a:lnTo>
                      <a:lnTo>
                        <a:pt x="1100" y="866"/>
                      </a:lnTo>
                      <a:lnTo>
                        <a:pt x="1102" y="880"/>
                      </a:lnTo>
                      <a:lnTo>
                        <a:pt x="1102" y="880"/>
                      </a:lnTo>
                      <a:lnTo>
                        <a:pt x="1102" y="894"/>
                      </a:lnTo>
                      <a:lnTo>
                        <a:pt x="1106" y="908"/>
                      </a:lnTo>
                      <a:lnTo>
                        <a:pt x="1112" y="928"/>
                      </a:lnTo>
                      <a:lnTo>
                        <a:pt x="1116" y="940"/>
                      </a:lnTo>
                      <a:lnTo>
                        <a:pt x="1120" y="942"/>
                      </a:lnTo>
                      <a:lnTo>
                        <a:pt x="1138" y="1056"/>
                      </a:lnTo>
                      <a:lnTo>
                        <a:pt x="1168" y="1204"/>
                      </a:lnTo>
                      <a:lnTo>
                        <a:pt x="1196" y="1318"/>
                      </a:lnTo>
                      <a:lnTo>
                        <a:pt x="1220" y="1386"/>
                      </a:lnTo>
                      <a:lnTo>
                        <a:pt x="1246" y="1388"/>
                      </a:lnTo>
                      <a:lnTo>
                        <a:pt x="1250" y="1406"/>
                      </a:lnTo>
                      <a:lnTo>
                        <a:pt x="1274" y="1452"/>
                      </a:lnTo>
                      <a:lnTo>
                        <a:pt x="1274" y="1452"/>
                      </a:lnTo>
                      <a:lnTo>
                        <a:pt x="1274" y="1458"/>
                      </a:lnTo>
                      <a:lnTo>
                        <a:pt x="1278" y="1478"/>
                      </a:lnTo>
                      <a:lnTo>
                        <a:pt x="1284" y="1500"/>
                      </a:lnTo>
                      <a:lnTo>
                        <a:pt x="1290" y="1512"/>
                      </a:lnTo>
                      <a:lnTo>
                        <a:pt x="1296" y="1520"/>
                      </a:lnTo>
                      <a:lnTo>
                        <a:pt x="1296" y="1520"/>
                      </a:lnTo>
                      <a:lnTo>
                        <a:pt x="1304" y="1528"/>
                      </a:lnTo>
                      <a:lnTo>
                        <a:pt x="1310" y="1532"/>
                      </a:lnTo>
                      <a:lnTo>
                        <a:pt x="1316" y="1532"/>
                      </a:lnTo>
                      <a:lnTo>
                        <a:pt x="1322" y="1532"/>
                      </a:lnTo>
                      <a:lnTo>
                        <a:pt x="1332" y="1530"/>
                      </a:lnTo>
                      <a:lnTo>
                        <a:pt x="1334" y="1528"/>
                      </a:lnTo>
                      <a:lnTo>
                        <a:pt x="1334" y="1528"/>
                      </a:lnTo>
                      <a:lnTo>
                        <a:pt x="1346" y="1522"/>
                      </a:lnTo>
                      <a:lnTo>
                        <a:pt x="1356" y="1518"/>
                      </a:lnTo>
                      <a:lnTo>
                        <a:pt x="1366" y="1516"/>
                      </a:lnTo>
                      <a:lnTo>
                        <a:pt x="1366" y="1516"/>
                      </a:lnTo>
                      <a:lnTo>
                        <a:pt x="1374" y="1518"/>
                      </a:lnTo>
                      <a:lnTo>
                        <a:pt x="1382" y="1522"/>
                      </a:lnTo>
                      <a:lnTo>
                        <a:pt x="1390" y="1528"/>
                      </a:lnTo>
                      <a:lnTo>
                        <a:pt x="1390" y="1528"/>
                      </a:lnTo>
                      <a:lnTo>
                        <a:pt x="1398" y="1532"/>
                      </a:lnTo>
                      <a:lnTo>
                        <a:pt x="1406" y="1536"/>
                      </a:lnTo>
                      <a:lnTo>
                        <a:pt x="1420" y="1538"/>
                      </a:lnTo>
                      <a:lnTo>
                        <a:pt x="1420" y="1538"/>
                      </a:lnTo>
                      <a:lnTo>
                        <a:pt x="1426" y="1538"/>
                      </a:lnTo>
                      <a:lnTo>
                        <a:pt x="1422" y="1536"/>
                      </a:lnTo>
                      <a:lnTo>
                        <a:pt x="1420" y="1536"/>
                      </a:lnTo>
                      <a:lnTo>
                        <a:pt x="1422" y="1532"/>
                      </a:lnTo>
                      <a:lnTo>
                        <a:pt x="1428" y="1528"/>
                      </a:lnTo>
                      <a:lnTo>
                        <a:pt x="1442" y="1520"/>
                      </a:lnTo>
                      <a:lnTo>
                        <a:pt x="1442" y="1520"/>
                      </a:lnTo>
                      <a:lnTo>
                        <a:pt x="1458" y="1516"/>
                      </a:lnTo>
                      <a:lnTo>
                        <a:pt x="1470" y="1514"/>
                      </a:lnTo>
                      <a:lnTo>
                        <a:pt x="1482" y="1514"/>
                      </a:lnTo>
                      <a:lnTo>
                        <a:pt x="1490" y="1516"/>
                      </a:lnTo>
                      <a:lnTo>
                        <a:pt x="1496" y="1518"/>
                      </a:lnTo>
                      <a:lnTo>
                        <a:pt x="1500" y="1522"/>
                      </a:lnTo>
                      <a:lnTo>
                        <a:pt x="1502" y="1526"/>
                      </a:lnTo>
                      <a:lnTo>
                        <a:pt x="1502" y="1526"/>
                      </a:lnTo>
                      <a:lnTo>
                        <a:pt x="1508" y="1532"/>
                      </a:lnTo>
                      <a:lnTo>
                        <a:pt x="1522" y="1554"/>
                      </a:lnTo>
                      <a:lnTo>
                        <a:pt x="1542" y="1592"/>
                      </a:lnTo>
                      <a:lnTo>
                        <a:pt x="1568" y="1650"/>
                      </a:lnTo>
                      <a:lnTo>
                        <a:pt x="1568" y="1650"/>
                      </a:lnTo>
                      <a:lnTo>
                        <a:pt x="1576" y="1666"/>
                      </a:lnTo>
                      <a:lnTo>
                        <a:pt x="1582" y="1678"/>
                      </a:lnTo>
                      <a:lnTo>
                        <a:pt x="1590" y="1690"/>
                      </a:lnTo>
                      <a:lnTo>
                        <a:pt x="1598" y="1698"/>
                      </a:lnTo>
                      <a:lnTo>
                        <a:pt x="1604" y="1704"/>
                      </a:lnTo>
                      <a:lnTo>
                        <a:pt x="1612" y="1710"/>
                      </a:lnTo>
                      <a:lnTo>
                        <a:pt x="1620" y="1712"/>
                      </a:lnTo>
                      <a:lnTo>
                        <a:pt x="1626" y="1714"/>
                      </a:lnTo>
                      <a:lnTo>
                        <a:pt x="1634" y="1714"/>
                      </a:lnTo>
                      <a:lnTo>
                        <a:pt x="1640" y="1714"/>
                      </a:lnTo>
                      <a:lnTo>
                        <a:pt x="1652" y="1710"/>
                      </a:lnTo>
                      <a:lnTo>
                        <a:pt x="1664" y="1702"/>
                      </a:lnTo>
                      <a:lnTo>
                        <a:pt x="1672" y="1692"/>
                      </a:lnTo>
                      <a:lnTo>
                        <a:pt x="1672" y="1692"/>
                      </a:lnTo>
                      <a:lnTo>
                        <a:pt x="1676" y="1686"/>
                      </a:lnTo>
                      <a:lnTo>
                        <a:pt x="1678" y="1680"/>
                      </a:lnTo>
                      <a:lnTo>
                        <a:pt x="1682" y="1666"/>
                      </a:lnTo>
                      <a:lnTo>
                        <a:pt x="1680" y="1650"/>
                      </a:lnTo>
                      <a:lnTo>
                        <a:pt x="1678" y="1636"/>
                      </a:lnTo>
                      <a:lnTo>
                        <a:pt x="1670" y="1614"/>
                      </a:lnTo>
                      <a:lnTo>
                        <a:pt x="1666" y="1604"/>
                      </a:lnTo>
                      <a:lnTo>
                        <a:pt x="1666" y="1604"/>
                      </a:lnTo>
                      <a:lnTo>
                        <a:pt x="1650" y="1578"/>
                      </a:lnTo>
                      <a:lnTo>
                        <a:pt x="1636" y="1560"/>
                      </a:lnTo>
                      <a:lnTo>
                        <a:pt x="1630" y="1554"/>
                      </a:lnTo>
                      <a:lnTo>
                        <a:pt x="1622" y="1550"/>
                      </a:lnTo>
                      <a:lnTo>
                        <a:pt x="1622" y="1550"/>
                      </a:lnTo>
                      <a:lnTo>
                        <a:pt x="1618" y="1546"/>
                      </a:lnTo>
                      <a:lnTo>
                        <a:pt x="1612" y="1540"/>
                      </a:lnTo>
                      <a:lnTo>
                        <a:pt x="1598" y="1522"/>
                      </a:lnTo>
                      <a:lnTo>
                        <a:pt x="1566" y="1462"/>
                      </a:lnTo>
                      <a:lnTo>
                        <a:pt x="1566" y="1462"/>
                      </a:lnTo>
                      <a:lnTo>
                        <a:pt x="1558" y="1446"/>
                      </a:lnTo>
                      <a:lnTo>
                        <a:pt x="1554" y="1432"/>
                      </a:lnTo>
                      <a:lnTo>
                        <a:pt x="1554" y="1422"/>
                      </a:lnTo>
                      <a:lnTo>
                        <a:pt x="1556" y="1414"/>
                      </a:lnTo>
                      <a:lnTo>
                        <a:pt x="1558" y="1408"/>
                      </a:lnTo>
                      <a:lnTo>
                        <a:pt x="1560" y="1404"/>
                      </a:lnTo>
                      <a:lnTo>
                        <a:pt x="1562" y="1400"/>
                      </a:lnTo>
                      <a:lnTo>
                        <a:pt x="1564" y="1396"/>
                      </a:lnTo>
                      <a:lnTo>
                        <a:pt x="1564" y="1396"/>
                      </a:lnTo>
                      <a:lnTo>
                        <a:pt x="1564" y="1394"/>
                      </a:lnTo>
                      <a:lnTo>
                        <a:pt x="1566" y="1390"/>
                      </a:lnTo>
                      <a:lnTo>
                        <a:pt x="1576" y="1384"/>
                      </a:lnTo>
                      <a:lnTo>
                        <a:pt x="1588" y="1380"/>
                      </a:lnTo>
                      <a:lnTo>
                        <a:pt x="1604" y="1380"/>
                      </a:lnTo>
                      <a:lnTo>
                        <a:pt x="1604" y="1380"/>
                      </a:lnTo>
                      <a:lnTo>
                        <a:pt x="1616" y="1378"/>
                      </a:lnTo>
                      <a:lnTo>
                        <a:pt x="1622" y="1374"/>
                      </a:lnTo>
                      <a:lnTo>
                        <a:pt x="1630" y="1364"/>
                      </a:lnTo>
                      <a:lnTo>
                        <a:pt x="1630" y="1364"/>
                      </a:lnTo>
                      <a:lnTo>
                        <a:pt x="1632" y="1360"/>
                      </a:lnTo>
                      <a:lnTo>
                        <a:pt x="1632" y="1354"/>
                      </a:lnTo>
                      <a:lnTo>
                        <a:pt x="1632" y="1338"/>
                      </a:lnTo>
                      <a:lnTo>
                        <a:pt x="1632" y="1316"/>
                      </a:lnTo>
                      <a:lnTo>
                        <a:pt x="1632" y="1316"/>
                      </a:lnTo>
                      <a:lnTo>
                        <a:pt x="1632" y="1310"/>
                      </a:lnTo>
                      <a:lnTo>
                        <a:pt x="1634" y="1294"/>
                      </a:lnTo>
                      <a:lnTo>
                        <a:pt x="1638" y="1286"/>
                      </a:lnTo>
                      <a:lnTo>
                        <a:pt x="1642" y="1280"/>
                      </a:lnTo>
                      <a:lnTo>
                        <a:pt x="1650" y="1274"/>
                      </a:lnTo>
                      <a:lnTo>
                        <a:pt x="1662" y="1272"/>
                      </a:lnTo>
                      <a:lnTo>
                        <a:pt x="1662" y="1272"/>
                      </a:lnTo>
                      <a:lnTo>
                        <a:pt x="1674" y="1272"/>
                      </a:lnTo>
                      <a:lnTo>
                        <a:pt x="1684" y="1268"/>
                      </a:lnTo>
                      <a:lnTo>
                        <a:pt x="1692" y="1264"/>
                      </a:lnTo>
                      <a:lnTo>
                        <a:pt x="1698" y="1258"/>
                      </a:lnTo>
                      <a:lnTo>
                        <a:pt x="1706" y="1248"/>
                      </a:lnTo>
                      <a:lnTo>
                        <a:pt x="1708" y="1244"/>
                      </a:lnTo>
                      <a:lnTo>
                        <a:pt x="1710" y="1212"/>
                      </a:lnTo>
                      <a:lnTo>
                        <a:pt x="1710" y="1212"/>
                      </a:lnTo>
                      <a:lnTo>
                        <a:pt x="1710" y="1206"/>
                      </a:lnTo>
                      <a:lnTo>
                        <a:pt x="1708" y="1192"/>
                      </a:lnTo>
                      <a:lnTo>
                        <a:pt x="1710" y="1184"/>
                      </a:lnTo>
                      <a:lnTo>
                        <a:pt x="1712" y="1176"/>
                      </a:lnTo>
                      <a:lnTo>
                        <a:pt x="1718" y="1170"/>
                      </a:lnTo>
                      <a:lnTo>
                        <a:pt x="1726" y="1166"/>
                      </a:lnTo>
                      <a:lnTo>
                        <a:pt x="1726" y="1166"/>
                      </a:lnTo>
                      <a:lnTo>
                        <a:pt x="1734" y="1162"/>
                      </a:lnTo>
                      <a:lnTo>
                        <a:pt x="1738" y="1156"/>
                      </a:lnTo>
                      <a:lnTo>
                        <a:pt x="1742" y="1148"/>
                      </a:lnTo>
                      <a:lnTo>
                        <a:pt x="1746" y="1142"/>
                      </a:lnTo>
                      <a:lnTo>
                        <a:pt x="1748" y="1130"/>
                      </a:lnTo>
                      <a:lnTo>
                        <a:pt x="1748" y="1124"/>
                      </a:lnTo>
                      <a:lnTo>
                        <a:pt x="1736" y="1078"/>
                      </a:lnTo>
                      <a:lnTo>
                        <a:pt x="1724" y="1052"/>
                      </a:lnTo>
                      <a:lnTo>
                        <a:pt x="1706" y="1022"/>
                      </a:lnTo>
                      <a:lnTo>
                        <a:pt x="1702" y="1004"/>
                      </a:lnTo>
                      <a:lnTo>
                        <a:pt x="1706" y="988"/>
                      </a:lnTo>
                      <a:lnTo>
                        <a:pt x="1632" y="878"/>
                      </a:lnTo>
                      <a:lnTo>
                        <a:pt x="1632" y="878"/>
                      </a:lnTo>
                      <a:lnTo>
                        <a:pt x="1632" y="876"/>
                      </a:lnTo>
                      <a:lnTo>
                        <a:pt x="1632" y="874"/>
                      </a:lnTo>
                      <a:lnTo>
                        <a:pt x="1628" y="868"/>
                      </a:lnTo>
                      <a:lnTo>
                        <a:pt x="1620" y="858"/>
                      </a:lnTo>
                      <a:lnTo>
                        <a:pt x="1600" y="842"/>
                      </a:lnTo>
                      <a:lnTo>
                        <a:pt x="1572" y="820"/>
                      </a:lnTo>
                      <a:lnTo>
                        <a:pt x="1528" y="790"/>
                      </a:lnTo>
                      <a:lnTo>
                        <a:pt x="1466" y="754"/>
                      </a:lnTo>
                      <a:lnTo>
                        <a:pt x="1486" y="752"/>
                      </a:lnTo>
                      <a:lnTo>
                        <a:pt x="1556" y="746"/>
                      </a:lnTo>
                      <a:lnTo>
                        <a:pt x="1606" y="746"/>
                      </a:lnTo>
                      <a:lnTo>
                        <a:pt x="1660" y="746"/>
                      </a:lnTo>
                      <a:lnTo>
                        <a:pt x="1712" y="740"/>
                      </a:lnTo>
                      <a:lnTo>
                        <a:pt x="1712" y="740"/>
                      </a:lnTo>
                      <a:lnTo>
                        <a:pt x="1734" y="732"/>
                      </a:lnTo>
                      <a:lnTo>
                        <a:pt x="1750" y="724"/>
                      </a:lnTo>
                      <a:lnTo>
                        <a:pt x="1758" y="718"/>
                      </a:lnTo>
                      <a:lnTo>
                        <a:pt x="1762" y="714"/>
                      </a:lnTo>
                      <a:lnTo>
                        <a:pt x="1762" y="714"/>
                      </a:lnTo>
                      <a:lnTo>
                        <a:pt x="1776" y="694"/>
                      </a:lnTo>
                      <a:lnTo>
                        <a:pt x="1786" y="680"/>
                      </a:lnTo>
                      <a:lnTo>
                        <a:pt x="1802" y="660"/>
                      </a:lnTo>
                      <a:lnTo>
                        <a:pt x="1802" y="660"/>
                      </a:lnTo>
                      <a:lnTo>
                        <a:pt x="1818" y="640"/>
                      </a:lnTo>
                      <a:lnTo>
                        <a:pt x="1826" y="624"/>
                      </a:lnTo>
                      <a:lnTo>
                        <a:pt x="1830" y="614"/>
                      </a:lnTo>
                      <a:lnTo>
                        <a:pt x="1830" y="612"/>
                      </a:lnTo>
                      <a:lnTo>
                        <a:pt x="1830" y="612"/>
                      </a:lnTo>
                      <a:lnTo>
                        <a:pt x="1834" y="594"/>
                      </a:lnTo>
                      <a:lnTo>
                        <a:pt x="1840" y="582"/>
                      </a:lnTo>
                      <a:lnTo>
                        <a:pt x="1842" y="578"/>
                      </a:lnTo>
                      <a:lnTo>
                        <a:pt x="1846" y="574"/>
                      </a:lnTo>
                      <a:lnTo>
                        <a:pt x="1846" y="574"/>
                      </a:lnTo>
                      <a:lnTo>
                        <a:pt x="1850" y="572"/>
                      </a:lnTo>
                      <a:lnTo>
                        <a:pt x="1854" y="564"/>
                      </a:lnTo>
                      <a:lnTo>
                        <a:pt x="1864" y="546"/>
                      </a:lnTo>
                      <a:lnTo>
                        <a:pt x="1868" y="536"/>
                      </a:lnTo>
                      <a:lnTo>
                        <a:pt x="1870" y="526"/>
                      </a:lnTo>
                      <a:lnTo>
                        <a:pt x="1870" y="518"/>
                      </a:lnTo>
                      <a:lnTo>
                        <a:pt x="1868" y="512"/>
                      </a:lnTo>
                      <a:lnTo>
                        <a:pt x="1868" y="512"/>
                      </a:lnTo>
                      <a:lnTo>
                        <a:pt x="1864" y="506"/>
                      </a:lnTo>
                      <a:lnTo>
                        <a:pt x="1864" y="498"/>
                      </a:lnTo>
                      <a:lnTo>
                        <a:pt x="1866" y="492"/>
                      </a:lnTo>
                      <a:lnTo>
                        <a:pt x="1868" y="486"/>
                      </a:lnTo>
                      <a:lnTo>
                        <a:pt x="1872" y="476"/>
                      </a:lnTo>
                      <a:lnTo>
                        <a:pt x="1876" y="472"/>
                      </a:lnTo>
                      <a:lnTo>
                        <a:pt x="1876" y="472"/>
                      </a:lnTo>
                      <a:lnTo>
                        <a:pt x="1888" y="462"/>
                      </a:lnTo>
                      <a:lnTo>
                        <a:pt x="1894" y="454"/>
                      </a:lnTo>
                      <a:lnTo>
                        <a:pt x="1894" y="450"/>
                      </a:lnTo>
                      <a:lnTo>
                        <a:pt x="1894" y="446"/>
                      </a:lnTo>
                      <a:lnTo>
                        <a:pt x="1894" y="446"/>
                      </a:lnTo>
                      <a:lnTo>
                        <a:pt x="1890" y="442"/>
                      </a:lnTo>
                      <a:lnTo>
                        <a:pt x="1890" y="434"/>
                      </a:lnTo>
                      <a:lnTo>
                        <a:pt x="1892" y="416"/>
                      </a:lnTo>
                      <a:lnTo>
                        <a:pt x="1898" y="394"/>
                      </a:lnTo>
                      <a:lnTo>
                        <a:pt x="1898" y="394"/>
                      </a:lnTo>
                      <a:lnTo>
                        <a:pt x="1914" y="374"/>
                      </a:lnTo>
                      <a:lnTo>
                        <a:pt x="1926" y="360"/>
                      </a:lnTo>
                      <a:lnTo>
                        <a:pt x="1928" y="354"/>
                      </a:lnTo>
                      <a:lnTo>
                        <a:pt x="1930" y="350"/>
                      </a:lnTo>
                      <a:lnTo>
                        <a:pt x="1930" y="350"/>
                      </a:lnTo>
                      <a:lnTo>
                        <a:pt x="1934" y="340"/>
                      </a:lnTo>
                      <a:lnTo>
                        <a:pt x="1944" y="324"/>
                      </a:lnTo>
                      <a:lnTo>
                        <a:pt x="1956" y="310"/>
                      </a:lnTo>
                      <a:lnTo>
                        <a:pt x="1964" y="304"/>
                      </a:lnTo>
                      <a:lnTo>
                        <a:pt x="1972" y="300"/>
                      </a:lnTo>
                      <a:lnTo>
                        <a:pt x="1972" y="300"/>
                      </a:lnTo>
                      <a:lnTo>
                        <a:pt x="1978" y="296"/>
                      </a:lnTo>
                      <a:lnTo>
                        <a:pt x="1986" y="290"/>
                      </a:lnTo>
                      <a:lnTo>
                        <a:pt x="1996" y="278"/>
                      </a:lnTo>
                      <a:lnTo>
                        <a:pt x="2004" y="264"/>
                      </a:lnTo>
                      <a:lnTo>
                        <a:pt x="2004" y="264"/>
                      </a:lnTo>
                      <a:lnTo>
                        <a:pt x="2010" y="252"/>
                      </a:lnTo>
                      <a:lnTo>
                        <a:pt x="2016" y="240"/>
                      </a:lnTo>
                      <a:lnTo>
                        <a:pt x="2020" y="236"/>
                      </a:lnTo>
                      <a:lnTo>
                        <a:pt x="2024" y="234"/>
                      </a:lnTo>
                      <a:lnTo>
                        <a:pt x="2024" y="234"/>
                      </a:lnTo>
                      <a:lnTo>
                        <a:pt x="2030" y="232"/>
                      </a:lnTo>
                      <a:lnTo>
                        <a:pt x="2034" y="226"/>
                      </a:lnTo>
                      <a:lnTo>
                        <a:pt x="2046" y="214"/>
                      </a:lnTo>
                      <a:lnTo>
                        <a:pt x="2056" y="198"/>
                      </a:lnTo>
                      <a:lnTo>
                        <a:pt x="2078" y="154"/>
                      </a:lnTo>
                      <a:lnTo>
                        <a:pt x="2090" y="112"/>
                      </a:lnTo>
                      <a:lnTo>
                        <a:pt x="2088" y="78"/>
                      </a:lnTo>
                      <a:close/>
                      <a:moveTo>
                        <a:pt x="1040" y="574"/>
                      </a:moveTo>
                      <a:lnTo>
                        <a:pt x="1040" y="574"/>
                      </a:lnTo>
                      <a:lnTo>
                        <a:pt x="1040" y="574"/>
                      </a:lnTo>
                      <a:lnTo>
                        <a:pt x="1040" y="574"/>
                      </a:lnTo>
                      <a:lnTo>
                        <a:pt x="1040" y="574"/>
                      </a:lnTo>
                      <a:close/>
                    </a:path>
                  </a:pathLst>
                </a:custGeom>
                <a:solidFill>
                  <a:schemeClr val="tx2">
                    <a:lumMod val="60000"/>
                    <a:lumOff val="40000"/>
                    <a:alpha val="10000"/>
                  </a:schemeClr>
                </a:solidFill>
                <a:ln w="9525">
                  <a:solidFill>
                    <a:schemeClr val="tx2">
                      <a:lumMod val="60000"/>
                      <a:lumOff val="40000"/>
                      <a:alpha val="9000"/>
                    </a:schemeClr>
                  </a:solidFill>
                  <a:round/>
                  <a:headEnd/>
                  <a:tailEnd/>
                </a:ln>
                <a:effectLst>
                  <a:glow rad="63500">
                    <a:schemeClr val="tx2">
                      <a:lumMod val="60000"/>
                      <a:lumOff val="40000"/>
                      <a:alpha val="28000"/>
                    </a:schemeClr>
                  </a:glow>
                  <a:softEdge rad="12700"/>
                </a:effectLst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</p:grpSp>
          <p:grpSp>
            <p:nvGrpSpPr>
              <p:cNvPr id="25" name="Group 154"/>
              <p:cNvGrpSpPr>
                <a:grpSpLocks noChangeAspect="1"/>
              </p:cNvGrpSpPr>
              <p:nvPr/>
            </p:nvGrpSpPr>
            <p:grpSpPr>
              <a:xfrm rot="2047758">
                <a:off x="6509445" y="1366517"/>
                <a:ext cx="1457110" cy="1131216"/>
                <a:chOff x="381000" y="3581400"/>
                <a:chExt cx="3435350" cy="2667000"/>
              </a:xfrm>
              <a:solidFill>
                <a:schemeClr val="bg2">
                  <a:lumMod val="60000"/>
                  <a:lumOff val="40000"/>
                  <a:alpha val="18000"/>
                </a:schemeClr>
              </a:solidFill>
            </p:grpSpPr>
            <p:sp>
              <p:nvSpPr>
                <p:cNvPr id="167" name="Freeform 72"/>
                <p:cNvSpPr>
                  <a:spLocks/>
                </p:cNvSpPr>
                <p:nvPr/>
              </p:nvSpPr>
              <p:spPr bwMode="auto">
                <a:xfrm>
                  <a:off x="1644650" y="4162425"/>
                  <a:ext cx="441325" cy="657225"/>
                </a:xfrm>
                <a:custGeom>
                  <a:avLst/>
                  <a:gdLst/>
                  <a:ahLst/>
                  <a:cxnLst>
                    <a:cxn ang="0">
                      <a:pos x="276" y="414"/>
                    </a:cxn>
                    <a:cxn ang="0">
                      <a:pos x="276" y="414"/>
                    </a:cxn>
                    <a:cxn ang="0">
                      <a:pos x="278" y="414"/>
                    </a:cxn>
                    <a:cxn ang="0">
                      <a:pos x="278" y="412"/>
                    </a:cxn>
                    <a:cxn ang="0">
                      <a:pos x="278" y="412"/>
                    </a:cxn>
                    <a:cxn ang="0">
                      <a:pos x="270" y="396"/>
                    </a:cxn>
                    <a:cxn ang="0">
                      <a:pos x="54" y="60"/>
                    </a:cxn>
                    <a:cxn ang="0">
                      <a:pos x="54" y="60"/>
                    </a:cxn>
                    <a:cxn ang="0">
                      <a:pos x="38" y="32"/>
                    </a:cxn>
                    <a:cxn ang="0">
                      <a:pos x="36" y="28"/>
                    </a:cxn>
                    <a:cxn ang="0">
                      <a:pos x="36" y="28"/>
                    </a:cxn>
                    <a:cxn ang="0">
                      <a:pos x="26" y="14"/>
                    </a:cxn>
                    <a:cxn ang="0">
                      <a:pos x="14" y="4"/>
                    </a:cxn>
                    <a:cxn ang="0">
                      <a:pos x="10" y="2"/>
                    </a:cxn>
                    <a:cxn ang="0">
                      <a:pos x="10" y="2"/>
                    </a:cxn>
                    <a:cxn ang="0">
                      <a:pos x="6" y="0"/>
                    </a:cxn>
                    <a:cxn ang="0">
                      <a:pos x="2" y="0"/>
                    </a:cxn>
                    <a:cxn ang="0">
                      <a:pos x="0" y="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4" y="18"/>
                    </a:cxn>
                    <a:cxn ang="0">
                      <a:pos x="12" y="28"/>
                    </a:cxn>
                    <a:cxn ang="0">
                      <a:pos x="12" y="28"/>
                    </a:cxn>
                    <a:cxn ang="0">
                      <a:pos x="22" y="36"/>
                    </a:cxn>
                    <a:cxn ang="0">
                      <a:pos x="30" y="48"/>
                    </a:cxn>
                    <a:cxn ang="0">
                      <a:pos x="264" y="402"/>
                    </a:cxn>
                    <a:cxn ang="0">
                      <a:pos x="264" y="402"/>
                    </a:cxn>
                    <a:cxn ang="0">
                      <a:pos x="270" y="410"/>
                    </a:cxn>
                    <a:cxn ang="0">
                      <a:pos x="276" y="414"/>
                    </a:cxn>
                    <a:cxn ang="0">
                      <a:pos x="276" y="414"/>
                    </a:cxn>
                  </a:cxnLst>
                  <a:rect l="0" t="0" r="r" b="b"/>
                  <a:pathLst>
                    <a:path w="278" h="414">
                      <a:moveTo>
                        <a:pt x="276" y="414"/>
                      </a:moveTo>
                      <a:lnTo>
                        <a:pt x="276" y="414"/>
                      </a:lnTo>
                      <a:lnTo>
                        <a:pt x="278" y="414"/>
                      </a:lnTo>
                      <a:lnTo>
                        <a:pt x="278" y="412"/>
                      </a:lnTo>
                      <a:lnTo>
                        <a:pt x="278" y="412"/>
                      </a:lnTo>
                      <a:lnTo>
                        <a:pt x="270" y="396"/>
                      </a:lnTo>
                      <a:lnTo>
                        <a:pt x="54" y="60"/>
                      </a:lnTo>
                      <a:lnTo>
                        <a:pt x="54" y="60"/>
                      </a:lnTo>
                      <a:lnTo>
                        <a:pt x="38" y="32"/>
                      </a:lnTo>
                      <a:lnTo>
                        <a:pt x="36" y="28"/>
                      </a:lnTo>
                      <a:lnTo>
                        <a:pt x="36" y="28"/>
                      </a:lnTo>
                      <a:lnTo>
                        <a:pt x="26" y="14"/>
                      </a:lnTo>
                      <a:lnTo>
                        <a:pt x="14" y="4"/>
                      </a:lnTo>
                      <a:lnTo>
                        <a:pt x="10" y="2"/>
                      </a:lnTo>
                      <a:lnTo>
                        <a:pt x="10" y="2"/>
                      </a:lnTo>
                      <a:lnTo>
                        <a:pt x="6" y="0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4" y="18"/>
                      </a:lnTo>
                      <a:lnTo>
                        <a:pt x="12" y="28"/>
                      </a:lnTo>
                      <a:lnTo>
                        <a:pt x="12" y="28"/>
                      </a:lnTo>
                      <a:lnTo>
                        <a:pt x="22" y="36"/>
                      </a:lnTo>
                      <a:lnTo>
                        <a:pt x="30" y="48"/>
                      </a:lnTo>
                      <a:lnTo>
                        <a:pt x="264" y="402"/>
                      </a:lnTo>
                      <a:lnTo>
                        <a:pt x="264" y="402"/>
                      </a:lnTo>
                      <a:lnTo>
                        <a:pt x="270" y="410"/>
                      </a:lnTo>
                      <a:lnTo>
                        <a:pt x="276" y="414"/>
                      </a:lnTo>
                      <a:lnTo>
                        <a:pt x="276" y="41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68" name="Freeform 73"/>
                <p:cNvSpPr>
                  <a:spLocks/>
                </p:cNvSpPr>
                <p:nvPr/>
              </p:nvSpPr>
              <p:spPr bwMode="auto">
                <a:xfrm>
                  <a:off x="2089150" y="4835525"/>
                  <a:ext cx="1588" cy="3175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2"/>
                    </a:cxn>
                    <a:cxn ang="0">
                      <a:pos x="0" y="2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h="2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69" name="Freeform 74"/>
                <p:cNvSpPr>
                  <a:spLocks/>
                </p:cNvSpPr>
                <p:nvPr/>
              </p:nvSpPr>
              <p:spPr bwMode="auto">
                <a:xfrm>
                  <a:off x="2117725" y="4162425"/>
                  <a:ext cx="444500" cy="657225"/>
                </a:xfrm>
                <a:custGeom>
                  <a:avLst/>
                  <a:gdLst/>
                  <a:ahLst/>
                  <a:cxnLst>
                    <a:cxn ang="0">
                      <a:pos x="4" y="414"/>
                    </a:cxn>
                    <a:cxn ang="0">
                      <a:pos x="4" y="414"/>
                    </a:cxn>
                    <a:cxn ang="0">
                      <a:pos x="8" y="410"/>
                    </a:cxn>
                    <a:cxn ang="0">
                      <a:pos x="16" y="402"/>
                    </a:cxn>
                    <a:cxn ang="0">
                      <a:pos x="248" y="48"/>
                    </a:cxn>
                    <a:cxn ang="0">
                      <a:pos x="248" y="48"/>
                    </a:cxn>
                    <a:cxn ang="0">
                      <a:pos x="258" y="36"/>
                    </a:cxn>
                    <a:cxn ang="0">
                      <a:pos x="266" y="28"/>
                    </a:cxn>
                    <a:cxn ang="0">
                      <a:pos x="266" y="28"/>
                    </a:cxn>
                    <a:cxn ang="0">
                      <a:pos x="274" y="18"/>
                    </a:cxn>
                    <a:cxn ang="0">
                      <a:pos x="280" y="6"/>
                    </a:cxn>
                    <a:cxn ang="0">
                      <a:pos x="280" y="6"/>
                    </a:cxn>
                    <a:cxn ang="0">
                      <a:pos x="280" y="2"/>
                    </a:cxn>
                    <a:cxn ang="0">
                      <a:pos x="278" y="0"/>
                    </a:cxn>
                    <a:cxn ang="0">
                      <a:pos x="274" y="0"/>
                    </a:cxn>
                    <a:cxn ang="0">
                      <a:pos x="268" y="2"/>
                    </a:cxn>
                    <a:cxn ang="0">
                      <a:pos x="266" y="4"/>
                    </a:cxn>
                    <a:cxn ang="0">
                      <a:pos x="266" y="4"/>
                    </a:cxn>
                    <a:cxn ang="0">
                      <a:pos x="254" y="14"/>
                    </a:cxn>
                    <a:cxn ang="0">
                      <a:pos x="244" y="28"/>
                    </a:cxn>
                    <a:cxn ang="0">
                      <a:pos x="240" y="32"/>
                    </a:cxn>
                    <a:cxn ang="0">
                      <a:pos x="240" y="32"/>
                    </a:cxn>
                    <a:cxn ang="0">
                      <a:pos x="224" y="60"/>
                    </a:cxn>
                    <a:cxn ang="0">
                      <a:pos x="10" y="396"/>
                    </a:cxn>
                    <a:cxn ang="0">
                      <a:pos x="10" y="396"/>
                    </a:cxn>
                    <a:cxn ang="0">
                      <a:pos x="0" y="412"/>
                    </a:cxn>
                    <a:cxn ang="0">
                      <a:pos x="0" y="412"/>
                    </a:cxn>
                    <a:cxn ang="0">
                      <a:pos x="0" y="414"/>
                    </a:cxn>
                    <a:cxn ang="0">
                      <a:pos x="0" y="414"/>
                    </a:cxn>
                    <a:cxn ang="0">
                      <a:pos x="4" y="414"/>
                    </a:cxn>
                    <a:cxn ang="0">
                      <a:pos x="4" y="414"/>
                    </a:cxn>
                  </a:cxnLst>
                  <a:rect l="0" t="0" r="r" b="b"/>
                  <a:pathLst>
                    <a:path w="280" h="414">
                      <a:moveTo>
                        <a:pt x="4" y="414"/>
                      </a:moveTo>
                      <a:lnTo>
                        <a:pt x="4" y="414"/>
                      </a:lnTo>
                      <a:lnTo>
                        <a:pt x="8" y="410"/>
                      </a:lnTo>
                      <a:lnTo>
                        <a:pt x="16" y="402"/>
                      </a:lnTo>
                      <a:lnTo>
                        <a:pt x="248" y="48"/>
                      </a:lnTo>
                      <a:lnTo>
                        <a:pt x="248" y="48"/>
                      </a:lnTo>
                      <a:lnTo>
                        <a:pt x="258" y="36"/>
                      </a:lnTo>
                      <a:lnTo>
                        <a:pt x="266" y="28"/>
                      </a:lnTo>
                      <a:lnTo>
                        <a:pt x="266" y="28"/>
                      </a:lnTo>
                      <a:lnTo>
                        <a:pt x="274" y="18"/>
                      </a:lnTo>
                      <a:lnTo>
                        <a:pt x="280" y="6"/>
                      </a:lnTo>
                      <a:lnTo>
                        <a:pt x="280" y="6"/>
                      </a:lnTo>
                      <a:lnTo>
                        <a:pt x="280" y="2"/>
                      </a:lnTo>
                      <a:lnTo>
                        <a:pt x="278" y="0"/>
                      </a:lnTo>
                      <a:lnTo>
                        <a:pt x="274" y="0"/>
                      </a:lnTo>
                      <a:lnTo>
                        <a:pt x="268" y="2"/>
                      </a:lnTo>
                      <a:lnTo>
                        <a:pt x="266" y="4"/>
                      </a:lnTo>
                      <a:lnTo>
                        <a:pt x="266" y="4"/>
                      </a:lnTo>
                      <a:lnTo>
                        <a:pt x="254" y="14"/>
                      </a:lnTo>
                      <a:lnTo>
                        <a:pt x="244" y="28"/>
                      </a:lnTo>
                      <a:lnTo>
                        <a:pt x="240" y="32"/>
                      </a:lnTo>
                      <a:lnTo>
                        <a:pt x="240" y="32"/>
                      </a:lnTo>
                      <a:lnTo>
                        <a:pt x="224" y="60"/>
                      </a:lnTo>
                      <a:lnTo>
                        <a:pt x="10" y="396"/>
                      </a:lnTo>
                      <a:lnTo>
                        <a:pt x="10" y="396"/>
                      </a:lnTo>
                      <a:lnTo>
                        <a:pt x="0" y="412"/>
                      </a:lnTo>
                      <a:lnTo>
                        <a:pt x="0" y="412"/>
                      </a:lnTo>
                      <a:lnTo>
                        <a:pt x="0" y="414"/>
                      </a:lnTo>
                      <a:lnTo>
                        <a:pt x="0" y="414"/>
                      </a:lnTo>
                      <a:lnTo>
                        <a:pt x="4" y="414"/>
                      </a:lnTo>
                      <a:lnTo>
                        <a:pt x="4" y="41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70" name="Freeform 75"/>
                <p:cNvSpPr>
                  <a:spLocks noEditPoints="1"/>
                </p:cNvSpPr>
                <p:nvPr/>
              </p:nvSpPr>
              <p:spPr bwMode="auto">
                <a:xfrm>
                  <a:off x="381000" y="3581400"/>
                  <a:ext cx="3435350" cy="2667000"/>
                </a:xfrm>
                <a:custGeom>
                  <a:avLst/>
                  <a:gdLst/>
                  <a:ahLst/>
                  <a:cxnLst>
                    <a:cxn ang="0">
                      <a:pos x="2160" y="44"/>
                    </a:cxn>
                    <a:cxn ang="0">
                      <a:pos x="2102" y="6"/>
                    </a:cxn>
                    <a:cxn ang="0">
                      <a:pos x="1752" y="118"/>
                    </a:cxn>
                    <a:cxn ang="0">
                      <a:pos x="1142" y="870"/>
                    </a:cxn>
                    <a:cxn ang="0">
                      <a:pos x="1126" y="832"/>
                    </a:cxn>
                    <a:cxn ang="0">
                      <a:pos x="1126" y="794"/>
                    </a:cxn>
                    <a:cxn ang="0">
                      <a:pos x="1100" y="780"/>
                    </a:cxn>
                    <a:cxn ang="0">
                      <a:pos x="1080" y="778"/>
                    </a:cxn>
                    <a:cxn ang="0">
                      <a:pos x="1068" y="788"/>
                    </a:cxn>
                    <a:cxn ang="0">
                      <a:pos x="1034" y="802"/>
                    </a:cxn>
                    <a:cxn ang="0">
                      <a:pos x="1024" y="846"/>
                    </a:cxn>
                    <a:cxn ang="0">
                      <a:pos x="690" y="370"/>
                    </a:cxn>
                    <a:cxn ang="0">
                      <a:pos x="118" y="0"/>
                    </a:cxn>
                    <a:cxn ang="0">
                      <a:pos x="32" y="18"/>
                    </a:cxn>
                    <a:cxn ang="0">
                      <a:pos x="2" y="64"/>
                    </a:cxn>
                    <a:cxn ang="0">
                      <a:pos x="108" y="686"/>
                    </a:cxn>
                    <a:cxn ang="0">
                      <a:pos x="348" y="952"/>
                    </a:cxn>
                    <a:cxn ang="0">
                      <a:pos x="504" y="1020"/>
                    </a:cxn>
                    <a:cxn ang="0">
                      <a:pos x="346" y="1198"/>
                    </a:cxn>
                    <a:cxn ang="0">
                      <a:pos x="330" y="1284"/>
                    </a:cxn>
                    <a:cxn ang="0">
                      <a:pos x="372" y="1442"/>
                    </a:cxn>
                    <a:cxn ang="0">
                      <a:pos x="406" y="1476"/>
                    </a:cxn>
                    <a:cxn ang="0">
                      <a:pos x="436" y="1500"/>
                    </a:cxn>
                    <a:cxn ang="0">
                      <a:pos x="478" y="1550"/>
                    </a:cxn>
                    <a:cxn ang="0">
                      <a:pos x="516" y="1562"/>
                    </a:cxn>
                    <a:cxn ang="0">
                      <a:pos x="558" y="1608"/>
                    </a:cxn>
                    <a:cxn ang="0">
                      <a:pos x="622" y="1636"/>
                    </a:cxn>
                    <a:cxn ang="0">
                      <a:pos x="708" y="1676"/>
                    </a:cxn>
                    <a:cxn ang="0">
                      <a:pos x="742" y="1660"/>
                    </a:cxn>
                    <a:cxn ang="0">
                      <a:pos x="836" y="1606"/>
                    </a:cxn>
                    <a:cxn ang="0">
                      <a:pos x="892" y="1528"/>
                    </a:cxn>
                    <a:cxn ang="0">
                      <a:pos x="1012" y="1188"/>
                    </a:cxn>
                    <a:cxn ang="0">
                      <a:pos x="1016" y="1342"/>
                    </a:cxn>
                    <a:cxn ang="0">
                      <a:pos x="1018" y="1494"/>
                    </a:cxn>
                    <a:cxn ang="0">
                      <a:pos x="1120" y="1598"/>
                    </a:cxn>
                    <a:cxn ang="0">
                      <a:pos x="1146" y="1430"/>
                    </a:cxn>
                    <a:cxn ang="0">
                      <a:pos x="1128" y="1158"/>
                    </a:cxn>
                    <a:cxn ang="0">
                      <a:pos x="1150" y="1176"/>
                    </a:cxn>
                    <a:cxn ang="0">
                      <a:pos x="1274" y="1528"/>
                    </a:cxn>
                    <a:cxn ang="0">
                      <a:pos x="1370" y="1646"/>
                    </a:cxn>
                    <a:cxn ang="0">
                      <a:pos x="1424" y="1660"/>
                    </a:cxn>
                    <a:cxn ang="0">
                      <a:pos x="1458" y="1676"/>
                    </a:cxn>
                    <a:cxn ang="0">
                      <a:pos x="1544" y="1636"/>
                    </a:cxn>
                    <a:cxn ang="0">
                      <a:pos x="1608" y="1608"/>
                    </a:cxn>
                    <a:cxn ang="0">
                      <a:pos x="1650" y="1562"/>
                    </a:cxn>
                    <a:cxn ang="0">
                      <a:pos x="1688" y="1550"/>
                    </a:cxn>
                    <a:cxn ang="0">
                      <a:pos x="1730" y="1500"/>
                    </a:cxn>
                    <a:cxn ang="0">
                      <a:pos x="1760" y="1476"/>
                    </a:cxn>
                    <a:cxn ang="0">
                      <a:pos x="1794" y="1442"/>
                    </a:cxn>
                    <a:cxn ang="0">
                      <a:pos x="1836" y="1284"/>
                    </a:cxn>
                    <a:cxn ang="0">
                      <a:pos x="1820" y="1198"/>
                    </a:cxn>
                    <a:cxn ang="0">
                      <a:pos x="1662" y="1020"/>
                    </a:cxn>
                    <a:cxn ang="0">
                      <a:pos x="1882" y="942"/>
                    </a:cxn>
                    <a:cxn ang="0">
                      <a:pos x="2086" y="544"/>
                    </a:cxn>
                    <a:cxn ang="0">
                      <a:pos x="1076" y="792"/>
                    </a:cxn>
                  </a:cxnLst>
                  <a:rect l="0" t="0" r="r" b="b"/>
                  <a:pathLst>
                    <a:path w="2164" h="1680">
                      <a:moveTo>
                        <a:pt x="2162" y="70"/>
                      </a:moveTo>
                      <a:lnTo>
                        <a:pt x="2162" y="70"/>
                      </a:lnTo>
                      <a:lnTo>
                        <a:pt x="2164" y="64"/>
                      </a:lnTo>
                      <a:lnTo>
                        <a:pt x="2164" y="60"/>
                      </a:lnTo>
                      <a:lnTo>
                        <a:pt x="2164" y="52"/>
                      </a:lnTo>
                      <a:lnTo>
                        <a:pt x="2160" y="44"/>
                      </a:lnTo>
                      <a:lnTo>
                        <a:pt x="2156" y="36"/>
                      </a:lnTo>
                      <a:lnTo>
                        <a:pt x="2146" y="28"/>
                      </a:lnTo>
                      <a:lnTo>
                        <a:pt x="2134" y="18"/>
                      </a:lnTo>
                      <a:lnTo>
                        <a:pt x="2134" y="18"/>
                      </a:lnTo>
                      <a:lnTo>
                        <a:pt x="2118" y="12"/>
                      </a:lnTo>
                      <a:lnTo>
                        <a:pt x="2102" y="6"/>
                      </a:lnTo>
                      <a:lnTo>
                        <a:pt x="2086" y="4"/>
                      </a:lnTo>
                      <a:lnTo>
                        <a:pt x="2072" y="2"/>
                      </a:lnTo>
                      <a:lnTo>
                        <a:pt x="2048" y="0"/>
                      </a:lnTo>
                      <a:lnTo>
                        <a:pt x="2038" y="0"/>
                      </a:lnTo>
                      <a:lnTo>
                        <a:pt x="1904" y="40"/>
                      </a:lnTo>
                      <a:lnTo>
                        <a:pt x="1752" y="118"/>
                      </a:lnTo>
                      <a:lnTo>
                        <a:pt x="1598" y="244"/>
                      </a:lnTo>
                      <a:lnTo>
                        <a:pt x="1476" y="370"/>
                      </a:lnTo>
                      <a:lnTo>
                        <a:pt x="1312" y="580"/>
                      </a:lnTo>
                      <a:lnTo>
                        <a:pt x="1216" y="732"/>
                      </a:lnTo>
                      <a:lnTo>
                        <a:pt x="1160" y="836"/>
                      </a:lnTo>
                      <a:lnTo>
                        <a:pt x="1142" y="870"/>
                      </a:lnTo>
                      <a:lnTo>
                        <a:pt x="1142" y="870"/>
                      </a:lnTo>
                      <a:lnTo>
                        <a:pt x="1142" y="860"/>
                      </a:lnTo>
                      <a:lnTo>
                        <a:pt x="1142" y="860"/>
                      </a:lnTo>
                      <a:lnTo>
                        <a:pt x="1142" y="856"/>
                      </a:lnTo>
                      <a:lnTo>
                        <a:pt x="1138" y="848"/>
                      </a:lnTo>
                      <a:lnTo>
                        <a:pt x="1126" y="832"/>
                      </a:lnTo>
                      <a:lnTo>
                        <a:pt x="1126" y="832"/>
                      </a:lnTo>
                      <a:lnTo>
                        <a:pt x="1132" y="822"/>
                      </a:lnTo>
                      <a:lnTo>
                        <a:pt x="1134" y="812"/>
                      </a:lnTo>
                      <a:lnTo>
                        <a:pt x="1134" y="812"/>
                      </a:lnTo>
                      <a:lnTo>
                        <a:pt x="1132" y="802"/>
                      </a:lnTo>
                      <a:lnTo>
                        <a:pt x="1126" y="794"/>
                      </a:lnTo>
                      <a:lnTo>
                        <a:pt x="1118" y="788"/>
                      </a:lnTo>
                      <a:lnTo>
                        <a:pt x="1108" y="786"/>
                      </a:lnTo>
                      <a:lnTo>
                        <a:pt x="1108" y="786"/>
                      </a:lnTo>
                      <a:lnTo>
                        <a:pt x="1104" y="786"/>
                      </a:lnTo>
                      <a:lnTo>
                        <a:pt x="1108" y="780"/>
                      </a:lnTo>
                      <a:lnTo>
                        <a:pt x="1100" y="780"/>
                      </a:lnTo>
                      <a:lnTo>
                        <a:pt x="1094" y="780"/>
                      </a:lnTo>
                      <a:lnTo>
                        <a:pt x="1094" y="780"/>
                      </a:lnTo>
                      <a:lnTo>
                        <a:pt x="1086" y="774"/>
                      </a:lnTo>
                      <a:lnTo>
                        <a:pt x="1086" y="776"/>
                      </a:lnTo>
                      <a:lnTo>
                        <a:pt x="1084" y="774"/>
                      </a:lnTo>
                      <a:lnTo>
                        <a:pt x="1080" y="778"/>
                      </a:lnTo>
                      <a:lnTo>
                        <a:pt x="1074" y="776"/>
                      </a:lnTo>
                      <a:lnTo>
                        <a:pt x="1074" y="780"/>
                      </a:lnTo>
                      <a:lnTo>
                        <a:pt x="1068" y="780"/>
                      </a:lnTo>
                      <a:lnTo>
                        <a:pt x="1064" y="780"/>
                      </a:lnTo>
                      <a:lnTo>
                        <a:pt x="1068" y="788"/>
                      </a:lnTo>
                      <a:lnTo>
                        <a:pt x="1068" y="788"/>
                      </a:lnTo>
                      <a:lnTo>
                        <a:pt x="1068" y="788"/>
                      </a:lnTo>
                      <a:lnTo>
                        <a:pt x="1058" y="786"/>
                      </a:lnTo>
                      <a:lnTo>
                        <a:pt x="1058" y="786"/>
                      </a:lnTo>
                      <a:lnTo>
                        <a:pt x="1048" y="788"/>
                      </a:lnTo>
                      <a:lnTo>
                        <a:pt x="1040" y="794"/>
                      </a:lnTo>
                      <a:lnTo>
                        <a:pt x="1034" y="802"/>
                      </a:lnTo>
                      <a:lnTo>
                        <a:pt x="1032" y="812"/>
                      </a:lnTo>
                      <a:lnTo>
                        <a:pt x="1032" y="812"/>
                      </a:lnTo>
                      <a:lnTo>
                        <a:pt x="1034" y="820"/>
                      </a:lnTo>
                      <a:lnTo>
                        <a:pt x="1036" y="828"/>
                      </a:lnTo>
                      <a:lnTo>
                        <a:pt x="1036" y="828"/>
                      </a:lnTo>
                      <a:lnTo>
                        <a:pt x="1024" y="846"/>
                      </a:lnTo>
                      <a:lnTo>
                        <a:pt x="1020" y="854"/>
                      </a:lnTo>
                      <a:lnTo>
                        <a:pt x="1018" y="860"/>
                      </a:lnTo>
                      <a:lnTo>
                        <a:pt x="1006" y="836"/>
                      </a:lnTo>
                      <a:lnTo>
                        <a:pt x="950" y="732"/>
                      </a:lnTo>
                      <a:lnTo>
                        <a:pt x="854" y="580"/>
                      </a:lnTo>
                      <a:lnTo>
                        <a:pt x="690" y="370"/>
                      </a:lnTo>
                      <a:lnTo>
                        <a:pt x="568" y="244"/>
                      </a:lnTo>
                      <a:lnTo>
                        <a:pt x="412" y="118"/>
                      </a:lnTo>
                      <a:lnTo>
                        <a:pt x="262" y="40"/>
                      </a:lnTo>
                      <a:lnTo>
                        <a:pt x="128" y="0"/>
                      </a:lnTo>
                      <a:lnTo>
                        <a:pt x="128" y="0"/>
                      </a:lnTo>
                      <a:lnTo>
                        <a:pt x="118" y="0"/>
                      </a:lnTo>
                      <a:lnTo>
                        <a:pt x="94" y="2"/>
                      </a:lnTo>
                      <a:lnTo>
                        <a:pt x="80" y="4"/>
                      </a:lnTo>
                      <a:lnTo>
                        <a:pt x="64" y="6"/>
                      </a:lnTo>
                      <a:lnTo>
                        <a:pt x="48" y="12"/>
                      </a:lnTo>
                      <a:lnTo>
                        <a:pt x="32" y="18"/>
                      </a:lnTo>
                      <a:lnTo>
                        <a:pt x="32" y="18"/>
                      </a:lnTo>
                      <a:lnTo>
                        <a:pt x="20" y="28"/>
                      </a:lnTo>
                      <a:lnTo>
                        <a:pt x="10" y="36"/>
                      </a:lnTo>
                      <a:lnTo>
                        <a:pt x="6" y="44"/>
                      </a:lnTo>
                      <a:lnTo>
                        <a:pt x="2" y="52"/>
                      </a:lnTo>
                      <a:lnTo>
                        <a:pt x="2" y="60"/>
                      </a:lnTo>
                      <a:lnTo>
                        <a:pt x="2" y="64"/>
                      </a:lnTo>
                      <a:lnTo>
                        <a:pt x="4" y="70"/>
                      </a:lnTo>
                      <a:lnTo>
                        <a:pt x="0" y="114"/>
                      </a:lnTo>
                      <a:lnTo>
                        <a:pt x="12" y="226"/>
                      </a:lnTo>
                      <a:lnTo>
                        <a:pt x="58" y="452"/>
                      </a:lnTo>
                      <a:lnTo>
                        <a:pt x="80" y="544"/>
                      </a:lnTo>
                      <a:lnTo>
                        <a:pt x="108" y="686"/>
                      </a:lnTo>
                      <a:lnTo>
                        <a:pt x="122" y="734"/>
                      </a:lnTo>
                      <a:lnTo>
                        <a:pt x="154" y="810"/>
                      </a:lnTo>
                      <a:lnTo>
                        <a:pt x="196" y="876"/>
                      </a:lnTo>
                      <a:lnTo>
                        <a:pt x="240" y="918"/>
                      </a:lnTo>
                      <a:lnTo>
                        <a:pt x="284" y="942"/>
                      </a:lnTo>
                      <a:lnTo>
                        <a:pt x="348" y="952"/>
                      </a:lnTo>
                      <a:lnTo>
                        <a:pt x="410" y="960"/>
                      </a:lnTo>
                      <a:lnTo>
                        <a:pt x="622" y="978"/>
                      </a:lnTo>
                      <a:lnTo>
                        <a:pt x="622" y="978"/>
                      </a:lnTo>
                      <a:lnTo>
                        <a:pt x="580" y="992"/>
                      </a:lnTo>
                      <a:lnTo>
                        <a:pt x="538" y="1006"/>
                      </a:lnTo>
                      <a:lnTo>
                        <a:pt x="504" y="1020"/>
                      </a:lnTo>
                      <a:lnTo>
                        <a:pt x="486" y="1028"/>
                      </a:lnTo>
                      <a:lnTo>
                        <a:pt x="486" y="1028"/>
                      </a:lnTo>
                      <a:lnTo>
                        <a:pt x="444" y="1066"/>
                      </a:lnTo>
                      <a:lnTo>
                        <a:pt x="410" y="1098"/>
                      </a:lnTo>
                      <a:lnTo>
                        <a:pt x="346" y="1198"/>
                      </a:lnTo>
                      <a:lnTo>
                        <a:pt x="346" y="1198"/>
                      </a:lnTo>
                      <a:lnTo>
                        <a:pt x="338" y="1222"/>
                      </a:lnTo>
                      <a:lnTo>
                        <a:pt x="330" y="1242"/>
                      </a:lnTo>
                      <a:lnTo>
                        <a:pt x="326" y="1256"/>
                      </a:lnTo>
                      <a:lnTo>
                        <a:pt x="326" y="1256"/>
                      </a:lnTo>
                      <a:lnTo>
                        <a:pt x="326" y="1270"/>
                      </a:lnTo>
                      <a:lnTo>
                        <a:pt x="330" y="1284"/>
                      </a:lnTo>
                      <a:lnTo>
                        <a:pt x="334" y="1302"/>
                      </a:lnTo>
                      <a:lnTo>
                        <a:pt x="334" y="1346"/>
                      </a:lnTo>
                      <a:lnTo>
                        <a:pt x="358" y="1386"/>
                      </a:lnTo>
                      <a:lnTo>
                        <a:pt x="370" y="1438"/>
                      </a:lnTo>
                      <a:lnTo>
                        <a:pt x="370" y="1438"/>
                      </a:lnTo>
                      <a:lnTo>
                        <a:pt x="372" y="1442"/>
                      </a:lnTo>
                      <a:lnTo>
                        <a:pt x="376" y="1454"/>
                      </a:lnTo>
                      <a:lnTo>
                        <a:pt x="380" y="1460"/>
                      </a:lnTo>
                      <a:lnTo>
                        <a:pt x="386" y="1466"/>
                      </a:lnTo>
                      <a:lnTo>
                        <a:pt x="396" y="1472"/>
                      </a:lnTo>
                      <a:lnTo>
                        <a:pt x="406" y="1476"/>
                      </a:lnTo>
                      <a:lnTo>
                        <a:pt x="406" y="1476"/>
                      </a:lnTo>
                      <a:lnTo>
                        <a:pt x="418" y="1480"/>
                      </a:lnTo>
                      <a:lnTo>
                        <a:pt x="424" y="1484"/>
                      </a:lnTo>
                      <a:lnTo>
                        <a:pt x="430" y="1488"/>
                      </a:lnTo>
                      <a:lnTo>
                        <a:pt x="434" y="1492"/>
                      </a:lnTo>
                      <a:lnTo>
                        <a:pt x="436" y="1498"/>
                      </a:lnTo>
                      <a:lnTo>
                        <a:pt x="436" y="1500"/>
                      </a:lnTo>
                      <a:lnTo>
                        <a:pt x="436" y="1500"/>
                      </a:lnTo>
                      <a:lnTo>
                        <a:pt x="444" y="1514"/>
                      </a:lnTo>
                      <a:lnTo>
                        <a:pt x="458" y="1534"/>
                      </a:lnTo>
                      <a:lnTo>
                        <a:pt x="458" y="1534"/>
                      </a:lnTo>
                      <a:lnTo>
                        <a:pt x="466" y="1540"/>
                      </a:lnTo>
                      <a:lnTo>
                        <a:pt x="478" y="1550"/>
                      </a:lnTo>
                      <a:lnTo>
                        <a:pt x="490" y="1556"/>
                      </a:lnTo>
                      <a:lnTo>
                        <a:pt x="498" y="1558"/>
                      </a:lnTo>
                      <a:lnTo>
                        <a:pt x="504" y="1558"/>
                      </a:lnTo>
                      <a:lnTo>
                        <a:pt x="504" y="1558"/>
                      </a:lnTo>
                      <a:lnTo>
                        <a:pt x="510" y="1558"/>
                      </a:lnTo>
                      <a:lnTo>
                        <a:pt x="516" y="1562"/>
                      </a:lnTo>
                      <a:lnTo>
                        <a:pt x="528" y="1572"/>
                      </a:lnTo>
                      <a:lnTo>
                        <a:pt x="536" y="1582"/>
                      </a:lnTo>
                      <a:lnTo>
                        <a:pt x="540" y="1588"/>
                      </a:lnTo>
                      <a:lnTo>
                        <a:pt x="540" y="1588"/>
                      </a:lnTo>
                      <a:lnTo>
                        <a:pt x="548" y="1598"/>
                      </a:lnTo>
                      <a:lnTo>
                        <a:pt x="558" y="1608"/>
                      </a:lnTo>
                      <a:lnTo>
                        <a:pt x="564" y="1612"/>
                      </a:lnTo>
                      <a:lnTo>
                        <a:pt x="570" y="1614"/>
                      </a:lnTo>
                      <a:lnTo>
                        <a:pt x="570" y="1614"/>
                      </a:lnTo>
                      <a:lnTo>
                        <a:pt x="586" y="1618"/>
                      </a:lnTo>
                      <a:lnTo>
                        <a:pt x="602" y="1626"/>
                      </a:lnTo>
                      <a:lnTo>
                        <a:pt x="622" y="1636"/>
                      </a:lnTo>
                      <a:lnTo>
                        <a:pt x="648" y="1656"/>
                      </a:lnTo>
                      <a:lnTo>
                        <a:pt x="676" y="1678"/>
                      </a:lnTo>
                      <a:lnTo>
                        <a:pt x="676" y="1678"/>
                      </a:lnTo>
                      <a:lnTo>
                        <a:pt x="682" y="1678"/>
                      </a:lnTo>
                      <a:lnTo>
                        <a:pt x="694" y="1680"/>
                      </a:lnTo>
                      <a:lnTo>
                        <a:pt x="708" y="1676"/>
                      </a:lnTo>
                      <a:lnTo>
                        <a:pt x="716" y="1674"/>
                      </a:lnTo>
                      <a:lnTo>
                        <a:pt x="724" y="1670"/>
                      </a:lnTo>
                      <a:lnTo>
                        <a:pt x="724" y="1670"/>
                      </a:lnTo>
                      <a:lnTo>
                        <a:pt x="730" y="1664"/>
                      </a:lnTo>
                      <a:lnTo>
                        <a:pt x="736" y="1662"/>
                      </a:lnTo>
                      <a:lnTo>
                        <a:pt x="742" y="1660"/>
                      </a:lnTo>
                      <a:lnTo>
                        <a:pt x="746" y="1660"/>
                      </a:lnTo>
                      <a:lnTo>
                        <a:pt x="754" y="1664"/>
                      </a:lnTo>
                      <a:lnTo>
                        <a:pt x="756" y="1664"/>
                      </a:lnTo>
                      <a:lnTo>
                        <a:pt x="772" y="1662"/>
                      </a:lnTo>
                      <a:lnTo>
                        <a:pt x="796" y="1646"/>
                      </a:lnTo>
                      <a:lnTo>
                        <a:pt x="836" y="1606"/>
                      </a:lnTo>
                      <a:lnTo>
                        <a:pt x="836" y="1606"/>
                      </a:lnTo>
                      <a:lnTo>
                        <a:pt x="840" y="1602"/>
                      </a:lnTo>
                      <a:lnTo>
                        <a:pt x="852" y="1588"/>
                      </a:lnTo>
                      <a:lnTo>
                        <a:pt x="870" y="1564"/>
                      </a:lnTo>
                      <a:lnTo>
                        <a:pt x="892" y="1528"/>
                      </a:lnTo>
                      <a:lnTo>
                        <a:pt x="892" y="1528"/>
                      </a:lnTo>
                      <a:lnTo>
                        <a:pt x="914" y="1478"/>
                      </a:lnTo>
                      <a:lnTo>
                        <a:pt x="938" y="1424"/>
                      </a:lnTo>
                      <a:lnTo>
                        <a:pt x="964" y="1362"/>
                      </a:lnTo>
                      <a:lnTo>
                        <a:pt x="964" y="1362"/>
                      </a:lnTo>
                      <a:lnTo>
                        <a:pt x="988" y="1268"/>
                      </a:lnTo>
                      <a:lnTo>
                        <a:pt x="1012" y="1188"/>
                      </a:lnTo>
                      <a:lnTo>
                        <a:pt x="1034" y="1116"/>
                      </a:lnTo>
                      <a:lnTo>
                        <a:pt x="1032" y="1158"/>
                      </a:lnTo>
                      <a:lnTo>
                        <a:pt x="1024" y="1232"/>
                      </a:lnTo>
                      <a:lnTo>
                        <a:pt x="1026" y="1256"/>
                      </a:lnTo>
                      <a:lnTo>
                        <a:pt x="1016" y="1290"/>
                      </a:lnTo>
                      <a:lnTo>
                        <a:pt x="1016" y="1342"/>
                      </a:lnTo>
                      <a:lnTo>
                        <a:pt x="1016" y="1356"/>
                      </a:lnTo>
                      <a:lnTo>
                        <a:pt x="1016" y="1430"/>
                      </a:lnTo>
                      <a:lnTo>
                        <a:pt x="1026" y="1436"/>
                      </a:lnTo>
                      <a:lnTo>
                        <a:pt x="1026" y="1446"/>
                      </a:lnTo>
                      <a:lnTo>
                        <a:pt x="1016" y="1458"/>
                      </a:lnTo>
                      <a:lnTo>
                        <a:pt x="1018" y="1494"/>
                      </a:lnTo>
                      <a:lnTo>
                        <a:pt x="1018" y="1552"/>
                      </a:lnTo>
                      <a:lnTo>
                        <a:pt x="1040" y="1598"/>
                      </a:lnTo>
                      <a:lnTo>
                        <a:pt x="1076" y="1628"/>
                      </a:lnTo>
                      <a:lnTo>
                        <a:pt x="1080" y="1596"/>
                      </a:lnTo>
                      <a:lnTo>
                        <a:pt x="1084" y="1628"/>
                      </a:lnTo>
                      <a:lnTo>
                        <a:pt x="1120" y="1598"/>
                      </a:lnTo>
                      <a:lnTo>
                        <a:pt x="1142" y="1552"/>
                      </a:lnTo>
                      <a:lnTo>
                        <a:pt x="1142" y="1494"/>
                      </a:lnTo>
                      <a:lnTo>
                        <a:pt x="1146" y="1458"/>
                      </a:lnTo>
                      <a:lnTo>
                        <a:pt x="1134" y="1446"/>
                      </a:lnTo>
                      <a:lnTo>
                        <a:pt x="1134" y="1436"/>
                      </a:lnTo>
                      <a:lnTo>
                        <a:pt x="1146" y="1430"/>
                      </a:lnTo>
                      <a:lnTo>
                        <a:pt x="1146" y="1356"/>
                      </a:lnTo>
                      <a:lnTo>
                        <a:pt x="1146" y="1342"/>
                      </a:lnTo>
                      <a:lnTo>
                        <a:pt x="1146" y="1290"/>
                      </a:lnTo>
                      <a:lnTo>
                        <a:pt x="1134" y="1256"/>
                      </a:lnTo>
                      <a:lnTo>
                        <a:pt x="1136" y="1232"/>
                      </a:lnTo>
                      <a:lnTo>
                        <a:pt x="1128" y="1158"/>
                      </a:lnTo>
                      <a:lnTo>
                        <a:pt x="1126" y="1116"/>
                      </a:lnTo>
                      <a:lnTo>
                        <a:pt x="1126" y="1116"/>
                      </a:lnTo>
                      <a:lnTo>
                        <a:pt x="1126" y="1106"/>
                      </a:lnTo>
                      <a:lnTo>
                        <a:pt x="1126" y="1106"/>
                      </a:lnTo>
                      <a:lnTo>
                        <a:pt x="1138" y="1136"/>
                      </a:lnTo>
                      <a:lnTo>
                        <a:pt x="1150" y="1176"/>
                      </a:lnTo>
                      <a:lnTo>
                        <a:pt x="1174" y="1260"/>
                      </a:lnTo>
                      <a:lnTo>
                        <a:pt x="1202" y="1362"/>
                      </a:lnTo>
                      <a:lnTo>
                        <a:pt x="1202" y="1362"/>
                      </a:lnTo>
                      <a:lnTo>
                        <a:pt x="1228" y="1424"/>
                      </a:lnTo>
                      <a:lnTo>
                        <a:pt x="1250" y="1478"/>
                      </a:lnTo>
                      <a:lnTo>
                        <a:pt x="1274" y="1528"/>
                      </a:lnTo>
                      <a:lnTo>
                        <a:pt x="1274" y="1528"/>
                      </a:lnTo>
                      <a:lnTo>
                        <a:pt x="1296" y="1564"/>
                      </a:lnTo>
                      <a:lnTo>
                        <a:pt x="1312" y="1588"/>
                      </a:lnTo>
                      <a:lnTo>
                        <a:pt x="1326" y="1602"/>
                      </a:lnTo>
                      <a:lnTo>
                        <a:pt x="1330" y="1606"/>
                      </a:lnTo>
                      <a:lnTo>
                        <a:pt x="1370" y="1646"/>
                      </a:lnTo>
                      <a:lnTo>
                        <a:pt x="1394" y="1662"/>
                      </a:lnTo>
                      <a:lnTo>
                        <a:pt x="1410" y="1664"/>
                      </a:lnTo>
                      <a:lnTo>
                        <a:pt x="1410" y="1664"/>
                      </a:lnTo>
                      <a:lnTo>
                        <a:pt x="1412" y="1664"/>
                      </a:lnTo>
                      <a:lnTo>
                        <a:pt x="1420" y="1660"/>
                      </a:lnTo>
                      <a:lnTo>
                        <a:pt x="1424" y="1660"/>
                      </a:lnTo>
                      <a:lnTo>
                        <a:pt x="1430" y="1662"/>
                      </a:lnTo>
                      <a:lnTo>
                        <a:pt x="1436" y="1664"/>
                      </a:lnTo>
                      <a:lnTo>
                        <a:pt x="1442" y="1670"/>
                      </a:lnTo>
                      <a:lnTo>
                        <a:pt x="1442" y="1670"/>
                      </a:lnTo>
                      <a:lnTo>
                        <a:pt x="1450" y="1674"/>
                      </a:lnTo>
                      <a:lnTo>
                        <a:pt x="1458" y="1676"/>
                      </a:lnTo>
                      <a:lnTo>
                        <a:pt x="1472" y="1680"/>
                      </a:lnTo>
                      <a:lnTo>
                        <a:pt x="1484" y="1678"/>
                      </a:lnTo>
                      <a:lnTo>
                        <a:pt x="1490" y="1678"/>
                      </a:lnTo>
                      <a:lnTo>
                        <a:pt x="1518" y="1656"/>
                      </a:lnTo>
                      <a:lnTo>
                        <a:pt x="1544" y="1636"/>
                      </a:lnTo>
                      <a:lnTo>
                        <a:pt x="1544" y="1636"/>
                      </a:lnTo>
                      <a:lnTo>
                        <a:pt x="1564" y="1626"/>
                      </a:lnTo>
                      <a:lnTo>
                        <a:pt x="1580" y="1618"/>
                      </a:lnTo>
                      <a:lnTo>
                        <a:pt x="1596" y="1614"/>
                      </a:lnTo>
                      <a:lnTo>
                        <a:pt x="1596" y="1614"/>
                      </a:lnTo>
                      <a:lnTo>
                        <a:pt x="1602" y="1612"/>
                      </a:lnTo>
                      <a:lnTo>
                        <a:pt x="1608" y="1608"/>
                      </a:lnTo>
                      <a:lnTo>
                        <a:pt x="1618" y="1598"/>
                      </a:lnTo>
                      <a:lnTo>
                        <a:pt x="1626" y="1588"/>
                      </a:lnTo>
                      <a:lnTo>
                        <a:pt x="1626" y="1588"/>
                      </a:lnTo>
                      <a:lnTo>
                        <a:pt x="1630" y="1582"/>
                      </a:lnTo>
                      <a:lnTo>
                        <a:pt x="1638" y="1572"/>
                      </a:lnTo>
                      <a:lnTo>
                        <a:pt x="1650" y="1562"/>
                      </a:lnTo>
                      <a:lnTo>
                        <a:pt x="1656" y="1558"/>
                      </a:lnTo>
                      <a:lnTo>
                        <a:pt x="1662" y="1558"/>
                      </a:lnTo>
                      <a:lnTo>
                        <a:pt x="1662" y="1558"/>
                      </a:lnTo>
                      <a:lnTo>
                        <a:pt x="1668" y="1558"/>
                      </a:lnTo>
                      <a:lnTo>
                        <a:pt x="1674" y="1556"/>
                      </a:lnTo>
                      <a:lnTo>
                        <a:pt x="1688" y="1550"/>
                      </a:lnTo>
                      <a:lnTo>
                        <a:pt x="1700" y="1540"/>
                      </a:lnTo>
                      <a:lnTo>
                        <a:pt x="1708" y="1534"/>
                      </a:lnTo>
                      <a:lnTo>
                        <a:pt x="1708" y="1534"/>
                      </a:lnTo>
                      <a:lnTo>
                        <a:pt x="1722" y="1514"/>
                      </a:lnTo>
                      <a:lnTo>
                        <a:pt x="1730" y="1500"/>
                      </a:lnTo>
                      <a:lnTo>
                        <a:pt x="1730" y="1500"/>
                      </a:lnTo>
                      <a:lnTo>
                        <a:pt x="1730" y="1498"/>
                      </a:lnTo>
                      <a:lnTo>
                        <a:pt x="1732" y="1492"/>
                      </a:lnTo>
                      <a:lnTo>
                        <a:pt x="1736" y="1488"/>
                      </a:lnTo>
                      <a:lnTo>
                        <a:pt x="1740" y="1484"/>
                      </a:lnTo>
                      <a:lnTo>
                        <a:pt x="1748" y="1480"/>
                      </a:lnTo>
                      <a:lnTo>
                        <a:pt x="1760" y="1476"/>
                      </a:lnTo>
                      <a:lnTo>
                        <a:pt x="1760" y="1476"/>
                      </a:lnTo>
                      <a:lnTo>
                        <a:pt x="1770" y="1472"/>
                      </a:lnTo>
                      <a:lnTo>
                        <a:pt x="1780" y="1466"/>
                      </a:lnTo>
                      <a:lnTo>
                        <a:pt x="1786" y="1460"/>
                      </a:lnTo>
                      <a:lnTo>
                        <a:pt x="1790" y="1454"/>
                      </a:lnTo>
                      <a:lnTo>
                        <a:pt x="1794" y="1442"/>
                      </a:lnTo>
                      <a:lnTo>
                        <a:pt x="1794" y="1438"/>
                      </a:lnTo>
                      <a:lnTo>
                        <a:pt x="1808" y="1386"/>
                      </a:lnTo>
                      <a:lnTo>
                        <a:pt x="1832" y="1346"/>
                      </a:lnTo>
                      <a:lnTo>
                        <a:pt x="1832" y="1302"/>
                      </a:lnTo>
                      <a:lnTo>
                        <a:pt x="1832" y="1302"/>
                      </a:lnTo>
                      <a:lnTo>
                        <a:pt x="1836" y="1284"/>
                      </a:lnTo>
                      <a:lnTo>
                        <a:pt x="1840" y="1270"/>
                      </a:lnTo>
                      <a:lnTo>
                        <a:pt x="1840" y="1256"/>
                      </a:lnTo>
                      <a:lnTo>
                        <a:pt x="1840" y="1256"/>
                      </a:lnTo>
                      <a:lnTo>
                        <a:pt x="1836" y="1242"/>
                      </a:lnTo>
                      <a:lnTo>
                        <a:pt x="1828" y="1222"/>
                      </a:lnTo>
                      <a:lnTo>
                        <a:pt x="1820" y="1198"/>
                      </a:lnTo>
                      <a:lnTo>
                        <a:pt x="1756" y="1098"/>
                      </a:lnTo>
                      <a:lnTo>
                        <a:pt x="1756" y="1098"/>
                      </a:lnTo>
                      <a:lnTo>
                        <a:pt x="1722" y="1066"/>
                      </a:lnTo>
                      <a:lnTo>
                        <a:pt x="1680" y="1028"/>
                      </a:lnTo>
                      <a:lnTo>
                        <a:pt x="1680" y="1028"/>
                      </a:lnTo>
                      <a:lnTo>
                        <a:pt x="1662" y="1020"/>
                      </a:lnTo>
                      <a:lnTo>
                        <a:pt x="1628" y="1006"/>
                      </a:lnTo>
                      <a:lnTo>
                        <a:pt x="1586" y="992"/>
                      </a:lnTo>
                      <a:lnTo>
                        <a:pt x="1544" y="978"/>
                      </a:lnTo>
                      <a:lnTo>
                        <a:pt x="1756" y="960"/>
                      </a:lnTo>
                      <a:lnTo>
                        <a:pt x="1818" y="952"/>
                      </a:lnTo>
                      <a:lnTo>
                        <a:pt x="1882" y="942"/>
                      </a:lnTo>
                      <a:lnTo>
                        <a:pt x="1926" y="918"/>
                      </a:lnTo>
                      <a:lnTo>
                        <a:pt x="1970" y="876"/>
                      </a:lnTo>
                      <a:lnTo>
                        <a:pt x="2012" y="810"/>
                      </a:lnTo>
                      <a:lnTo>
                        <a:pt x="2044" y="734"/>
                      </a:lnTo>
                      <a:lnTo>
                        <a:pt x="2058" y="686"/>
                      </a:lnTo>
                      <a:lnTo>
                        <a:pt x="2086" y="544"/>
                      </a:lnTo>
                      <a:lnTo>
                        <a:pt x="2108" y="452"/>
                      </a:lnTo>
                      <a:lnTo>
                        <a:pt x="2154" y="226"/>
                      </a:lnTo>
                      <a:lnTo>
                        <a:pt x="2164" y="114"/>
                      </a:lnTo>
                      <a:lnTo>
                        <a:pt x="2162" y="70"/>
                      </a:lnTo>
                      <a:close/>
                      <a:moveTo>
                        <a:pt x="1076" y="792"/>
                      </a:moveTo>
                      <a:lnTo>
                        <a:pt x="1076" y="792"/>
                      </a:lnTo>
                      <a:lnTo>
                        <a:pt x="1076" y="790"/>
                      </a:lnTo>
                      <a:lnTo>
                        <a:pt x="1076" y="790"/>
                      </a:lnTo>
                      <a:lnTo>
                        <a:pt x="1076" y="792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18000"/>
                  </a:schemeClr>
                </a:solidFill>
                <a:ln w="9525">
                  <a:solidFill>
                    <a:schemeClr val="bg2">
                      <a:lumMod val="60000"/>
                      <a:lumOff val="40000"/>
                      <a:alpha val="19000"/>
                    </a:schemeClr>
                  </a:solidFill>
                  <a:round/>
                  <a:headEnd/>
                  <a:tailEnd/>
                </a:ln>
                <a:effectLst>
                  <a:glow rad="63500">
                    <a:schemeClr val="bg2">
                      <a:lumMod val="60000"/>
                      <a:lumOff val="40000"/>
                      <a:alpha val="18000"/>
                    </a:schemeClr>
                  </a:glow>
                  <a:softEdge rad="12700"/>
                </a:effectLst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</p:grpSp>
          <p:grpSp>
            <p:nvGrpSpPr>
              <p:cNvPr id="26" name="Group 164"/>
              <p:cNvGrpSpPr>
                <a:grpSpLocks noChangeAspect="1"/>
              </p:cNvGrpSpPr>
              <p:nvPr/>
            </p:nvGrpSpPr>
            <p:grpSpPr>
              <a:xfrm rot="20120039">
                <a:off x="8188924" y="3823923"/>
                <a:ext cx="960037" cy="745321"/>
                <a:chOff x="381000" y="3581400"/>
                <a:chExt cx="3435350" cy="2667000"/>
              </a:xfrm>
              <a:solidFill>
                <a:schemeClr val="bg2">
                  <a:lumMod val="60000"/>
                  <a:lumOff val="40000"/>
                  <a:alpha val="18000"/>
                </a:schemeClr>
              </a:solidFill>
            </p:grpSpPr>
            <p:sp>
              <p:nvSpPr>
                <p:cNvPr id="163" name="Freeform 72"/>
                <p:cNvSpPr>
                  <a:spLocks/>
                </p:cNvSpPr>
                <p:nvPr/>
              </p:nvSpPr>
              <p:spPr bwMode="auto">
                <a:xfrm>
                  <a:off x="1644650" y="4162425"/>
                  <a:ext cx="441325" cy="657225"/>
                </a:xfrm>
                <a:custGeom>
                  <a:avLst/>
                  <a:gdLst/>
                  <a:ahLst/>
                  <a:cxnLst>
                    <a:cxn ang="0">
                      <a:pos x="276" y="414"/>
                    </a:cxn>
                    <a:cxn ang="0">
                      <a:pos x="276" y="414"/>
                    </a:cxn>
                    <a:cxn ang="0">
                      <a:pos x="278" y="414"/>
                    </a:cxn>
                    <a:cxn ang="0">
                      <a:pos x="278" y="412"/>
                    </a:cxn>
                    <a:cxn ang="0">
                      <a:pos x="278" y="412"/>
                    </a:cxn>
                    <a:cxn ang="0">
                      <a:pos x="270" y="396"/>
                    </a:cxn>
                    <a:cxn ang="0">
                      <a:pos x="54" y="60"/>
                    </a:cxn>
                    <a:cxn ang="0">
                      <a:pos x="54" y="60"/>
                    </a:cxn>
                    <a:cxn ang="0">
                      <a:pos x="38" y="32"/>
                    </a:cxn>
                    <a:cxn ang="0">
                      <a:pos x="36" y="28"/>
                    </a:cxn>
                    <a:cxn ang="0">
                      <a:pos x="36" y="28"/>
                    </a:cxn>
                    <a:cxn ang="0">
                      <a:pos x="26" y="14"/>
                    </a:cxn>
                    <a:cxn ang="0">
                      <a:pos x="14" y="4"/>
                    </a:cxn>
                    <a:cxn ang="0">
                      <a:pos x="10" y="2"/>
                    </a:cxn>
                    <a:cxn ang="0">
                      <a:pos x="10" y="2"/>
                    </a:cxn>
                    <a:cxn ang="0">
                      <a:pos x="6" y="0"/>
                    </a:cxn>
                    <a:cxn ang="0">
                      <a:pos x="2" y="0"/>
                    </a:cxn>
                    <a:cxn ang="0">
                      <a:pos x="0" y="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4" y="18"/>
                    </a:cxn>
                    <a:cxn ang="0">
                      <a:pos x="12" y="28"/>
                    </a:cxn>
                    <a:cxn ang="0">
                      <a:pos x="12" y="28"/>
                    </a:cxn>
                    <a:cxn ang="0">
                      <a:pos x="22" y="36"/>
                    </a:cxn>
                    <a:cxn ang="0">
                      <a:pos x="30" y="48"/>
                    </a:cxn>
                    <a:cxn ang="0">
                      <a:pos x="264" y="402"/>
                    </a:cxn>
                    <a:cxn ang="0">
                      <a:pos x="264" y="402"/>
                    </a:cxn>
                    <a:cxn ang="0">
                      <a:pos x="270" y="410"/>
                    </a:cxn>
                    <a:cxn ang="0">
                      <a:pos x="276" y="414"/>
                    </a:cxn>
                    <a:cxn ang="0">
                      <a:pos x="276" y="414"/>
                    </a:cxn>
                  </a:cxnLst>
                  <a:rect l="0" t="0" r="r" b="b"/>
                  <a:pathLst>
                    <a:path w="278" h="414">
                      <a:moveTo>
                        <a:pt x="276" y="414"/>
                      </a:moveTo>
                      <a:lnTo>
                        <a:pt x="276" y="414"/>
                      </a:lnTo>
                      <a:lnTo>
                        <a:pt x="278" y="414"/>
                      </a:lnTo>
                      <a:lnTo>
                        <a:pt x="278" y="412"/>
                      </a:lnTo>
                      <a:lnTo>
                        <a:pt x="278" y="412"/>
                      </a:lnTo>
                      <a:lnTo>
                        <a:pt x="270" y="396"/>
                      </a:lnTo>
                      <a:lnTo>
                        <a:pt x="54" y="60"/>
                      </a:lnTo>
                      <a:lnTo>
                        <a:pt x="54" y="60"/>
                      </a:lnTo>
                      <a:lnTo>
                        <a:pt x="38" y="32"/>
                      </a:lnTo>
                      <a:lnTo>
                        <a:pt x="36" y="28"/>
                      </a:lnTo>
                      <a:lnTo>
                        <a:pt x="36" y="28"/>
                      </a:lnTo>
                      <a:lnTo>
                        <a:pt x="26" y="14"/>
                      </a:lnTo>
                      <a:lnTo>
                        <a:pt x="14" y="4"/>
                      </a:lnTo>
                      <a:lnTo>
                        <a:pt x="10" y="2"/>
                      </a:lnTo>
                      <a:lnTo>
                        <a:pt x="10" y="2"/>
                      </a:lnTo>
                      <a:lnTo>
                        <a:pt x="6" y="0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4" y="18"/>
                      </a:lnTo>
                      <a:lnTo>
                        <a:pt x="12" y="28"/>
                      </a:lnTo>
                      <a:lnTo>
                        <a:pt x="12" y="28"/>
                      </a:lnTo>
                      <a:lnTo>
                        <a:pt x="22" y="36"/>
                      </a:lnTo>
                      <a:lnTo>
                        <a:pt x="30" y="48"/>
                      </a:lnTo>
                      <a:lnTo>
                        <a:pt x="264" y="402"/>
                      </a:lnTo>
                      <a:lnTo>
                        <a:pt x="264" y="402"/>
                      </a:lnTo>
                      <a:lnTo>
                        <a:pt x="270" y="410"/>
                      </a:lnTo>
                      <a:lnTo>
                        <a:pt x="276" y="414"/>
                      </a:lnTo>
                      <a:lnTo>
                        <a:pt x="276" y="41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64" name="Freeform 73"/>
                <p:cNvSpPr>
                  <a:spLocks/>
                </p:cNvSpPr>
                <p:nvPr/>
              </p:nvSpPr>
              <p:spPr bwMode="auto">
                <a:xfrm>
                  <a:off x="2089150" y="4835525"/>
                  <a:ext cx="1588" cy="3175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2"/>
                    </a:cxn>
                    <a:cxn ang="0">
                      <a:pos x="0" y="2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h="2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65" name="Freeform 74"/>
                <p:cNvSpPr>
                  <a:spLocks/>
                </p:cNvSpPr>
                <p:nvPr/>
              </p:nvSpPr>
              <p:spPr bwMode="auto">
                <a:xfrm>
                  <a:off x="2117725" y="4162425"/>
                  <a:ext cx="444500" cy="657225"/>
                </a:xfrm>
                <a:custGeom>
                  <a:avLst/>
                  <a:gdLst/>
                  <a:ahLst/>
                  <a:cxnLst>
                    <a:cxn ang="0">
                      <a:pos x="4" y="414"/>
                    </a:cxn>
                    <a:cxn ang="0">
                      <a:pos x="4" y="414"/>
                    </a:cxn>
                    <a:cxn ang="0">
                      <a:pos x="8" y="410"/>
                    </a:cxn>
                    <a:cxn ang="0">
                      <a:pos x="16" y="402"/>
                    </a:cxn>
                    <a:cxn ang="0">
                      <a:pos x="248" y="48"/>
                    </a:cxn>
                    <a:cxn ang="0">
                      <a:pos x="248" y="48"/>
                    </a:cxn>
                    <a:cxn ang="0">
                      <a:pos x="258" y="36"/>
                    </a:cxn>
                    <a:cxn ang="0">
                      <a:pos x="266" y="28"/>
                    </a:cxn>
                    <a:cxn ang="0">
                      <a:pos x="266" y="28"/>
                    </a:cxn>
                    <a:cxn ang="0">
                      <a:pos x="274" y="18"/>
                    </a:cxn>
                    <a:cxn ang="0">
                      <a:pos x="280" y="6"/>
                    </a:cxn>
                    <a:cxn ang="0">
                      <a:pos x="280" y="6"/>
                    </a:cxn>
                    <a:cxn ang="0">
                      <a:pos x="280" y="2"/>
                    </a:cxn>
                    <a:cxn ang="0">
                      <a:pos x="278" y="0"/>
                    </a:cxn>
                    <a:cxn ang="0">
                      <a:pos x="274" y="0"/>
                    </a:cxn>
                    <a:cxn ang="0">
                      <a:pos x="268" y="2"/>
                    </a:cxn>
                    <a:cxn ang="0">
                      <a:pos x="266" y="4"/>
                    </a:cxn>
                    <a:cxn ang="0">
                      <a:pos x="266" y="4"/>
                    </a:cxn>
                    <a:cxn ang="0">
                      <a:pos x="254" y="14"/>
                    </a:cxn>
                    <a:cxn ang="0">
                      <a:pos x="244" y="28"/>
                    </a:cxn>
                    <a:cxn ang="0">
                      <a:pos x="240" y="32"/>
                    </a:cxn>
                    <a:cxn ang="0">
                      <a:pos x="240" y="32"/>
                    </a:cxn>
                    <a:cxn ang="0">
                      <a:pos x="224" y="60"/>
                    </a:cxn>
                    <a:cxn ang="0">
                      <a:pos x="10" y="396"/>
                    </a:cxn>
                    <a:cxn ang="0">
                      <a:pos x="10" y="396"/>
                    </a:cxn>
                    <a:cxn ang="0">
                      <a:pos x="0" y="412"/>
                    </a:cxn>
                    <a:cxn ang="0">
                      <a:pos x="0" y="412"/>
                    </a:cxn>
                    <a:cxn ang="0">
                      <a:pos x="0" y="414"/>
                    </a:cxn>
                    <a:cxn ang="0">
                      <a:pos x="0" y="414"/>
                    </a:cxn>
                    <a:cxn ang="0">
                      <a:pos x="4" y="414"/>
                    </a:cxn>
                    <a:cxn ang="0">
                      <a:pos x="4" y="414"/>
                    </a:cxn>
                  </a:cxnLst>
                  <a:rect l="0" t="0" r="r" b="b"/>
                  <a:pathLst>
                    <a:path w="280" h="414">
                      <a:moveTo>
                        <a:pt x="4" y="414"/>
                      </a:moveTo>
                      <a:lnTo>
                        <a:pt x="4" y="414"/>
                      </a:lnTo>
                      <a:lnTo>
                        <a:pt x="8" y="410"/>
                      </a:lnTo>
                      <a:lnTo>
                        <a:pt x="16" y="402"/>
                      </a:lnTo>
                      <a:lnTo>
                        <a:pt x="248" y="48"/>
                      </a:lnTo>
                      <a:lnTo>
                        <a:pt x="248" y="48"/>
                      </a:lnTo>
                      <a:lnTo>
                        <a:pt x="258" y="36"/>
                      </a:lnTo>
                      <a:lnTo>
                        <a:pt x="266" y="28"/>
                      </a:lnTo>
                      <a:lnTo>
                        <a:pt x="266" y="28"/>
                      </a:lnTo>
                      <a:lnTo>
                        <a:pt x="274" y="18"/>
                      </a:lnTo>
                      <a:lnTo>
                        <a:pt x="280" y="6"/>
                      </a:lnTo>
                      <a:lnTo>
                        <a:pt x="280" y="6"/>
                      </a:lnTo>
                      <a:lnTo>
                        <a:pt x="280" y="2"/>
                      </a:lnTo>
                      <a:lnTo>
                        <a:pt x="278" y="0"/>
                      </a:lnTo>
                      <a:lnTo>
                        <a:pt x="274" y="0"/>
                      </a:lnTo>
                      <a:lnTo>
                        <a:pt x="268" y="2"/>
                      </a:lnTo>
                      <a:lnTo>
                        <a:pt x="266" y="4"/>
                      </a:lnTo>
                      <a:lnTo>
                        <a:pt x="266" y="4"/>
                      </a:lnTo>
                      <a:lnTo>
                        <a:pt x="254" y="14"/>
                      </a:lnTo>
                      <a:lnTo>
                        <a:pt x="244" y="28"/>
                      </a:lnTo>
                      <a:lnTo>
                        <a:pt x="240" y="32"/>
                      </a:lnTo>
                      <a:lnTo>
                        <a:pt x="240" y="32"/>
                      </a:lnTo>
                      <a:lnTo>
                        <a:pt x="224" y="60"/>
                      </a:lnTo>
                      <a:lnTo>
                        <a:pt x="10" y="396"/>
                      </a:lnTo>
                      <a:lnTo>
                        <a:pt x="10" y="396"/>
                      </a:lnTo>
                      <a:lnTo>
                        <a:pt x="0" y="412"/>
                      </a:lnTo>
                      <a:lnTo>
                        <a:pt x="0" y="412"/>
                      </a:lnTo>
                      <a:lnTo>
                        <a:pt x="0" y="414"/>
                      </a:lnTo>
                      <a:lnTo>
                        <a:pt x="0" y="414"/>
                      </a:lnTo>
                      <a:lnTo>
                        <a:pt x="4" y="414"/>
                      </a:lnTo>
                      <a:lnTo>
                        <a:pt x="4" y="41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66" name="Freeform 75"/>
                <p:cNvSpPr>
                  <a:spLocks noEditPoints="1"/>
                </p:cNvSpPr>
                <p:nvPr/>
              </p:nvSpPr>
              <p:spPr bwMode="auto">
                <a:xfrm rot="813286">
                  <a:off x="381000" y="3581400"/>
                  <a:ext cx="3435350" cy="2667000"/>
                </a:xfrm>
                <a:custGeom>
                  <a:avLst/>
                  <a:gdLst/>
                  <a:ahLst/>
                  <a:cxnLst>
                    <a:cxn ang="0">
                      <a:pos x="2160" y="44"/>
                    </a:cxn>
                    <a:cxn ang="0">
                      <a:pos x="2102" y="6"/>
                    </a:cxn>
                    <a:cxn ang="0">
                      <a:pos x="1752" y="118"/>
                    </a:cxn>
                    <a:cxn ang="0">
                      <a:pos x="1142" y="870"/>
                    </a:cxn>
                    <a:cxn ang="0">
                      <a:pos x="1126" y="832"/>
                    </a:cxn>
                    <a:cxn ang="0">
                      <a:pos x="1126" y="794"/>
                    </a:cxn>
                    <a:cxn ang="0">
                      <a:pos x="1100" y="780"/>
                    </a:cxn>
                    <a:cxn ang="0">
                      <a:pos x="1080" y="778"/>
                    </a:cxn>
                    <a:cxn ang="0">
                      <a:pos x="1068" y="788"/>
                    </a:cxn>
                    <a:cxn ang="0">
                      <a:pos x="1034" y="802"/>
                    </a:cxn>
                    <a:cxn ang="0">
                      <a:pos x="1024" y="846"/>
                    </a:cxn>
                    <a:cxn ang="0">
                      <a:pos x="690" y="370"/>
                    </a:cxn>
                    <a:cxn ang="0">
                      <a:pos x="118" y="0"/>
                    </a:cxn>
                    <a:cxn ang="0">
                      <a:pos x="32" y="18"/>
                    </a:cxn>
                    <a:cxn ang="0">
                      <a:pos x="2" y="64"/>
                    </a:cxn>
                    <a:cxn ang="0">
                      <a:pos x="108" y="686"/>
                    </a:cxn>
                    <a:cxn ang="0">
                      <a:pos x="348" y="952"/>
                    </a:cxn>
                    <a:cxn ang="0">
                      <a:pos x="504" y="1020"/>
                    </a:cxn>
                    <a:cxn ang="0">
                      <a:pos x="346" y="1198"/>
                    </a:cxn>
                    <a:cxn ang="0">
                      <a:pos x="330" y="1284"/>
                    </a:cxn>
                    <a:cxn ang="0">
                      <a:pos x="372" y="1442"/>
                    </a:cxn>
                    <a:cxn ang="0">
                      <a:pos x="406" y="1476"/>
                    </a:cxn>
                    <a:cxn ang="0">
                      <a:pos x="436" y="1500"/>
                    </a:cxn>
                    <a:cxn ang="0">
                      <a:pos x="478" y="1550"/>
                    </a:cxn>
                    <a:cxn ang="0">
                      <a:pos x="516" y="1562"/>
                    </a:cxn>
                    <a:cxn ang="0">
                      <a:pos x="558" y="1608"/>
                    </a:cxn>
                    <a:cxn ang="0">
                      <a:pos x="622" y="1636"/>
                    </a:cxn>
                    <a:cxn ang="0">
                      <a:pos x="708" y="1676"/>
                    </a:cxn>
                    <a:cxn ang="0">
                      <a:pos x="742" y="1660"/>
                    </a:cxn>
                    <a:cxn ang="0">
                      <a:pos x="836" y="1606"/>
                    </a:cxn>
                    <a:cxn ang="0">
                      <a:pos x="892" y="1528"/>
                    </a:cxn>
                    <a:cxn ang="0">
                      <a:pos x="1012" y="1188"/>
                    </a:cxn>
                    <a:cxn ang="0">
                      <a:pos x="1016" y="1342"/>
                    </a:cxn>
                    <a:cxn ang="0">
                      <a:pos x="1018" y="1494"/>
                    </a:cxn>
                    <a:cxn ang="0">
                      <a:pos x="1120" y="1598"/>
                    </a:cxn>
                    <a:cxn ang="0">
                      <a:pos x="1146" y="1430"/>
                    </a:cxn>
                    <a:cxn ang="0">
                      <a:pos x="1128" y="1158"/>
                    </a:cxn>
                    <a:cxn ang="0">
                      <a:pos x="1150" y="1176"/>
                    </a:cxn>
                    <a:cxn ang="0">
                      <a:pos x="1274" y="1528"/>
                    </a:cxn>
                    <a:cxn ang="0">
                      <a:pos x="1370" y="1646"/>
                    </a:cxn>
                    <a:cxn ang="0">
                      <a:pos x="1424" y="1660"/>
                    </a:cxn>
                    <a:cxn ang="0">
                      <a:pos x="1458" y="1676"/>
                    </a:cxn>
                    <a:cxn ang="0">
                      <a:pos x="1544" y="1636"/>
                    </a:cxn>
                    <a:cxn ang="0">
                      <a:pos x="1608" y="1608"/>
                    </a:cxn>
                    <a:cxn ang="0">
                      <a:pos x="1650" y="1562"/>
                    </a:cxn>
                    <a:cxn ang="0">
                      <a:pos x="1688" y="1550"/>
                    </a:cxn>
                    <a:cxn ang="0">
                      <a:pos x="1730" y="1500"/>
                    </a:cxn>
                    <a:cxn ang="0">
                      <a:pos x="1760" y="1476"/>
                    </a:cxn>
                    <a:cxn ang="0">
                      <a:pos x="1794" y="1442"/>
                    </a:cxn>
                    <a:cxn ang="0">
                      <a:pos x="1836" y="1284"/>
                    </a:cxn>
                    <a:cxn ang="0">
                      <a:pos x="1820" y="1198"/>
                    </a:cxn>
                    <a:cxn ang="0">
                      <a:pos x="1662" y="1020"/>
                    </a:cxn>
                    <a:cxn ang="0">
                      <a:pos x="1882" y="942"/>
                    </a:cxn>
                    <a:cxn ang="0">
                      <a:pos x="2086" y="544"/>
                    </a:cxn>
                    <a:cxn ang="0">
                      <a:pos x="1076" y="792"/>
                    </a:cxn>
                  </a:cxnLst>
                  <a:rect l="0" t="0" r="r" b="b"/>
                  <a:pathLst>
                    <a:path w="2164" h="1680">
                      <a:moveTo>
                        <a:pt x="2162" y="70"/>
                      </a:moveTo>
                      <a:lnTo>
                        <a:pt x="2162" y="70"/>
                      </a:lnTo>
                      <a:lnTo>
                        <a:pt x="2164" y="64"/>
                      </a:lnTo>
                      <a:lnTo>
                        <a:pt x="2164" y="60"/>
                      </a:lnTo>
                      <a:lnTo>
                        <a:pt x="2164" y="52"/>
                      </a:lnTo>
                      <a:lnTo>
                        <a:pt x="2160" y="44"/>
                      </a:lnTo>
                      <a:lnTo>
                        <a:pt x="2156" y="36"/>
                      </a:lnTo>
                      <a:lnTo>
                        <a:pt x="2146" y="28"/>
                      </a:lnTo>
                      <a:lnTo>
                        <a:pt x="2134" y="18"/>
                      </a:lnTo>
                      <a:lnTo>
                        <a:pt x="2134" y="18"/>
                      </a:lnTo>
                      <a:lnTo>
                        <a:pt x="2118" y="12"/>
                      </a:lnTo>
                      <a:lnTo>
                        <a:pt x="2102" y="6"/>
                      </a:lnTo>
                      <a:lnTo>
                        <a:pt x="2086" y="4"/>
                      </a:lnTo>
                      <a:lnTo>
                        <a:pt x="2072" y="2"/>
                      </a:lnTo>
                      <a:lnTo>
                        <a:pt x="2048" y="0"/>
                      </a:lnTo>
                      <a:lnTo>
                        <a:pt x="2038" y="0"/>
                      </a:lnTo>
                      <a:lnTo>
                        <a:pt x="1904" y="40"/>
                      </a:lnTo>
                      <a:lnTo>
                        <a:pt x="1752" y="118"/>
                      </a:lnTo>
                      <a:lnTo>
                        <a:pt x="1598" y="244"/>
                      </a:lnTo>
                      <a:lnTo>
                        <a:pt x="1476" y="370"/>
                      </a:lnTo>
                      <a:lnTo>
                        <a:pt x="1312" y="580"/>
                      </a:lnTo>
                      <a:lnTo>
                        <a:pt x="1216" y="732"/>
                      </a:lnTo>
                      <a:lnTo>
                        <a:pt x="1160" y="836"/>
                      </a:lnTo>
                      <a:lnTo>
                        <a:pt x="1142" y="870"/>
                      </a:lnTo>
                      <a:lnTo>
                        <a:pt x="1142" y="870"/>
                      </a:lnTo>
                      <a:lnTo>
                        <a:pt x="1142" y="860"/>
                      </a:lnTo>
                      <a:lnTo>
                        <a:pt x="1142" y="860"/>
                      </a:lnTo>
                      <a:lnTo>
                        <a:pt x="1142" y="856"/>
                      </a:lnTo>
                      <a:lnTo>
                        <a:pt x="1138" y="848"/>
                      </a:lnTo>
                      <a:lnTo>
                        <a:pt x="1126" y="832"/>
                      </a:lnTo>
                      <a:lnTo>
                        <a:pt x="1126" y="832"/>
                      </a:lnTo>
                      <a:lnTo>
                        <a:pt x="1132" y="822"/>
                      </a:lnTo>
                      <a:lnTo>
                        <a:pt x="1134" y="812"/>
                      </a:lnTo>
                      <a:lnTo>
                        <a:pt x="1134" y="812"/>
                      </a:lnTo>
                      <a:lnTo>
                        <a:pt x="1132" y="802"/>
                      </a:lnTo>
                      <a:lnTo>
                        <a:pt x="1126" y="794"/>
                      </a:lnTo>
                      <a:lnTo>
                        <a:pt x="1118" y="788"/>
                      </a:lnTo>
                      <a:lnTo>
                        <a:pt x="1108" y="786"/>
                      </a:lnTo>
                      <a:lnTo>
                        <a:pt x="1108" y="786"/>
                      </a:lnTo>
                      <a:lnTo>
                        <a:pt x="1104" y="786"/>
                      </a:lnTo>
                      <a:lnTo>
                        <a:pt x="1108" y="780"/>
                      </a:lnTo>
                      <a:lnTo>
                        <a:pt x="1100" y="780"/>
                      </a:lnTo>
                      <a:lnTo>
                        <a:pt x="1094" y="780"/>
                      </a:lnTo>
                      <a:lnTo>
                        <a:pt x="1094" y="780"/>
                      </a:lnTo>
                      <a:lnTo>
                        <a:pt x="1086" y="774"/>
                      </a:lnTo>
                      <a:lnTo>
                        <a:pt x="1086" y="776"/>
                      </a:lnTo>
                      <a:lnTo>
                        <a:pt x="1084" y="774"/>
                      </a:lnTo>
                      <a:lnTo>
                        <a:pt x="1080" y="778"/>
                      </a:lnTo>
                      <a:lnTo>
                        <a:pt x="1074" y="776"/>
                      </a:lnTo>
                      <a:lnTo>
                        <a:pt x="1074" y="780"/>
                      </a:lnTo>
                      <a:lnTo>
                        <a:pt x="1068" y="780"/>
                      </a:lnTo>
                      <a:lnTo>
                        <a:pt x="1064" y="780"/>
                      </a:lnTo>
                      <a:lnTo>
                        <a:pt x="1068" y="788"/>
                      </a:lnTo>
                      <a:lnTo>
                        <a:pt x="1068" y="788"/>
                      </a:lnTo>
                      <a:lnTo>
                        <a:pt x="1068" y="788"/>
                      </a:lnTo>
                      <a:lnTo>
                        <a:pt x="1058" y="786"/>
                      </a:lnTo>
                      <a:lnTo>
                        <a:pt x="1058" y="786"/>
                      </a:lnTo>
                      <a:lnTo>
                        <a:pt x="1048" y="788"/>
                      </a:lnTo>
                      <a:lnTo>
                        <a:pt x="1040" y="794"/>
                      </a:lnTo>
                      <a:lnTo>
                        <a:pt x="1034" y="802"/>
                      </a:lnTo>
                      <a:lnTo>
                        <a:pt x="1032" y="812"/>
                      </a:lnTo>
                      <a:lnTo>
                        <a:pt x="1032" y="812"/>
                      </a:lnTo>
                      <a:lnTo>
                        <a:pt x="1034" y="820"/>
                      </a:lnTo>
                      <a:lnTo>
                        <a:pt x="1036" y="828"/>
                      </a:lnTo>
                      <a:lnTo>
                        <a:pt x="1036" y="828"/>
                      </a:lnTo>
                      <a:lnTo>
                        <a:pt x="1024" y="846"/>
                      </a:lnTo>
                      <a:lnTo>
                        <a:pt x="1020" y="854"/>
                      </a:lnTo>
                      <a:lnTo>
                        <a:pt x="1018" y="860"/>
                      </a:lnTo>
                      <a:lnTo>
                        <a:pt x="1006" y="836"/>
                      </a:lnTo>
                      <a:lnTo>
                        <a:pt x="950" y="732"/>
                      </a:lnTo>
                      <a:lnTo>
                        <a:pt x="854" y="580"/>
                      </a:lnTo>
                      <a:lnTo>
                        <a:pt x="690" y="370"/>
                      </a:lnTo>
                      <a:lnTo>
                        <a:pt x="568" y="244"/>
                      </a:lnTo>
                      <a:lnTo>
                        <a:pt x="412" y="118"/>
                      </a:lnTo>
                      <a:lnTo>
                        <a:pt x="262" y="40"/>
                      </a:lnTo>
                      <a:lnTo>
                        <a:pt x="128" y="0"/>
                      </a:lnTo>
                      <a:lnTo>
                        <a:pt x="128" y="0"/>
                      </a:lnTo>
                      <a:lnTo>
                        <a:pt x="118" y="0"/>
                      </a:lnTo>
                      <a:lnTo>
                        <a:pt x="94" y="2"/>
                      </a:lnTo>
                      <a:lnTo>
                        <a:pt x="80" y="4"/>
                      </a:lnTo>
                      <a:lnTo>
                        <a:pt x="64" y="6"/>
                      </a:lnTo>
                      <a:lnTo>
                        <a:pt x="48" y="12"/>
                      </a:lnTo>
                      <a:lnTo>
                        <a:pt x="32" y="18"/>
                      </a:lnTo>
                      <a:lnTo>
                        <a:pt x="32" y="18"/>
                      </a:lnTo>
                      <a:lnTo>
                        <a:pt x="20" y="28"/>
                      </a:lnTo>
                      <a:lnTo>
                        <a:pt x="10" y="36"/>
                      </a:lnTo>
                      <a:lnTo>
                        <a:pt x="6" y="44"/>
                      </a:lnTo>
                      <a:lnTo>
                        <a:pt x="2" y="52"/>
                      </a:lnTo>
                      <a:lnTo>
                        <a:pt x="2" y="60"/>
                      </a:lnTo>
                      <a:lnTo>
                        <a:pt x="2" y="64"/>
                      </a:lnTo>
                      <a:lnTo>
                        <a:pt x="4" y="70"/>
                      </a:lnTo>
                      <a:lnTo>
                        <a:pt x="0" y="114"/>
                      </a:lnTo>
                      <a:lnTo>
                        <a:pt x="12" y="226"/>
                      </a:lnTo>
                      <a:lnTo>
                        <a:pt x="58" y="452"/>
                      </a:lnTo>
                      <a:lnTo>
                        <a:pt x="80" y="544"/>
                      </a:lnTo>
                      <a:lnTo>
                        <a:pt x="108" y="686"/>
                      </a:lnTo>
                      <a:lnTo>
                        <a:pt x="122" y="734"/>
                      </a:lnTo>
                      <a:lnTo>
                        <a:pt x="154" y="810"/>
                      </a:lnTo>
                      <a:lnTo>
                        <a:pt x="196" y="876"/>
                      </a:lnTo>
                      <a:lnTo>
                        <a:pt x="240" y="918"/>
                      </a:lnTo>
                      <a:lnTo>
                        <a:pt x="284" y="942"/>
                      </a:lnTo>
                      <a:lnTo>
                        <a:pt x="348" y="952"/>
                      </a:lnTo>
                      <a:lnTo>
                        <a:pt x="410" y="960"/>
                      </a:lnTo>
                      <a:lnTo>
                        <a:pt x="622" y="978"/>
                      </a:lnTo>
                      <a:lnTo>
                        <a:pt x="622" y="978"/>
                      </a:lnTo>
                      <a:lnTo>
                        <a:pt x="580" y="992"/>
                      </a:lnTo>
                      <a:lnTo>
                        <a:pt x="538" y="1006"/>
                      </a:lnTo>
                      <a:lnTo>
                        <a:pt x="504" y="1020"/>
                      </a:lnTo>
                      <a:lnTo>
                        <a:pt x="486" y="1028"/>
                      </a:lnTo>
                      <a:lnTo>
                        <a:pt x="486" y="1028"/>
                      </a:lnTo>
                      <a:lnTo>
                        <a:pt x="444" y="1066"/>
                      </a:lnTo>
                      <a:lnTo>
                        <a:pt x="410" y="1098"/>
                      </a:lnTo>
                      <a:lnTo>
                        <a:pt x="346" y="1198"/>
                      </a:lnTo>
                      <a:lnTo>
                        <a:pt x="346" y="1198"/>
                      </a:lnTo>
                      <a:lnTo>
                        <a:pt x="338" y="1222"/>
                      </a:lnTo>
                      <a:lnTo>
                        <a:pt x="330" y="1242"/>
                      </a:lnTo>
                      <a:lnTo>
                        <a:pt x="326" y="1256"/>
                      </a:lnTo>
                      <a:lnTo>
                        <a:pt x="326" y="1256"/>
                      </a:lnTo>
                      <a:lnTo>
                        <a:pt x="326" y="1270"/>
                      </a:lnTo>
                      <a:lnTo>
                        <a:pt x="330" y="1284"/>
                      </a:lnTo>
                      <a:lnTo>
                        <a:pt x="334" y="1302"/>
                      </a:lnTo>
                      <a:lnTo>
                        <a:pt x="334" y="1346"/>
                      </a:lnTo>
                      <a:lnTo>
                        <a:pt x="358" y="1386"/>
                      </a:lnTo>
                      <a:lnTo>
                        <a:pt x="370" y="1438"/>
                      </a:lnTo>
                      <a:lnTo>
                        <a:pt x="370" y="1438"/>
                      </a:lnTo>
                      <a:lnTo>
                        <a:pt x="372" y="1442"/>
                      </a:lnTo>
                      <a:lnTo>
                        <a:pt x="376" y="1454"/>
                      </a:lnTo>
                      <a:lnTo>
                        <a:pt x="380" y="1460"/>
                      </a:lnTo>
                      <a:lnTo>
                        <a:pt x="386" y="1466"/>
                      </a:lnTo>
                      <a:lnTo>
                        <a:pt x="396" y="1472"/>
                      </a:lnTo>
                      <a:lnTo>
                        <a:pt x="406" y="1476"/>
                      </a:lnTo>
                      <a:lnTo>
                        <a:pt x="406" y="1476"/>
                      </a:lnTo>
                      <a:lnTo>
                        <a:pt x="418" y="1480"/>
                      </a:lnTo>
                      <a:lnTo>
                        <a:pt x="424" y="1484"/>
                      </a:lnTo>
                      <a:lnTo>
                        <a:pt x="430" y="1488"/>
                      </a:lnTo>
                      <a:lnTo>
                        <a:pt x="434" y="1492"/>
                      </a:lnTo>
                      <a:lnTo>
                        <a:pt x="436" y="1498"/>
                      </a:lnTo>
                      <a:lnTo>
                        <a:pt x="436" y="1500"/>
                      </a:lnTo>
                      <a:lnTo>
                        <a:pt x="436" y="1500"/>
                      </a:lnTo>
                      <a:lnTo>
                        <a:pt x="444" y="1514"/>
                      </a:lnTo>
                      <a:lnTo>
                        <a:pt x="458" y="1534"/>
                      </a:lnTo>
                      <a:lnTo>
                        <a:pt x="458" y="1534"/>
                      </a:lnTo>
                      <a:lnTo>
                        <a:pt x="466" y="1540"/>
                      </a:lnTo>
                      <a:lnTo>
                        <a:pt x="478" y="1550"/>
                      </a:lnTo>
                      <a:lnTo>
                        <a:pt x="490" y="1556"/>
                      </a:lnTo>
                      <a:lnTo>
                        <a:pt x="498" y="1558"/>
                      </a:lnTo>
                      <a:lnTo>
                        <a:pt x="504" y="1558"/>
                      </a:lnTo>
                      <a:lnTo>
                        <a:pt x="504" y="1558"/>
                      </a:lnTo>
                      <a:lnTo>
                        <a:pt x="510" y="1558"/>
                      </a:lnTo>
                      <a:lnTo>
                        <a:pt x="516" y="1562"/>
                      </a:lnTo>
                      <a:lnTo>
                        <a:pt x="528" y="1572"/>
                      </a:lnTo>
                      <a:lnTo>
                        <a:pt x="536" y="1582"/>
                      </a:lnTo>
                      <a:lnTo>
                        <a:pt x="540" y="1588"/>
                      </a:lnTo>
                      <a:lnTo>
                        <a:pt x="540" y="1588"/>
                      </a:lnTo>
                      <a:lnTo>
                        <a:pt x="548" y="1598"/>
                      </a:lnTo>
                      <a:lnTo>
                        <a:pt x="558" y="1608"/>
                      </a:lnTo>
                      <a:lnTo>
                        <a:pt x="564" y="1612"/>
                      </a:lnTo>
                      <a:lnTo>
                        <a:pt x="570" y="1614"/>
                      </a:lnTo>
                      <a:lnTo>
                        <a:pt x="570" y="1614"/>
                      </a:lnTo>
                      <a:lnTo>
                        <a:pt x="586" y="1618"/>
                      </a:lnTo>
                      <a:lnTo>
                        <a:pt x="602" y="1626"/>
                      </a:lnTo>
                      <a:lnTo>
                        <a:pt x="622" y="1636"/>
                      </a:lnTo>
                      <a:lnTo>
                        <a:pt x="648" y="1656"/>
                      </a:lnTo>
                      <a:lnTo>
                        <a:pt x="676" y="1678"/>
                      </a:lnTo>
                      <a:lnTo>
                        <a:pt x="676" y="1678"/>
                      </a:lnTo>
                      <a:lnTo>
                        <a:pt x="682" y="1678"/>
                      </a:lnTo>
                      <a:lnTo>
                        <a:pt x="694" y="1680"/>
                      </a:lnTo>
                      <a:lnTo>
                        <a:pt x="708" y="1676"/>
                      </a:lnTo>
                      <a:lnTo>
                        <a:pt x="716" y="1674"/>
                      </a:lnTo>
                      <a:lnTo>
                        <a:pt x="724" y="1670"/>
                      </a:lnTo>
                      <a:lnTo>
                        <a:pt x="724" y="1670"/>
                      </a:lnTo>
                      <a:lnTo>
                        <a:pt x="730" y="1664"/>
                      </a:lnTo>
                      <a:lnTo>
                        <a:pt x="736" y="1662"/>
                      </a:lnTo>
                      <a:lnTo>
                        <a:pt x="742" y="1660"/>
                      </a:lnTo>
                      <a:lnTo>
                        <a:pt x="746" y="1660"/>
                      </a:lnTo>
                      <a:lnTo>
                        <a:pt x="754" y="1664"/>
                      </a:lnTo>
                      <a:lnTo>
                        <a:pt x="756" y="1664"/>
                      </a:lnTo>
                      <a:lnTo>
                        <a:pt x="772" y="1662"/>
                      </a:lnTo>
                      <a:lnTo>
                        <a:pt x="796" y="1646"/>
                      </a:lnTo>
                      <a:lnTo>
                        <a:pt x="836" y="1606"/>
                      </a:lnTo>
                      <a:lnTo>
                        <a:pt x="836" y="1606"/>
                      </a:lnTo>
                      <a:lnTo>
                        <a:pt x="840" y="1602"/>
                      </a:lnTo>
                      <a:lnTo>
                        <a:pt x="852" y="1588"/>
                      </a:lnTo>
                      <a:lnTo>
                        <a:pt x="870" y="1564"/>
                      </a:lnTo>
                      <a:lnTo>
                        <a:pt x="892" y="1528"/>
                      </a:lnTo>
                      <a:lnTo>
                        <a:pt x="892" y="1528"/>
                      </a:lnTo>
                      <a:lnTo>
                        <a:pt x="914" y="1478"/>
                      </a:lnTo>
                      <a:lnTo>
                        <a:pt x="938" y="1424"/>
                      </a:lnTo>
                      <a:lnTo>
                        <a:pt x="964" y="1362"/>
                      </a:lnTo>
                      <a:lnTo>
                        <a:pt x="964" y="1362"/>
                      </a:lnTo>
                      <a:lnTo>
                        <a:pt x="988" y="1268"/>
                      </a:lnTo>
                      <a:lnTo>
                        <a:pt x="1012" y="1188"/>
                      </a:lnTo>
                      <a:lnTo>
                        <a:pt x="1034" y="1116"/>
                      </a:lnTo>
                      <a:lnTo>
                        <a:pt x="1032" y="1158"/>
                      </a:lnTo>
                      <a:lnTo>
                        <a:pt x="1024" y="1232"/>
                      </a:lnTo>
                      <a:lnTo>
                        <a:pt x="1026" y="1256"/>
                      </a:lnTo>
                      <a:lnTo>
                        <a:pt x="1016" y="1290"/>
                      </a:lnTo>
                      <a:lnTo>
                        <a:pt x="1016" y="1342"/>
                      </a:lnTo>
                      <a:lnTo>
                        <a:pt x="1016" y="1356"/>
                      </a:lnTo>
                      <a:lnTo>
                        <a:pt x="1016" y="1430"/>
                      </a:lnTo>
                      <a:lnTo>
                        <a:pt x="1026" y="1436"/>
                      </a:lnTo>
                      <a:lnTo>
                        <a:pt x="1026" y="1446"/>
                      </a:lnTo>
                      <a:lnTo>
                        <a:pt x="1016" y="1458"/>
                      </a:lnTo>
                      <a:lnTo>
                        <a:pt x="1018" y="1494"/>
                      </a:lnTo>
                      <a:lnTo>
                        <a:pt x="1018" y="1552"/>
                      </a:lnTo>
                      <a:lnTo>
                        <a:pt x="1040" y="1598"/>
                      </a:lnTo>
                      <a:lnTo>
                        <a:pt x="1076" y="1628"/>
                      </a:lnTo>
                      <a:lnTo>
                        <a:pt x="1080" y="1596"/>
                      </a:lnTo>
                      <a:lnTo>
                        <a:pt x="1084" y="1628"/>
                      </a:lnTo>
                      <a:lnTo>
                        <a:pt x="1120" y="1598"/>
                      </a:lnTo>
                      <a:lnTo>
                        <a:pt x="1142" y="1552"/>
                      </a:lnTo>
                      <a:lnTo>
                        <a:pt x="1142" y="1494"/>
                      </a:lnTo>
                      <a:lnTo>
                        <a:pt x="1146" y="1458"/>
                      </a:lnTo>
                      <a:lnTo>
                        <a:pt x="1134" y="1446"/>
                      </a:lnTo>
                      <a:lnTo>
                        <a:pt x="1134" y="1436"/>
                      </a:lnTo>
                      <a:lnTo>
                        <a:pt x="1146" y="1430"/>
                      </a:lnTo>
                      <a:lnTo>
                        <a:pt x="1146" y="1356"/>
                      </a:lnTo>
                      <a:lnTo>
                        <a:pt x="1146" y="1342"/>
                      </a:lnTo>
                      <a:lnTo>
                        <a:pt x="1146" y="1290"/>
                      </a:lnTo>
                      <a:lnTo>
                        <a:pt x="1134" y="1256"/>
                      </a:lnTo>
                      <a:lnTo>
                        <a:pt x="1136" y="1232"/>
                      </a:lnTo>
                      <a:lnTo>
                        <a:pt x="1128" y="1158"/>
                      </a:lnTo>
                      <a:lnTo>
                        <a:pt x="1126" y="1116"/>
                      </a:lnTo>
                      <a:lnTo>
                        <a:pt x="1126" y="1116"/>
                      </a:lnTo>
                      <a:lnTo>
                        <a:pt x="1126" y="1106"/>
                      </a:lnTo>
                      <a:lnTo>
                        <a:pt x="1126" y="1106"/>
                      </a:lnTo>
                      <a:lnTo>
                        <a:pt x="1138" y="1136"/>
                      </a:lnTo>
                      <a:lnTo>
                        <a:pt x="1150" y="1176"/>
                      </a:lnTo>
                      <a:lnTo>
                        <a:pt x="1174" y="1260"/>
                      </a:lnTo>
                      <a:lnTo>
                        <a:pt x="1202" y="1362"/>
                      </a:lnTo>
                      <a:lnTo>
                        <a:pt x="1202" y="1362"/>
                      </a:lnTo>
                      <a:lnTo>
                        <a:pt x="1228" y="1424"/>
                      </a:lnTo>
                      <a:lnTo>
                        <a:pt x="1250" y="1478"/>
                      </a:lnTo>
                      <a:lnTo>
                        <a:pt x="1274" y="1528"/>
                      </a:lnTo>
                      <a:lnTo>
                        <a:pt x="1274" y="1528"/>
                      </a:lnTo>
                      <a:lnTo>
                        <a:pt x="1296" y="1564"/>
                      </a:lnTo>
                      <a:lnTo>
                        <a:pt x="1312" y="1588"/>
                      </a:lnTo>
                      <a:lnTo>
                        <a:pt x="1326" y="1602"/>
                      </a:lnTo>
                      <a:lnTo>
                        <a:pt x="1330" y="1606"/>
                      </a:lnTo>
                      <a:lnTo>
                        <a:pt x="1370" y="1646"/>
                      </a:lnTo>
                      <a:lnTo>
                        <a:pt x="1394" y="1662"/>
                      </a:lnTo>
                      <a:lnTo>
                        <a:pt x="1410" y="1664"/>
                      </a:lnTo>
                      <a:lnTo>
                        <a:pt x="1410" y="1664"/>
                      </a:lnTo>
                      <a:lnTo>
                        <a:pt x="1412" y="1664"/>
                      </a:lnTo>
                      <a:lnTo>
                        <a:pt x="1420" y="1660"/>
                      </a:lnTo>
                      <a:lnTo>
                        <a:pt x="1424" y="1660"/>
                      </a:lnTo>
                      <a:lnTo>
                        <a:pt x="1430" y="1662"/>
                      </a:lnTo>
                      <a:lnTo>
                        <a:pt x="1436" y="1664"/>
                      </a:lnTo>
                      <a:lnTo>
                        <a:pt x="1442" y="1670"/>
                      </a:lnTo>
                      <a:lnTo>
                        <a:pt x="1442" y="1670"/>
                      </a:lnTo>
                      <a:lnTo>
                        <a:pt x="1450" y="1674"/>
                      </a:lnTo>
                      <a:lnTo>
                        <a:pt x="1458" y="1676"/>
                      </a:lnTo>
                      <a:lnTo>
                        <a:pt x="1472" y="1680"/>
                      </a:lnTo>
                      <a:lnTo>
                        <a:pt x="1484" y="1678"/>
                      </a:lnTo>
                      <a:lnTo>
                        <a:pt x="1490" y="1678"/>
                      </a:lnTo>
                      <a:lnTo>
                        <a:pt x="1518" y="1656"/>
                      </a:lnTo>
                      <a:lnTo>
                        <a:pt x="1544" y="1636"/>
                      </a:lnTo>
                      <a:lnTo>
                        <a:pt x="1544" y="1636"/>
                      </a:lnTo>
                      <a:lnTo>
                        <a:pt x="1564" y="1626"/>
                      </a:lnTo>
                      <a:lnTo>
                        <a:pt x="1580" y="1618"/>
                      </a:lnTo>
                      <a:lnTo>
                        <a:pt x="1596" y="1614"/>
                      </a:lnTo>
                      <a:lnTo>
                        <a:pt x="1596" y="1614"/>
                      </a:lnTo>
                      <a:lnTo>
                        <a:pt x="1602" y="1612"/>
                      </a:lnTo>
                      <a:lnTo>
                        <a:pt x="1608" y="1608"/>
                      </a:lnTo>
                      <a:lnTo>
                        <a:pt x="1618" y="1598"/>
                      </a:lnTo>
                      <a:lnTo>
                        <a:pt x="1626" y="1588"/>
                      </a:lnTo>
                      <a:lnTo>
                        <a:pt x="1626" y="1588"/>
                      </a:lnTo>
                      <a:lnTo>
                        <a:pt x="1630" y="1582"/>
                      </a:lnTo>
                      <a:lnTo>
                        <a:pt x="1638" y="1572"/>
                      </a:lnTo>
                      <a:lnTo>
                        <a:pt x="1650" y="1562"/>
                      </a:lnTo>
                      <a:lnTo>
                        <a:pt x="1656" y="1558"/>
                      </a:lnTo>
                      <a:lnTo>
                        <a:pt x="1662" y="1558"/>
                      </a:lnTo>
                      <a:lnTo>
                        <a:pt x="1662" y="1558"/>
                      </a:lnTo>
                      <a:lnTo>
                        <a:pt x="1668" y="1558"/>
                      </a:lnTo>
                      <a:lnTo>
                        <a:pt x="1674" y="1556"/>
                      </a:lnTo>
                      <a:lnTo>
                        <a:pt x="1688" y="1550"/>
                      </a:lnTo>
                      <a:lnTo>
                        <a:pt x="1700" y="1540"/>
                      </a:lnTo>
                      <a:lnTo>
                        <a:pt x="1708" y="1534"/>
                      </a:lnTo>
                      <a:lnTo>
                        <a:pt x="1708" y="1534"/>
                      </a:lnTo>
                      <a:lnTo>
                        <a:pt x="1722" y="1514"/>
                      </a:lnTo>
                      <a:lnTo>
                        <a:pt x="1730" y="1500"/>
                      </a:lnTo>
                      <a:lnTo>
                        <a:pt x="1730" y="1500"/>
                      </a:lnTo>
                      <a:lnTo>
                        <a:pt x="1730" y="1498"/>
                      </a:lnTo>
                      <a:lnTo>
                        <a:pt x="1732" y="1492"/>
                      </a:lnTo>
                      <a:lnTo>
                        <a:pt x="1736" y="1488"/>
                      </a:lnTo>
                      <a:lnTo>
                        <a:pt x="1740" y="1484"/>
                      </a:lnTo>
                      <a:lnTo>
                        <a:pt x="1748" y="1480"/>
                      </a:lnTo>
                      <a:lnTo>
                        <a:pt x="1760" y="1476"/>
                      </a:lnTo>
                      <a:lnTo>
                        <a:pt x="1760" y="1476"/>
                      </a:lnTo>
                      <a:lnTo>
                        <a:pt x="1770" y="1472"/>
                      </a:lnTo>
                      <a:lnTo>
                        <a:pt x="1780" y="1466"/>
                      </a:lnTo>
                      <a:lnTo>
                        <a:pt x="1786" y="1460"/>
                      </a:lnTo>
                      <a:lnTo>
                        <a:pt x="1790" y="1454"/>
                      </a:lnTo>
                      <a:lnTo>
                        <a:pt x="1794" y="1442"/>
                      </a:lnTo>
                      <a:lnTo>
                        <a:pt x="1794" y="1438"/>
                      </a:lnTo>
                      <a:lnTo>
                        <a:pt x="1808" y="1386"/>
                      </a:lnTo>
                      <a:lnTo>
                        <a:pt x="1832" y="1346"/>
                      </a:lnTo>
                      <a:lnTo>
                        <a:pt x="1832" y="1302"/>
                      </a:lnTo>
                      <a:lnTo>
                        <a:pt x="1832" y="1302"/>
                      </a:lnTo>
                      <a:lnTo>
                        <a:pt x="1836" y="1284"/>
                      </a:lnTo>
                      <a:lnTo>
                        <a:pt x="1840" y="1270"/>
                      </a:lnTo>
                      <a:lnTo>
                        <a:pt x="1840" y="1256"/>
                      </a:lnTo>
                      <a:lnTo>
                        <a:pt x="1840" y="1256"/>
                      </a:lnTo>
                      <a:lnTo>
                        <a:pt x="1836" y="1242"/>
                      </a:lnTo>
                      <a:lnTo>
                        <a:pt x="1828" y="1222"/>
                      </a:lnTo>
                      <a:lnTo>
                        <a:pt x="1820" y="1198"/>
                      </a:lnTo>
                      <a:lnTo>
                        <a:pt x="1756" y="1098"/>
                      </a:lnTo>
                      <a:lnTo>
                        <a:pt x="1756" y="1098"/>
                      </a:lnTo>
                      <a:lnTo>
                        <a:pt x="1722" y="1066"/>
                      </a:lnTo>
                      <a:lnTo>
                        <a:pt x="1680" y="1028"/>
                      </a:lnTo>
                      <a:lnTo>
                        <a:pt x="1680" y="1028"/>
                      </a:lnTo>
                      <a:lnTo>
                        <a:pt x="1662" y="1020"/>
                      </a:lnTo>
                      <a:lnTo>
                        <a:pt x="1628" y="1006"/>
                      </a:lnTo>
                      <a:lnTo>
                        <a:pt x="1586" y="992"/>
                      </a:lnTo>
                      <a:lnTo>
                        <a:pt x="1544" y="978"/>
                      </a:lnTo>
                      <a:lnTo>
                        <a:pt x="1756" y="960"/>
                      </a:lnTo>
                      <a:lnTo>
                        <a:pt x="1818" y="952"/>
                      </a:lnTo>
                      <a:lnTo>
                        <a:pt x="1882" y="942"/>
                      </a:lnTo>
                      <a:lnTo>
                        <a:pt x="1926" y="918"/>
                      </a:lnTo>
                      <a:lnTo>
                        <a:pt x="1970" y="876"/>
                      </a:lnTo>
                      <a:lnTo>
                        <a:pt x="2012" y="810"/>
                      </a:lnTo>
                      <a:lnTo>
                        <a:pt x="2044" y="734"/>
                      </a:lnTo>
                      <a:lnTo>
                        <a:pt x="2058" y="686"/>
                      </a:lnTo>
                      <a:lnTo>
                        <a:pt x="2086" y="544"/>
                      </a:lnTo>
                      <a:lnTo>
                        <a:pt x="2108" y="452"/>
                      </a:lnTo>
                      <a:lnTo>
                        <a:pt x="2154" y="226"/>
                      </a:lnTo>
                      <a:lnTo>
                        <a:pt x="2164" y="114"/>
                      </a:lnTo>
                      <a:lnTo>
                        <a:pt x="2162" y="70"/>
                      </a:lnTo>
                      <a:close/>
                      <a:moveTo>
                        <a:pt x="1076" y="792"/>
                      </a:moveTo>
                      <a:lnTo>
                        <a:pt x="1076" y="792"/>
                      </a:lnTo>
                      <a:lnTo>
                        <a:pt x="1076" y="790"/>
                      </a:lnTo>
                      <a:lnTo>
                        <a:pt x="1076" y="790"/>
                      </a:lnTo>
                      <a:lnTo>
                        <a:pt x="1076" y="792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72000"/>
                  </a:schemeClr>
                </a:solidFill>
                <a:ln>
                  <a:noFill/>
                </a:ln>
                <a:effectLst/>
              </p:spPr>
              <p:txBody>
                <a:bodyPr/>
                <a:lstStyle/>
                <a:p>
                  <a:pPr defTabSz="457200">
                    <a:defRPr/>
                  </a:pPr>
                  <a:endParaRPr lang="en-US" sz="1800">
                    <a:latin typeface="+mn-lt"/>
                  </a:endParaRPr>
                </a:p>
              </p:txBody>
            </p:sp>
          </p:grpSp>
          <p:grpSp>
            <p:nvGrpSpPr>
              <p:cNvPr id="27" name="Group 48"/>
              <p:cNvGrpSpPr>
                <a:grpSpLocks noChangeAspect="1"/>
              </p:cNvGrpSpPr>
              <p:nvPr/>
            </p:nvGrpSpPr>
            <p:grpSpPr>
              <a:xfrm>
                <a:off x="2" y="685789"/>
                <a:ext cx="1312805" cy="1509325"/>
                <a:chOff x="1447800" y="3114675"/>
                <a:chExt cx="1836489" cy="2111412"/>
              </a:xfrm>
              <a:solidFill>
                <a:schemeClr val="bg2">
                  <a:lumMod val="50000"/>
                  <a:lumOff val="50000"/>
                  <a:alpha val="18000"/>
                </a:schemeClr>
              </a:solidFill>
            </p:grpSpPr>
            <p:sp>
              <p:nvSpPr>
                <p:cNvPr id="159" name="Freeform 42"/>
                <p:cNvSpPr>
                  <a:spLocks/>
                </p:cNvSpPr>
                <p:nvPr/>
              </p:nvSpPr>
              <p:spPr bwMode="auto">
                <a:xfrm>
                  <a:off x="1990725" y="4175125"/>
                  <a:ext cx="498475" cy="269875"/>
                </a:xfrm>
                <a:custGeom>
                  <a:avLst/>
                  <a:gdLst>
                    <a:gd name="T0" fmla="*/ 314 w 314"/>
                    <a:gd name="T1" fmla="*/ 170 h 170"/>
                    <a:gd name="T2" fmla="*/ 314 w 314"/>
                    <a:gd name="T3" fmla="*/ 170 h 170"/>
                    <a:gd name="T4" fmla="*/ 314 w 314"/>
                    <a:gd name="T5" fmla="*/ 168 h 170"/>
                    <a:gd name="T6" fmla="*/ 314 w 314"/>
                    <a:gd name="T7" fmla="*/ 166 h 170"/>
                    <a:gd name="T8" fmla="*/ 314 w 314"/>
                    <a:gd name="T9" fmla="*/ 166 h 170"/>
                    <a:gd name="T10" fmla="*/ 300 w 314"/>
                    <a:gd name="T11" fmla="*/ 158 h 170"/>
                    <a:gd name="T12" fmla="*/ 58 w 314"/>
                    <a:gd name="T13" fmla="*/ 22 h 170"/>
                    <a:gd name="T14" fmla="*/ 58 w 314"/>
                    <a:gd name="T15" fmla="*/ 22 h 170"/>
                    <a:gd name="T16" fmla="*/ 34 w 314"/>
                    <a:gd name="T17" fmla="*/ 8 h 170"/>
                    <a:gd name="T18" fmla="*/ 34 w 314"/>
                    <a:gd name="T19" fmla="*/ 8 h 170"/>
                    <a:gd name="T20" fmla="*/ 22 w 314"/>
                    <a:gd name="T21" fmla="*/ 2 h 170"/>
                    <a:gd name="T22" fmla="*/ 8 w 314"/>
                    <a:gd name="T23" fmla="*/ 0 h 170"/>
                    <a:gd name="T24" fmla="*/ 8 w 314"/>
                    <a:gd name="T25" fmla="*/ 0 h 170"/>
                    <a:gd name="T26" fmla="*/ 4 w 314"/>
                    <a:gd name="T27" fmla="*/ 0 h 170"/>
                    <a:gd name="T28" fmla="*/ 2 w 314"/>
                    <a:gd name="T29" fmla="*/ 2 h 170"/>
                    <a:gd name="T30" fmla="*/ 0 w 314"/>
                    <a:gd name="T31" fmla="*/ 4 h 170"/>
                    <a:gd name="T32" fmla="*/ 2 w 314"/>
                    <a:gd name="T33" fmla="*/ 6 h 170"/>
                    <a:gd name="T34" fmla="*/ 2 w 314"/>
                    <a:gd name="T35" fmla="*/ 6 h 170"/>
                    <a:gd name="T36" fmla="*/ 8 w 314"/>
                    <a:gd name="T37" fmla="*/ 12 h 170"/>
                    <a:gd name="T38" fmla="*/ 16 w 314"/>
                    <a:gd name="T39" fmla="*/ 14 h 170"/>
                    <a:gd name="T40" fmla="*/ 16 w 314"/>
                    <a:gd name="T41" fmla="*/ 14 h 170"/>
                    <a:gd name="T42" fmla="*/ 28 w 314"/>
                    <a:gd name="T43" fmla="*/ 18 h 170"/>
                    <a:gd name="T44" fmla="*/ 40 w 314"/>
                    <a:gd name="T45" fmla="*/ 24 h 170"/>
                    <a:gd name="T46" fmla="*/ 298 w 314"/>
                    <a:gd name="T47" fmla="*/ 162 h 170"/>
                    <a:gd name="T48" fmla="*/ 298 w 314"/>
                    <a:gd name="T49" fmla="*/ 162 h 170"/>
                    <a:gd name="T50" fmla="*/ 308 w 314"/>
                    <a:gd name="T51" fmla="*/ 168 h 170"/>
                    <a:gd name="T52" fmla="*/ 314 w 314"/>
                    <a:gd name="T53" fmla="*/ 170 h 170"/>
                    <a:gd name="T54" fmla="*/ 314 w 314"/>
                    <a:gd name="T55" fmla="*/ 170 h 1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314" h="170">
                      <a:moveTo>
                        <a:pt x="314" y="170"/>
                      </a:moveTo>
                      <a:lnTo>
                        <a:pt x="314" y="170"/>
                      </a:lnTo>
                      <a:lnTo>
                        <a:pt x="314" y="168"/>
                      </a:lnTo>
                      <a:lnTo>
                        <a:pt x="314" y="166"/>
                      </a:lnTo>
                      <a:lnTo>
                        <a:pt x="314" y="166"/>
                      </a:lnTo>
                      <a:lnTo>
                        <a:pt x="300" y="158"/>
                      </a:lnTo>
                      <a:lnTo>
                        <a:pt x="58" y="22"/>
                      </a:lnTo>
                      <a:lnTo>
                        <a:pt x="58" y="22"/>
                      </a:lnTo>
                      <a:lnTo>
                        <a:pt x="34" y="8"/>
                      </a:lnTo>
                      <a:lnTo>
                        <a:pt x="34" y="8"/>
                      </a:lnTo>
                      <a:lnTo>
                        <a:pt x="22" y="2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2" y="6"/>
                      </a:lnTo>
                      <a:lnTo>
                        <a:pt x="2" y="6"/>
                      </a:lnTo>
                      <a:lnTo>
                        <a:pt x="8" y="12"/>
                      </a:lnTo>
                      <a:lnTo>
                        <a:pt x="16" y="14"/>
                      </a:lnTo>
                      <a:lnTo>
                        <a:pt x="16" y="14"/>
                      </a:lnTo>
                      <a:lnTo>
                        <a:pt x="28" y="18"/>
                      </a:lnTo>
                      <a:lnTo>
                        <a:pt x="40" y="24"/>
                      </a:lnTo>
                      <a:lnTo>
                        <a:pt x="298" y="162"/>
                      </a:lnTo>
                      <a:lnTo>
                        <a:pt x="298" y="162"/>
                      </a:lnTo>
                      <a:lnTo>
                        <a:pt x="308" y="168"/>
                      </a:lnTo>
                      <a:lnTo>
                        <a:pt x="314" y="170"/>
                      </a:lnTo>
                      <a:lnTo>
                        <a:pt x="314" y="17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60" name="Freeform 43"/>
                <p:cNvSpPr>
                  <a:spLocks/>
                </p:cNvSpPr>
                <p:nvPr/>
              </p:nvSpPr>
              <p:spPr bwMode="auto">
                <a:xfrm>
                  <a:off x="2498725" y="4451350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61" name="Freeform 44"/>
                <p:cNvSpPr>
                  <a:spLocks/>
                </p:cNvSpPr>
                <p:nvPr/>
              </p:nvSpPr>
              <p:spPr bwMode="auto">
                <a:xfrm>
                  <a:off x="2511425" y="3870325"/>
                  <a:ext cx="60325" cy="561975"/>
                </a:xfrm>
                <a:custGeom>
                  <a:avLst/>
                  <a:gdLst>
                    <a:gd name="T0" fmla="*/ 2 w 38"/>
                    <a:gd name="T1" fmla="*/ 352 h 354"/>
                    <a:gd name="T2" fmla="*/ 2 w 38"/>
                    <a:gd name="T3" fmla="*/ 352 h 354"/>
                    <a:gd name="T4" fmla="*/ 4 w 38"/>
                    <a:gd name="T5" fmla="*/ 346 h 354"/>
                    <a:gd name="T6" fmla="*/ 6 w 38"/>
                    <a:gd name="T7" fmla="*/ 336 h 354"/>
                    <a:gd name="T8" fmla="*/ 32 w 38"/>
                    <a:gd name="T9" fmla="*/ 44 h 354"/>
                    <a:gd name="T10" fmla="*/ 32 w 38"/>
                    <a:gd name="T11" fmla="*/ 44 h 354"/>
                    <a:gd name="T12" fmla="*/ 34 w 38"/>
                    <a:gd name="T13" fmla="*/ 30 h 354"/>
                    <a:gd name="T14" fmla="*/ 36 w 38"/>
                    <a:gd name="T15" fmla="*/ 20 h 354"/>
                    <a:gd name="T16" fmla="*/ 36 w 38"/>
                    <a:gd name="T17" fmla="*/ 20 h 354"/>
                    <a:gd name="T18" fmla="*/ 38 w 38"/>
                    <a:gd name="T19" fmla="*/ 10 h 354"/>
                    <a:gd name="T20" fmla="*/ 38 w 38"/>
                    <a:gd name="T21" fmla="*/ 2 h 354"/>
                    <a:gd name="T22" fmla="*/ 38 w 38"/>
                    <a:gd name="T23" fmla="*/ 2 h 354"/>
                    <a:gd name="T24" fmla="*/ 36 w 38"/>
                    <a:gd name="T25" fmla="*/ 0 h 354"/>
                    <a:gd name="T26" fmla="*/ 34 w 38"/>
                    <a:gd name="T27" fmla="*/ 0 h 354"/>
                    <a:gd name="T28" fmla="*/ 32 w 38"/>
                    <a:gd name="T29" fmla="*/ 0 h 354"/>
                    <a:gd name="T30" fmla="*/ 28 w 38"/>
                    <a:gd name="T31" fmla="*/ 4 h 354"/>
                    <a:gd name="T32" fmla="*/ 28 w 38"/>
                    <a:gd name="T33" fmla="*/ 4 h 354"/>
                    <a:gd name="T34" fmla="*/ 24 w 38"/>
                    <a:gd name="T35" fmla="*/ 16 h 354"/>
                    <a:gd name="T36" fmla="*/ 22 w 38"/>
                    <a:gd name="T37" fmla="*/ 30 h 354"/>
                    <a:gd name="T38" fmla="*/ 22 w 38"/>
                    <a:gd name="T39" fmla="*/ 30 h 354"/>
                    <a:gd name="T40" fmla="*/ 20 w 38"/>
                    <a:gd name="T41" fmla="*/ 58 h 354"/>
                    <a:gd name="T42" fmla="*/ 0 w 38"/>
                    <a:gd name="T43" fmla="*/ 334 h 354"/>
                    <a:gd name="T44" fmla="*/ 0 w 38"/>
                    <a:gd name="T45" fmla="*/ 334 h 354"/>
                    <a:gd name="T46" fmla="*/ 0 w 38"/>
                    <a:gd name="T47" fmla="*/ 352 h 354"/>
                    <a:gd name="T48" fmla="*/ 0 w 38"/>
                    <a:gd name="T49" fmla="*/ 352 h 354"/>
                    <a:gd name="T50" fmla="*/ 0 w 38"/>
                    <a:gd name="T51" fmla="*/ 354 h 354"/>
                    <a:gd name="T52" fmla="*/ 0 w 38"/>
                    <a:gd name="T53" fmla="*/ 354 h 354"/>
                    <a:gd name="T54" fmla="*/ 2 w 38"/>
                    <a:gd name="T55" fmla="*/ 352 h 354"/>
                    <a:gd name="T56" fmla="*/ 2 w 38"/>
                    <a:gd name="T57" fmla="*/ 352 h 3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38" h="354">
                      <a:moveTo>
                        <a:pt x="2" y="352"/>
                      </a:moveTo>
                      <a:lnTo>
                        <a:pt x="2" y="352"/>
                      </a:lnTo>
                      <a:lnTo>
                        <a:pt x="4" y="346"/>
                      </a:lnTo>
                      <a:lnTo>
                        <a:pt x="6" y="336"/>
                      </a:lnTo>
                      <a:lnTo>
                        <a:pt x="32" y="44"/>
                      </a:lnTo>
                      <a:lnTo>
                        <a:pt x="32" y="44"/>
                      </a:lnTo>
                      <a:lnTo>
                        <a:pt x="34" y="30"/>
                      </a:lnTo>
                      <a:lnTo>
                        <a:pt x="36" y="20"/>
                      </a:lnTo>
                      <a:lnTo>
                        <a:pt x="36" y="20"/>
                      </a:lnTo>
                      <a:lnTo>
                        <a:pt x="38" y="10"/>
                      </a:lnTo>
                      <a:lnTo>
                        <a:pt x="38" y="2"/>
                      </a:lnTo>
                      <a:lnTo>
                        <a:pt x="38" y="2"/>
                      </a:lnTo>
                      <a:lnTo>
                        <a:pt x="36" y="0"/>
                      </a:lnTo>
                      <a:lnTo>
                        <a:pt x="34" y="0"/>
                      </a:lnTo>
                      <a:lnTo>
                        <a:pt x="32" y="0"/>
                      </a:lnTo>
                      <a:lnTo>
                        <a:pt x="28" y="4"/>
                      </a:lnTo>
                      <a:lnTo>
                        <a:pt x="28" y="4"/>
                      </a:lnTo>
                      <a:lnTo>
                        <a:pt x="24" y="16"/>
                      </a:lnTo>
                      <a:lnTo>
                        <a:pt x="22" y="30"/>
                      </a:lnTo>
                      <a:lnTo>
                        <a:pt x="22" y="30"/>
                      </a:lnTo>
                      <a:lnTo>
                        <a:pt x="20" y="58"/>
                      </a:lnTo>
                      <a:lnTo>
                        <a:pt x="0" y="334"/>
                      </a:lnTo>
                      <a:lnTo>
                        <a:pt x="0" y="334"/>
                      </a:lnTo>
                      <a:lnTo>
                        <a:pt x="0" y="352"/>
                      </a:lnTo>
                      <a:lnTo>
                        <a:pt x="0" y="352"/>
                      </a:lnTo>
                      <a:lnTo>
                        <a:pt x="0" y="354"/>
                      </a:lnTo>
                      <a:lnTo>
                        <a:pt x="0" y="354"/>
                      </a:lnTo>
                      <a:lnTo>
                        <a:pt x="2" y="352"/>
                      </a:lnTo>
                      <a:lnTo>
                        <a:pt x="2" y="35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62" name="Freeform 45"/>
                <p:cNvSpPr>
                  <a:spLocks noEditPoints="1"/>
                </p:cNvSpPr>
                <p:nvPr/>
              </p:nvSpPr>
              <p:spPr bwMode="auto">
                <a:xfrm>
                  <a:off x="1447800" y="3114675"/>
                  <a:ext cx="1836489" cy="2111412"/>
                </a:xfrm>
                <a:custGeom>
                  <a:avLst/>
                  <a:gdLst>
                    <a:gd name="T0" fmla="*/ 1324 w 1336"/>
                    <a:gd name="T1" fmla="*/ 968 h 1536"/>
                    <a:gd name="T2" fmla="*/ 1306 w 1336"/>
                    <a:gd name="T3" fmla="*/ 886 h 1536"/>
                    <a:gd name="T4" fmla="*/ 1268 w 1336"/>
                    <a:gd name="T5" fmla="*/ 846 h 1536"/>
                    <a:gd name="T6" fmla="*/ 1108 w 1336"/>
                    <a:gd name="T7" fmla="*/ 788 h 1536"/>
                    <a:gd name="T8" fmla="*/ 1220 w 1336"/>
                    <a:gd name="T9" fmla="*/ 664 h 1536"/>
                    <a:gd name="T10" fmla="*/ 1246 w 1336"/>
                    <a:gd name="T11" fmla="*/ 442 h 1536"/>
                    <a:gd name="T12" fmla="*/ 1102 w 1336"/>
                    <a:gd name="T13" fmla="*/ 20 h 1536"/>
                    <a:gd name="T14" fmla="*/ 1084 w 1336"/>
                    <a:gd name="T15" fmla="*/ 0 h 1536"/>
                    <a:gd name="T16" fmla="*/ 1000 w 1336"/>
                    <a:gd name="T17" fmla="*/ 18 h 1536"/>
                    <a:gd name="T18" fmla="*/ 740 w 1336"/>
                    <a:gd name="T19" fmla="*/ 628 h 1536"/>
                    <a:gd name="T20" fmla="*/ 728 w 1336"/>
                    <a:gd name="T21" fmla="*/ 864 h 1536"/>
                    <a:gd name="T22" fmla="*/ 708 w 1336"/>
                    <a:gd name="T23" fmla="*/ 844 h 1536"/>
                    <a:gd name="T24" fmla="*/ 688 w 1336"/>
                    <a:gd name="T25" fmla="*/ 826 h 1536"/>
                    <a:gd name="T26" fmla="*/ 674 w 1336"/>
                    <a:gd name="T27" fmla="*/ 828 h 1536"/>
                    <a:gd name="T28" fmla="*/ 662 w 1336"/>
                    <a:gd name="T29" fmla="*/ 828 h 1536"/>
                    <a:gd name="T30" fmla="*/ 650 w 1336"/>
                    <a:gd name="T31" fmla="*/ 840 h 1536"/>
                    <a:gd name="T32" fmla="*/ 650 w 1336"/>
                    <a:gd name="T33" fmla="*/ 846 h 1536"/>
                    <a:gd name="T34" fmla="*/ 642 w 1336"/>
                    <a:gd name="T35" fmla="*/ 870 h 1536"/>
                    <a:gd name="T36" fmla="*/ 650 w 1336"/>
                    <a:gd name="T37" fmla="*/ 904 h 1536"/>
                    <a:gd name="T38" fmla="*/ 158 w 1336"/>
                    <a:gd name="T39" fmla="*/ 670 h 1536"/>
                    <a:gd name="T40" fmla="*/ 44 w 1336"/>
                    <a:gd name="T41" fmla="*/ 1130 h 1536"/>
                    <a:gd name="T42" fmla="*/ 258 w 1336"/>
                    <a:gd name="T43" fmla="*/ 1190 h 1536"/>
                    <a:gd name="T44" fmla="*/ 380 w 1336"/>
                    <a:gd name="T45" fmla="*/ 1180 h 1536"/>
                    <a:gd name="T46" fmla="*/ 340 w 1336"/>
                    <a:gd name="T47" fmla="*/ 1346 h 1536"/>
                    <a:gd name="T48" fmla="*/ 354 w 1336"/>
                    <a:gd name="T49" fmla="*/ 1398 h 1536"/>
                    <a:gd name="T50" fmla="*/ 438 w 1336"/>
                    <a:gd name="T51" fmla="*/ 1488 h 1536"/>
                    <a:gd name="T52" fmla="*/ 464 w 1336"/>
                    <a:gd name="T53" fmla="*/ 1502 h 1536"/>
                    <a:gd name="T54" fmla="*/ 498 w 1336"/>
                    <a:gd name="T55" fmla="*/ 1504 h 1536"/>
                    <a:gd name="T56" fmla="*/ 524 w 1336"/>
                    <a:gd name="T57" fmla="*/ 1520 h 1536"/>
                    <a:gd name="T58" fmla="*/ 562 w 1336"/>
                    <a:gd name="T59" fmla="*/ 1520 h 1536"/>
                    <a:gd name="T60" fmla="*/ 594 w 1336"/>
                    <a:gd name="T61" fmla="*/ 1526 h 1536"/>
                    <a:gd name="T62" fmla="*/ 634 w 1336"/>
                    <a:gd name="T63" fmla="*/ 1530 h 1536"/>
                    <a:gd name="T64" fmla="*/ 712 w 1336"/>
                    <a:gd name="T65" fmla="*/ 1536 h 1536"/>
                    <a:gd name="T66" fmla="*/ 738 w 1336"/>
                    <a:gd name="T67" fmla="*/ 1514 h 1536"/>
                    <a:gd name="T68" fmla="*/ 758 w 1336"/>
                    <a:gd name="T69" fmla="*/ 1500 h 1536"/>
                    <a:gd name="T70" fmla="*/ 792 w 1336"/>
                    <a:gd name="T71" fmla="*/ 1420 h 1536"/>
                    <a:gd name="T72" fmla="*/ 790 w 1336"/>
                    <a:gd name="T73" fmla="*/ 1286 h 1536"/>
                    <a:gd name="T74" fmla="*/ 746 w 1336"/>
                    <a:gd name="T75" fmla="*/ 1062 h 1536"/>
                    <a:gd name="T76" fmla="*/ 812 w 1336"/>
                    <a:gd name="T77" fmla="*/ 1210 h 1536"/>
                    <a:gd name="T78" fmla="*/ 850 w 1336"/>
                    <a:gd name="T79" fmla="*/ 1282 h 1536"/>
                    <a:gd name="T80" fmla="*/ 938 w 1336"/>
                    <a:gd name="T81" fmla="*/ 1348 h 1536"/>
                    <a:gd name="T82" fmla="*/ 932 w 1336"/>
                    <a:gd name="T83" fmla="*/ 1238 h 1536"/>
                    <a:gd name="T84" fmla="*/ 892 w 1336"/>
                    <a:gd name="T85" fmla="*/ 1166 h 1536"/>
                    <a:gd name="T86" fmla="*/ 804 w 1336"/>
                    <a:gd name="T87" fmla="*/ 1030 h 1536"/>
                    <a:gd name="T88" fmla="*/ 884 w 1336"/>
                    <a:gd name="T89" fmla="*/ 1104 h 1536"/>
                    <a:gd name="T90" fmla="*/ 1036 w 1336"/>
                    <a:gd name="T91" fmla="*/ 1238 h 1536"/>
                    <a:gd name="T92" fmla="*/ 1138 w 1336"/>
                    <a:gd name="T93" fmla="*/ 1282 h 1536"/>
                    <a:gd name="T94" fmla="*/ 1174 w 1336"/>
                    <a:gd name="T95" fmla="*/ 1274 h 1536"/>
                    <a:gd name="T96" fmla="*/ 1196 w 1336"/>
                    <a:gd name="T97" fmla="*/ 1272 h 1536"/>
                    <a:gd name="T98" fmla="*/ 1244 w 1336"/>
                    <a:gd name="T99" fmla="*/ 1216 h 1536"/>
                    <a:gd name="T100" fmla="*/ 1268 w 1336"/>
                    <a:gd name="T101" fmla="*/ 1184 h 1536"/>
                    <a:gd name="T102" fmla="*/ 1282 w 1336"/>
                    <a:gd name="T103" fmla="*/ 1144 h 1536"/>
                    <a:gd name="T104" fmla="*/ 1296 w 1336"/>
                    <a:gd name="T105" fmla="*/ 1124 h 1536"/>
                    <a:gd name="T106" fmla="*/ 1314 w 1336"/>
                    <a:gd name="T107" fmla="*/ 1078 h 1536"/>
                    <a:gd name="T108" fmla="*/ 1316 w 1336"/>
                    <a:gd name="T109" fmla="*/ 1054 h 1536"/>
                    <a:gd name="T110" fmla="*/ 1336 w 1336"/>
                    <a:gd name="T111" fmla="*/ 1020 h 1536"/>
                    <a:gd name="T112" fmla="*/ 662 w 1336"/>
                    <a:gd name="T113" fmla="*/ 842 h 15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336" h="1536">
                      <a:moveTo>
                        <a:pt x="1336" y="1020"/>
                      </a:moveTo>
                      <a:lnTo>
                        <a:pt x="1336" y="1012"/>
                      </a:lnTo>
                      <a:lnTo>
                        <a:pt x="1336" y="1012"/>
                      </a:lnTo>
                      <a:lnTo>
                        <a:pt x="1334" y="1006"/>
                      </a:lnTo>
                      <a:lnTo>
                        <a:pt x="1324" y="968"/>
                      </a:lnTo>
                      <a:lnTo>
                        <a:pt x="1326" y="934"/>
                      </a:lnTo>
                      <a:lnTo>
                        <a:pt x="1312" y="908"/>
                      </a:lnTo>
                      <a:lnTo>
                        <a:pt x="1312" y="908"/>
                      </a:lnTo>
                      <a:lnTo>
                        <a:pt x="1308" y="896"/>
                      </a:lnTo>
                      <a:lnTo>
                        <a:pt x="1306" y="886"/>
                      </a:lnTo>
                      <a:lnTo>
                        <a:pt x="1300" y="876"/>
                      </a:lnTo>
                      <a:lnTo>
                        <a:pt x="1300" y="876"/>
                      </a:lnTo>
                      <a:lnTo>
                        <a:pt x="1292" y="868"/>
                      </a:lnTo>
                      <a:lnTo>
                        <a:pt x="1282" y="858"/>
                      </a:lnTo>
                      <a:lnTo>
                        <a:pt x="1268" y="846"/>
                      </a:lnTo>
                      <a:lnTo>
                        <a:pt x="1194" y="804"/>
                      </a:lnTo>
                      <a:lnTo>
                        <a:pt x="1194" y="804"/>
                      </a:lnTo>
                      <a:lnTo>
                        <a:pt x="1124" y="788"/>
                      </a:lnTo>
                      <a:lnTo>
                        <a:pt x="1124" y="788"/>
                      </a:lnTo>
                      <a:lnTo>
                        <a:pt x="1108" y="788"/>
                      </a:lnTo>
                      <a:lnTo>
                        <a:pt x="1082" y="790"/>
                      </a:lnTo>
                      <a:lnTo>
                        <a:pt x="1020" y="800"/>
                      </a:lnTo>
                      <a:lnTo>
                        <a:pt x="1148" y="718"/>
                      </a:lnTo>
                      <a:lnTo>
                        <a:pt x="1184" y="692"/>
                      </a:lnTo>
                      <a:lnTo>
                        <a:pt x="1220" y="664"/>
                      </a:lnTo>
                      <a:lnTo>
                        <a:pt x="1240" y="634"/>
                      </a:lnTo>
                      <a:lnTo>
                        <a:pt x="1254" y="592"/>
                      </a:lnTo>
                      <a:lnTo>
                        <a:pt x="1258" y="536"/>
                      </a:lnTo>
                      <a:lnTo>
                        <a:pt x="1252" y="478"/>
                      </a:lnTo>
                      <a:lnTo>
                        <a:pt x="1246" y="442"/>
                      </a:lnTo>
                      <a:lnTo>
                        <a:pt x="1214" y="344"/>
                      </a:lnTo>
                      <a:lnTo>
                        <a:pt x="1198" y="280"/>
                      </a:lnTo>
                      <a:lnTo>
                        <a:pt x="1150" y="122"/>
                      </a:lnTo>
                      <a:lnTo>
                        <a:pt x="1118" y="46"/>
                      </a:lnTo>
                      <a:lnTo>
                        <a:pt x="1102" y="20"/>
                      </a:lnTo>
                      <a:lnTo>
                        <a:pt x="1102" y="20"/>
                      </a:lnTo>
                      <a:lnTo>
                        <a:pt x="1102" y="18"/>
                      </a:lnTo>
                      <a:lnTo>
                        <a:pt x="1100" y="12"/>
                      </a:lnTo>
                      <a:lnTo>
                        <a:pt x="1094" y="6"/>
                      </a:lnTo>
                      <a:lnTo>
                        <a:pt x="1084" y="0"/>
                      </a:lnTo>
                      <a:lnTo>
                        <a:pt x="1044" y="0"/>
                      </a:lnTo>
                      <a:lnTo>
                        <a:pt x="1044" y="0"/>
                      </a:lnTo>
                      <a:lnTo>
                        <a:pt x="1028" y="6"/>
                      </a:lnTo>
                      <a:lnTo>
                        <a:pt x="1014" y="12"/>
                      </a:lnTo>
                      <a:lnTo>
                        <a:pt x="1000" y="18"/>
                      </a:lnTo>
                      <a:lnTo>
                        <a:pt x="930" y="90"/>
                      </a:lnTo>
                      <a:lnTo>
                        <a:pt x="860" y="190"/>
                      </a:lnTo>
                      <a:lnTo>
                        <a:pt x="806" y="322"/>
                      </a:lnTo>
                      <a:lnTo>
                        <a:pt x="772" y="442"/>
                      </a:lnTo>
                      <a:lnTo>
                        <a:pt x="740" y="628"/>
                      </a:lnTo>
                      <a:lnTo>
                        <a:pt x="732" y="758"/>
                      </a:lnTo>
                      <a:lnTo>
                        <a:pt x="730" y="842"/>
                      </a:lnTo>
                      <a:lnTo>
                        <a:pt x="730" y="870"/>
                      </a:lnTo>
                      <a:lnTo>
                        <a:pt x="730" y="870"/>
                      </a:lnTo>
                      <a:lnTo>
                        <a:pt x="728" y="864"/>
                      </a:lnTo>
                      <a:lnTo>
                        <a:pt x="728" y="864"/>
                      </a:lnTo>
                      <a:lnTo>
                        <a:pt x="720" y="858"/>
                      </a:lnTo>
                      <a:lnTo>
                        <a:pt x="708" y="850"/>
                      </a:lnTo>
                      <a:lnTo>
                        <a:pt x="708" y="850"/>
                      </a:lnTo>
                      <a:lnTo>
                        <a:pt x="708" y="844"/>
                      </a:lnTo>
                      <a:lnTo>
                        <a:pt x="706" y="836"/>
                      </a:lnTo>
                      <a:lnTo>
                        <a:pt x="706" y="836"/>
                      </a:lnTo>
                      <a:lnTo>
                        <a:pt x="702" y="830"/>
                      </a:lnTo>
                      <a:lnTo>
                        <a:pt x="696" y="828"/>
                      </a:lnTo>
                      <a:lnTo>
                        <a:pt x="688" y="826"/>
                      </a:lnTo>
                      <a:lnTo>
                        <a:pt x="680" y="828"/>
                      </a:lnTo>
                      <a:lnTo>
                        <a:pt x="680" y="828"/>
                      </a:lnTo>
                      <a:lnTo>
                        <a:pt x="678" y="830"/>
                      </a:lnTo>
                      <a:lnTo>
                        <a:pt x="678" y="824"/>
                      </a:lnTo>
                      <a:lnTo>
                        <a:pt x="674" y="828"/>
                      </a:lnTo>
                      <a:lnTo>
                        <a:pt x="670" y="830"/>
                      </a:lnTo>
                      <a:lnTo>
                        <a:pt x="670" y="830"/>
                      </a:lnTo>
                      <a:lnTo>
                        <a:pt x="664" y="828"/>
                      </a:lnTo>
                      <a:lnTo>
                        <a:pt x="664" y="828"/>
                      </a:lnTo>
                      <a:lnTo>
                        <a:pt x="662" y="828"/>
                      </a:lnTo>
                      <a:lnTo>
                        <a:pt x="660" y="832"/>
                      </a:lnTo>
                      <a:lnTo>
                        <a:pt x="656" y="834"/>
                      </a:lnTo>
                      <a:lnTo>
                        <a:pt x="658" y="836"/>
                      </a:lnTo>
                      <a:lnTo>
                        <a:pt x="654" y="838"/>
                      </a:lnTo>
                      <a:lnTo>
                        <a:pt x="650" y="840"/>
                      </a:lnTo>
                      <a:lnTo>
                        <a:pt x="656" y="842"/>
                      </a:lnTo>
                      <a:lnTo>
                        <a:pt x="656" y="844"/>
                      </a:lnTo>
                      <a:lnTo>
                        <a:pt x="656" y="844"/>
                      </a:lnTo>
                      <a:lnTo>
                        <a:pt x="650" y="846"/>
                      </a:lnTo>
                      <a:lnTo>
                        <a:pt x="650" y="846"/>
                      </a:lnTo>
                      <a:lnTo>
                        <a:pt x="644" y="850"/>
                      </a:lnTo>
                      <a:lnTo>
                        <a:pt x="640" y="856"/>
                      </a:lnTo>
                      <a:lnTo>
                        <a:pt x="640" y="864"/>
                      </a:lnTo>
                      <a:lnTo>
                        <a:pt x="642" y="870"/>
                      </a:lnTo>
                      <a:lnTo>
                        <a:pt x="642" y="870"/>
                      </a:lnTo>
                      <a:lnTo>
                        <a:pt x="646" y="876"/>
                      </a:lnTo>
                      <a:lnTo>
                        <a:pt x="650" y="878"/>
                      </a:lnTo>
                      <a:lnTo>
                        <a:pt x="650" y="878"/>
                      </a:lnTo>
                      <a:lnTo>
                        <a:pt x="648" y="894"/>
                      </a:lnTo>
                      <a:lnTo>
                        <a:pt x="650" y="904"/>
                      </a:lnTo>
                      <a:lnTo>
                        <a:pt x="634" y="894"/>
                      </a:lnTo>
                      <a:lnTo>
                        <a:pt x="562" y="848"/>
                      </a:lnTo>
                      <a:lnTo>
                        <a:pt x="450" y="784"/>
                      </a:lnTo>
                      <a:lnTo>
                        <a:pt x="276" y="708"/>
                      </a:lnTo>
                      <a:lnTo>
                        <a:pt x="158" y="670"/>
                      </a:lnTo>
                      <a:lnTo>
                        <a:pt x="18" y="644"/>
                      </a:lnTo>
                      <a:lnTo>
                        <a:pt x="0" y="644"/>
                      </a:lnTo>
                      <a:lnTo>
                        <a:pt x="0" y="1084"/>
                      </a:lnTo>
                      <a:lnTo>
                        <a:pt x="16" y="1104"/>
                      </a:lnTo>
                      <a:lnTo>
                        <a:pt x="44" y="1130"/>
                      </a:lnTo>
                      <a:lnTo>
                        <a:pt x="88" y="1166"/>
                      </a:lnTo>
                      <a:lnTo>
                        <a:pt x="138" y="1194"/>
                      </a:lnTo>
                      <a:lnTo>
                        <a:pt x="180" y="1206"/>
                      </a:lnTo>
                      <a:lnTo>
                        <a:pt x="216" y="1206"/>
                      </a:lnTo>
                      <a:lnTo>
                        <a:pt x="258" y="1190"/>
                      </a:lnTo>
                      <a:lnTo>
                        <a:pt x="300" y="1174"/>
                      </a:lnTo>
                      <a:lnTo>
                        <a:pt x="440" y="1114"/>
                      </a:lnTo>
                      <a:lnTo>
                        <a:pt x="440" y="1114"/>
                      </a:lnTo>
                      <a:lnTo>
                        <a:pt x="396" y="1160"/>
                      </a:lnTo>
                      <a:lnTo>
                        <a:pt x="380" y="1180"/>
                      </a:lnTo>
                      <a:lnTo>
                        <a:pt x="372" y="1192"/>
                      </a:lnTo>
                      <a:lnTo>
                        <a:pt x="372" y="1192"/>
                      </a:lnTo>
                      <a:lnTo>
                        <a:pt x="348" y="1260"/>
                      </a:lnTo>
                      <a:lnTo>
                        <a:pt x="340" y="1346"/>
                      </a:lnTo>
                      <a:lnTo>
                        <a:pt x="340" y="1346"/>
                      </a:lnTo>
                      <a:lnTo>
                        <a:pt x="344" y="1364"/>
                      </a:lnTo>
                      <a:lnTo>
                        <a:pt x="346" y="1378"/>
                      </a:lnTo>
                      <a:lnTo>
                        <a:pt x="348" y="1390"/>
                      </a:lnTo>
                      <a:lnTo>
                        <a:pt x="348" y="1390"/>
                      </a:lnTo>
                      <a:lnTo>
                        <a:pt x="354" y="1398"/>
                      </a:lnTo>
                      <a:lnTo>
                        <a:pt x="360" y="1406"/>
                      </a:lnTo>
                      <a:lnTo>
                        <a:pt x="368" y="1416"/>
                      </a:lnTo>
                      <a:lnTo>
                        <a:pt x="382" y="1444"/>
                      </a:lnTo>
                      <a:lnTo>
                        <a:pt x="412" y="1460"/>
                      </a:lnTo>
                      <a:lnTo>
                        <a:pt x="438" y="1488"/>
                      </a:lnTo>
                      <a:lnTo>
                        <a:pt x="438" y="1488"/>
                      </a:lnTo>
                      <a:lnTo>
                        <a:pt x="440" y="1492"/>
                      </a:lnTo>
                      <a:lnTo>
                        <a:pt x="446" y="1496"/>
                      </a:lnTo>
                      <a:lnTo>
                        <a:pt x="458" y="1500"/>
                      </a:lnTo>
                      <a:lnTo>
                        <a:pt x="464" y="1502"/>
                      </a:lnTo>
                      <a:lnTo>
                        <a:pt x="474" y="1500"/>
                      </a:lnTo>
                      <a:lnTo>
                        <a:pt x="474" y="1500"/>
                      </a:lnTo>
                      <a:lnTo>
                        <a:pt x="488" y="1500"/>
                      </a:lnTo>
                      <a:lnTo>
                        <a:pt x="496" y="1502"/>
                      </a:lnTo>
                      <a:lnTo>
                        <a:pt x="498" y="1504"/>
                      </a:lnTo>
                      <a:lnTo>
                        <a:pt x="500" y="1506"/>
                      </a:lnTo>
                      <a:lnTo>
                        <a:pt x="500" y="1506"/>
                      </a:lnTo>
                      <a:lnTo>
                        <a:pt x="510" y="1512"/>
                      </a:lnTo>
                      <a:lnTo>
                        <a:pt x="524" y="1520"/>
                      </a:lnTo>
                      <a:lnTo>
                        <a:pt x="524" y="1520"/>
                      </a:lnTo>
                      <a:lnTo>
                        <a:pt x="542" y="1522"/>
                      </a:lnTo>
                      <a:lnTo>
                        <a:pt x="554" y="1522"/>
                      </a:lnTo>
                      <a:lnTo>
                        <a:pt x="558" y="1522"/>
                      </a:lnTo>
                      <a:lnTo>
                        <a:pt x="562" y="1520"/>
                      </a:lnTo>
                      <a:lnTo>
                        <a:pt x="562" y="1520"/>
                      </a:lnTo>
                      <a:lnTo>
                        <a:pt x="566" y="1518"/>
                      </a:lnTo>
                      <a:lnTo>
                        <a:pt x="570" y="1518"/>
                      </a:lnTo>
                      <a:lnTo>
                        <a:pt x="582" y="1520"/>
                      </a:lnTo>
                      <a:lnTo>
                        <a:pt x="594" y="1526"/>
                      </a:lnTo>
                      <a:lnTo>
                        <a:pt x="594" y="1526"/>
                      </a:lnTo>
                      <a:lnTo>
                        <a:pt x="604" y="1530"/>
                      </a:lnTo>
                      <a:lnTo>
                        <a:pt x="612" y="1532"/>
                      </a:lnTo>
                      <a:lnTo>
                        <a:pt x="622" y="1532"/>
                      </a:lnTo>
                      <a:lnTo>
                        <a:pt x="622" y="1532"/>
                      </a:lnTo>
                      <a:lnTo>
                        <a:pt x="634" y="1530"/>
                      </a:lnTo>
                      <a:lnTo>
                        <a:pt x="648" y="1528"/>
                      </a:lnTo>
                      <a:lnTo>
                        <a:pt x="662" y="1528"/>
                      </a:lnTo>
                      <a:lnTo>
                        <a:pt x="686" y="1532"/>
                      </a:lnTo>
                      <a:lnTo>
                        <a:pt x="712" y="1536"/>
                      </a:lnTo>
                      <a:lnTo>
                        <a:pt x="712" y="1536"/>
                      </a:lnTo>
                      <a:lnTo>
                        <a:pt x="722" y="1532"/>
                      </a:lnTo>
                      <a:lnTo>
                        <a:pt x="732" y="1524"/>
                      </a:lnTo>
                      <a:lnTo>
                        <a:pt x="734" y="1520"/>
                      </a:lnTo>
                      <a:lnTo>
                        <a:pt x="738" y="1514"/>
                      </a:lnTo>
                      <a:lnTo>
                        <a:pt x="738" y="1514"/>
                      </a:lnTo>
                      <a:lnTo>
                        <a:pt x="740" y="1510"/>
                      </a:lnTo>
                      <a:lnTo>
                        <a:pt x="744" y="1506"/>
                      </a:lnTo>
                      <a:lnTo>
                        <a:pt x="750" y="1502"/>
                      </a:lnTo>
                      <a:lnTo>
                        <a:pt x="754" y="1500"/>
                      </a:lnTo>
                      <a:lnTo>
                        <a:pt x="758" y="1500"/>
                      </a:lnTo>
                      <a:lnTo>
                        <a:pt x="766" y="1494"/>
                      </a:lnTo>
                      <a:lnTo>
                        <a:pt x="776" y="1476"/>
                      </a:lnTo>
                      <a:lnTo>
                        <a:pt x="788" y="1438"/>
                      </a:lnTo>
                      <a:lnTo>
                        <a:pt x="788" y="1438"/>
                      </a:lnTo>
                      <a:lnTo>
                        <a:pt x="792" y="1420"/>
                      </a:lnTo>
                      <a:lnTo>
                        <a:pt x="794" y="1398"/>
                      </a:lnTo>
                      <a:lnTo>
                        <a:pt x="796" y="1368"/>
                      </a:lnTo>
                      <a:lnTo>
                        <a:pt x="796" y="1368"/>
                      </a:lnTo>
                      <a:lnTo>
                        <a:pt x="794" y="1330"/>
                      </a:lnTo>
                      <a:lnTo>
                        <a:pt x="790" y="1286"/>
                      </a:lnTo>
                      <a:lnTo>
                        <a:pt x="786" y="1238"/>
                      </a:lnTo>
                      <a:lnTo>
                        <a:pt x="786" y="1238"/>
                      </a:lnTo>
                      <a:lnTo>
                        <a:pt x="770" y="1172"/>
                      </a:lnTo>
                      <a:lnTo>
                        <a:pt x="756" y="1114"/>
                      </a:lnTo>
                      <a:lnTo>
                        <a:pt x="746" y="1062"/>
                      </a:lnTo>
                      <a:lnTo>
                        <a:pt x="760" y="1088"/>
                      </a:lnTo>
                      <a:lnTo>
                        <a:pt x="780" y="1138"/>
                      </a:lnTo>
                      <a:lnTo>
                        <a:pt x="790" y="1152"/>
                      </a:lnTo>
                      <a:lnTo>
                        <a:pt x="794" y="1176"/>
                      </a:lnTo>
                      <a:lnTo>
                        <a:pt x="812" y="1210"/>
                      </a:lnTo>
                      <a:lnTo>
                        <a:pt x="816" y="1218"/>
                      </a:lnTo>
                      <a:lnTo>
                        <a:pt x="840" y="1266"/>
                      </a:lnTo>
                      <a:lnTo>
                        <a:pt x="850" y="1264"/>
                      </a:lnTo>
                      <a:lnTo>
                        <a:pt x="854" y="1272"/>
                      </a:lnTo>
                      <a:lnTo>
                        <a:pt x="850" y="1282"/>
                      </a:lnTo>
                      <a:lnTo>
                        <a:pt x="864" y="1304"/>
                      </a:lnTo>
                      <a:lnTo>
                        <a:pt x="884" y="1340"/>
                      </a:lnTo>
                      <a:lnTo>
                        <a:pt x="914" y="1362"/>
                      </a:lnTo>
                      <a:lnTo>
                        <a:pt x="946" y="1370"/>
                      </a:lnTo>
                      <a:lnTo>
                        <a:pt x="938" y="1348"/>
                      </a:lnTo>
                      <a:lnTo>
                        <a:pt x="952" y="1366"/>
                      </a:lnTo>
                      <a:lnTo>
                        <a:pt x="964" y="1336"/>
                      </a:lnTo>
                      <a:lnTo>
                        <a:pt x="962" y="1298"/>
                      </a:lnTo>
                      <a:lnTo>
                        <a:pt x="942" y="1262"/>
                      </a:lnTo>
                      <a:lnTo>
                        <a:pt x="932" y="1238"/>
                      </a:lnTo>
                      <a:lnTo>
                        <a:pt x="922" y="1236"/>
                      </a:lnTo>
                      <a:lnTo>
                        <a:pt x="918" y="1228"/>
                      </a:lnTo>
                      <a:lnTo>
                        <a:pt x="922" y="1222"/>
                      </a:lnTo>
                      <a:lnTo>
                        <a:pt x="898" y="1174"/>
                      </a:lnTo>
                      <a:lnTo>
                        <a:pt x="892" y="1166"/>
                      </a:lnTo>
                      <a:lnTo>
                        <a:pt x="874" y="1132"/>
                      </a:lnTo>
                      <a:lnTo>
                        <a:pt x="856" y="1116"/>
                      </a:lnTo>
                      <a:lnTo>
                        <a:pt x="850" y="1100"/>
                      </a:lnTo>
                      <a:lnTo>
                        <a:pt x="820" y="1056"/>
                      </a:lnTo>
                      <a:lnTo>
                        <a:pt x="804" y="1030"/>
                      </a:lnTo>
                      <a:lnTo>
                        <a:pt x="804" y="1030"/>
                      </a:lnTo>
                      <a:lnTo>
                        <a:pt x="800" y="1022"/>
                      </a:lnTo>
                      <a:lnTo>
                        <a:pt x="800" y="1022"/>
                      </a:lnTo>
                      <a:lnTo>
                        <a:pt x="840" y="1058"/>
                      </a:lnTo>
                      <a:lnTo>
                        <a:pt x="884" y="1104"/>
                      </a:lnTo>
                      <a:lnTo>
                        <a:pt x="934" y="1158"/>
                      </a:lnTo>
                      <a:lnTo>
                        <a:pt x="934" y="1158"/>
                      </a:lnTo>
                      <a:lnTo>
                        <a:pt x="972" y="1190"/>
                      </a:lnTo>
                      <a:lnTo>
                        <a:pt x="1006" y="1216"/>
                      </a:lnTo>
                      <a:lnTo>
                        <a:pt x="1036" y="1238"/>
                      </a:lnTo>
                      <a:lnTo>
                        <a:pt x="1036" y="1238"/>
                      </a:lnTo>
                      <a:lnTo>
                        <a:pt x="1062" y="1254"/>
                      </a:lnTo>
                      <a:lnTo>
                        <a:pt x="1082" y="1264"/>
                      </a:lnTo>
                      <a:lnTo>
                        <a:pt x="1098" y="1270"/>
                      </a:lnTo>
                      <a:lnTo>
                        <a:pt x="1138" y="1282"/>
                      </a:lnTo>
                      <a:lnTo>
                        <a:pt x="1158" y="1282"/>
                      </a:lnTo>
                      <a:lnTo>
                        <a:pt x="1168" y="1280"/>
                      </a:lnTo>
                      <a:lnTo>
                        <a:pt x="1168" y="1280"/>
                      </a:lnTo>
                      <a:lnTo>
                        <a:pt x="1170" y="1278"/>
                      </a:lnTo>
                      <a:lnTo>
                        <a:pt x="1174" y="1274"/>
                      </a:lnTo>
                      <a:lnTo>
                        <a:pt x="1180" y="1270"/>
                      </a:lnTo>
                      <a:lnTo>
                        <a:pt x="1186" y="1270"/>
                      </a:lnTo>
                      <a:lnTo>
                        <a:pt x="1190" y="1270"/>
                      </a:lnTo>
                      <a:lnTo>
                        <a:pt x="1190" y="1270"/>
                      </a:lnTo>
                      <a:lnTo>
                        <a:pt x="1196" y="1272"/>
                      </a:lnTo>
                      <a:lnTo>
                        <a:pt x="1202" y="1270"/>
                      </a:lnTo>
                      <a:lnTo>
                        <a:pt x="1214" y="1266"/>
                      </a:lnTo>
                      <a:lnTo>
                        <a:pt x="1224" y="1260"/>
                      </a:lnTo>
                      <a:lnTo>
                        <a:pt x="1234" y="1236"/>
                      </a:lnTo>
                      <a:lnTo>
                        <a:pt x="1244" y="1216"/>
                      </a:lnTo>
                      <a:lnTo>
                        <a:pt x="1244" y="1216"/>
                      </a:lnTo>
                      <a:lnTo>
                        <a:pt x="1252" y="1202"/>
                      </a:lnTo>
                      <a:lnTo>
                        <a:pt x="1260" y="1192"/>
                      </a:lnTo>
                      <a:lnTo>
                        <a:pt x="1268" y="1184"/>
                      </a:lnTo>
                      <a:lnTo>
                        <a:pt x="1268" y="1184"/>
                      </a:lnTo>
                      <a:lnTo>
                        <a:pt x="1274" y="1176"/>
                      </a:lnTo>
                      <a:lnTo>
                        <a:pt x="1278" y="1168"/>
                      </a:lnTo>
                      <a:lnTo>
                        <a:pt x="1278" y="1156"/>
                      </a:lnTo>
                      <a:lnTo>
                        <a:pt x="1278" y="1156"/>
                      </a:lnTo>
                      <a:lnTo>
                        <a:pt x="1282" y="1144"/>
                      </a:lnTo>
                      <a:lnTo>
                        <a:pt x="1286" y="1132"/>
                      </a:lnTo>
                      <a:lnTo>
                        <a:pt x="1288" y="1128"/>
                      </a:lnTo>
                      <a:lnTo>
                        <a:pt x="1292" y="1126"/>
                      </a:lnTo>
                      <a:lnTo>
                        <a:pt x="1292" y="1126"/>
                      </a:lnTo>
                      <a:lnTo>
                        <a:pt x="1296" y="1124"/>
                      </a:lnTo>
                      <a:lnTo>
                        <a:pt x="1298" y="1120"/>
                      </a:lnTo>
                      <a:lnTo>
                        <a:pt x="1306" y="1112"/>
                      </a:lnTo>
                      <a:lnTo>
                        <a:pt x="1312" y="1096"/>
                      </a:lnTo>
                      <a:lnTo>
                        <a:pt x="1312" y="1096"/>
                      </a:lnTo>
                      <a:lnTo>
                        <a:pt x="1314" y="1078"/>
                      </a:lnTo>
                      <a:lnTo>
                        <a:pt x="1316" y="1068"/>
                      </a:lnTo>
                      <a:lnTo>
                        <a:pt x="1316" y="1068"/>
                      </a:lnTo>
                      <a:lnTo>
                        <a:pt x="1314" y="1066"/>
                      </a:lnTo>
                      <a:lnTo>
                        <a:pt x="1314" y="1062"/>
                      </a:lnTo>
                      <a:lnTo>
                        <a:pt x="1316" y="1054"/>
                      </a:lnTo>
                      <a:lnTo>
                        <a:pt x="1324" y="1042"/>
                      </a:lnTo>
                      <a:lnTo>
                        <a:pt x="1324" y="1042"/>
                      </a:lnTo>
                      <a:lnTo>
                        <a:pt x="1330" y="1036"/>
                      </a:lnTo>
                      <a:lnTo>
                        <a:pt x="1334" y="1030"/>
                      </a:lnTo>
                      <a:lnTo>
                        <a:pt x="1336" y="1020"/>
                      </a:lnTo>
                      <a:lnTo>
                        <a:pt x="1336" y="1020"/>
                      </a:lnTo>
                      <a:close/>
                      <a:moveTo>
                        <a:pt x="662" y="842"/>
                      </a:moveTo>
                      <a:lnTo>
                        <a:pt x="662" y="842"/>
                      </a:lnTo>
                      <a:lnTo>
                        <a:pt x="662" y="842"/>
                      </a:lnTo>
                      <a:lnTo>
                        <a:pt x="662" y="842"/>
                      </a:lnTo>
                      <a:lnTo>
                        <a:pt x="662" y="842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72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/>
                <a:lstStyle/>
                <a:p>
                  <a:pPr defTabSz="457200">
                    <a:defRPr/>
                  </a:pPr>
                  <a:endParaRPr lang="en-US" sz="1800">
                    <a:latin typeface="+mn-lt"/>
                  </a:endParaRPr>
                </a:p>
              </p:txBody>
            </p:sp>
          </p:grpSp>
          <p:grpSp>
            <p:nvGrpSpPr>
              <p:cNvPr id="28" name="Group 53"/>
              <p:cNvGrpSpPr>
                <a:grpSpLocks noChangeAspect="1"/>
              </p:cNvGrpSpPr>
              <p:nvPr/>
            </p:nvGrpSpPr>
            <p:grpSpPr>
              <a:xfrm>
                <a:off x="69" y="4273552"/>
                <a:ext cx="1192646" cy="1365250"/>
                <a:chOff x="6991351" y="2448533"/>
                <a:chExt cx="1646965" cy="1885342"/>
              </a:xfrm>
              <a:solidFill>
                <a:schemeClr val="bg2">
                  <a:lumMod val="50000"/>
                  <a:lumOff val="50000"/>
                  <a:alpha val="18000"/>
                </a:schemeClr>
              </a:solidFill>
            </p:grpSpPr>
            <p:sp>
              <p:nvSpPr>
                <p:cNvPr id="155" name="Freeform 56"/>
                <p:cNvSpPr>
                  <a:spLocks/>
                </p:cNvSpPr>
                <p:nvPr/>
              </p:nvSpPr>
              <p:spPr bwMode="auto">
                <a:xfrm>
                  <a:off x="7543643" y="2953066"/>
                  <a:ext cx="19050" cy="498475"/>
                </a:xfrm>
                <a:custGeom>
                  <a:avLst/>
                  <a:gdLst>
                    <a:gd name="T0" fmla="*/ 2 w 12"/>
                    <a:gd name="T1" fmla="*/ 314 h 314"/>
                    <a:gd name="T2" fmla="*/ 2 w 12"/>
                    <a:gd name="T3" fmla="*/ 314 h 314"/>
                    <a:gd name="T4" fmla="*/ 4 w 12"/>
                    <a:gd name="T5" fmla="*/ 314 h 314"/>
                    <a:gd name="T6" fmla="*/ 4 w 12"/>
                    <a:gd name="T7" fmla="*/ 314 h 314"/>
                    <a:gd name="T8" fmla="*/ 4 w 12"/>
                    <a:gd name="T9" fmla="*/ 296 h 314"/>
                    <a:gd name="T10" fmla="*/ 12 w 12"/>
                    <a:gd name="T11" fmla="*/ 56 h 314"/>
                    <a:gd name="T12" fmla="*/ 12 w 12"/>
                    <a:gd name="T13" fmla="*/ 56 h 314"/>
                    <a:gd name="T14" fmla="*/ 12 w 12"/>
                    <a:gd name="T15" fmla="*/ 28 h 314"/>
                    <a:gd name="T16" fmla="*/ 12 w 12"/>
                    <a:gd name="T17" fmla="*/ 28 h 314"/>
                    <a:gd name="T18" fmla="*/ 12 w 12"/>
                    <a:gd name="T19" fmla="*/ 16 h 314"/>
                    <a:gd name="T20" fmla="*/ 10 w 12"/>
                    <a:gd name="T21" fmla="*/ 6 h 314"/>
                    <a:gd name="T22" fmla="*/ 10 w 12"/>
                    <a:gd name="T23" fmla="*/ 6 h 314"/>
                    <a:gd name="T24" fmla="*/ 6 w 12"/>
                    <a:gd name="T25" fmla="*/ 0 h 314"/>
                    <a:gd name="T26" fmla="*/ 4 w 12"/>
                    <a:gd name="T27" fmla="*/ 0 h 314"/>
                    <a:gd name="T28" fmla="*/ 2 w 12"/>
                    <a:gd name="T29" fmla="*/ 2 h 314"/>
                    <a:gd name="T30" fmla="*/ 2 w 12"/>
                    <a:gd name="T31" fmla="*/ 2 h 314"/>
                    <a:gd name="T32" fmla="*/ 0 w 12"/>
                    <a:gd name="T33" fmla="*/ 10 h 314"/>
                    <a:gd name="T34" fmla="*/ 0 w 12"/>
                    <a:gd name="T35" fmla="*/ 18 h 314"/>
                    <a:gd name="T36" fmla="*/ 0 w 12"/>
                    <a:gd name="T37" fmla="*/ 18 h 314"/>
                    <a:gd name="T38" fmla="*/ 2 w 12"/>
                    <a:gd name="T39" fmla="*/ 28 h 314"/>
                    <a:gd name="T40" fmla="*/ 2 w 12"/>
                    <a:gd name="T41" fmla="*/ 42 h 314"/>
                    <a:gd name="T42" fmla="*/ 0 w 12"/>
                    <a:gd name="T43" fmla="*/ 298 h 314"/>
                    <a:gd name="T44" fmla="*/ 0 w 12"/>
                    <a:gd name="T45" fmla="*/ 298 h 314"/>
                    <a:gd name="T46" fmla="*/ 0 w 12"/>
                    <a:gd name="T47" fmla="*/ 310 h 314"/>
                    <a:gd name="T48" fmla="*/ 2 w 12"/>
                    <a:gd name="T49" fmla="*/ 314 h 314"/>
                    <a:gd name="T50" fmla="*/ 2 w 12"/>
                    <a:gd name="T51" fmla="*/ 314 h 3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2" h="314">
                      <a:moveTo>
                        <a:pt x="2" y="314"/>
                      </a:moveTo>
                      <a:lnTo>
                        <a:pt x="2" y="314"/>
                      </a:lnTo>
                      <a:lnTo>
                        <a:pt x="4" y="314"/>
                      </a:lnTo>
                      <a:lnTo>
                        <a:pt x="4" y="314"/>
                      </a:lnTo>
                      <a:lnTo>
                        <a:pt x="4" y="296"/>
                      </a:lnTo>
                      <a:lnTo>
                        <a:pt x="12" y="56"/>
                      </a:lnTo>
                      <a:lnTo>
                        <a:pt x="12" y="56"/>
                      </a:lnTo>
                      <a:lnTo>
                        <a:pt x="12" y="28"/>
                      </a:lnTo>
                      <a:lnTo>
                        <a:pt x="12" y="28"/>
                      </a:lnTo>
                      <a:lnTo>
                        <a:pt x="12" y="16"/>
                      </a:lnTo>
                      <a:lnTo>
                        <a:pt x="10" y="6"/>
                      </a:lnTo>
                      <a:lnTo>
                        <a:pt x="10" y="6"/>
                      </a:lnTo>
                      <a:lnTo>
                        <a:pt x="6" y="0"/>
                      </a:ln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2" y="2"/>
                      </a:lnTo>
                      <a:lnTo>
                        <a:pt x="0" y="10"/>
                      </a:lnTo>
                      <a:lnTo>
                        <a:pt x="0" y="18"/>
                      </a:lnTo>
                      <a:lnTo>
                        <a:pt x="0" y="18"/>
                      </a:lnTo>
                      <a:lnTo>
                        <a:pt x="2" y="28"/>
                      </a:lnTo>
                      <a:lnTo>
                        <a:pt x="2" y="42"/>
                      </a:lnTo>
                      <a:lnTo>
                        <a:pt x="0" y="298"/>
                      </a:lnTo>
                      <a:lnTo>
                        <a:pt x="0" y="298"/>
                      </a:lnTo>
                      <a:lnTo>
                        <a:pt x="0" y="310"/>
                      </a:lnTo>
                      <a:lnTo>
                        <a:pt x="2" y="314"/>
                      </a:lnTo>
                      <a:lnTo>
                        <a:pt x="2" y="31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56" name="Freeform 57"/>
                <p:cNvSpPr>
                  <a:spLocks/>
                </p:cNvSpPr>
                <p:nvPr/>
              </p:nvSpPr>
              <p:spPr bwMode="auto">
                <a:xfrm>
                  <a:off x="7597775" y="335597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57" name="Freeform 58"/>
                <p:cNvSpPr>
                  <a:spLocks/>
                </p:cNvSpPr>
                <p:nvPr/>
              </p:nvSpPr>
              <p:spPr bwMode="auto">
                <a:xfrm>
                  <a:off x="7565869" y="3273742"/>
                  <a:ext cx="463550" cy="193675"/>
                </a:xfrm>
                <a:custGeom>
                  <a:avLst/>
                  <a:gdLst>
                    <a:gd name="T0" fmla="*/ 0 w 292"/>
                    <a:gd name="T1" fmla="*/ 122 h 122"/>
                    <a:gd name="T2" fmla="*/ 0 w 292"/>
                    <a:gd name="T3" fmla="*/ 122 h 122"/>
                    <a:gd name="T4" fmla="*/ 18 w 292"/>
                    <a:gd name="T5" fmla="*/ 116 h 122"/>
                    <a:gd name="T6" fmla="*/ 254 w 292"/>
                    <a:gd name="T7" fmla="*/ 20 h 122"/>
                    <a:gd name="T8" fmla="*/ 254 w 292"/>
                    <a:gd name="T9" fmla="*/ 20 h 122"/>
                    <a:gd name="T10" fmla="*/ 268 w 292"/>
                    <a:gd name="T11" fmla="*/ 14 h 122"/>
                    <a:gd name="T12" fmla="*/ 278 w 292"/>
                    <a:gd name="T13" fmla="*/ 12 h 122"/>
                    <a:gd name="T14" fmla="*/ 278 w 292"/>
                    <a:gd name="T15" fmla="*/ 12 h 122"/>
                    <a:gd name="T16" fmla="*/ 284 w 292"/>
                    <a:gd name="T17" fmla="*/ 10 h 122"/>
                    <a:gd name="T18" fmla="*/ 292 w 292"/>
                    <a:gd name="T19" fmla="*/ 6 h 122"/>
                    <a:gd name="T20" fmla="*/ 292 w 292"/>
                    <a:gd name="T21" fmla="*/ 6 h 122"/>
                    <a:gd name="T22" fmla="*/ 292 w 292"/>
                    <a:gd name="T23" fmla="*/ 4 h 122"/>
                    <a:gd name="T24" fmla="*/ 292 w 292"/>
                    <a:gd name="T25" fmla="*/ 2 h 122"/>
                    <a:gd name="T26" fmla="*/ 286 w 292"/>
                    <a:gd name="T27" fmla="*/ 0 h 122"/>
                    <a:gd name="T28" fmla="*/ 286 w 292"/>
                    <a:gd name="T29" fmla="*/ 0 h 122"/>
                    <a:gd name="T30" fmla="*/ 274 w 292"/>
                    <a:gd name="T31" fmla="*/ 2 h 122"/>
                    <a:gd name="T32" fmla="*/ 264 w 292"/>
                    <a:gd name="T33" fmla="*/ 6 h 122"/>
                    <a:gd name="T34" fmla="*/ 264 w 292"/>
                    <a:gd name="T35" fmla="*/ 6 h 122"/>
                    <a:gd name="T36" fmla="*/ 238 w 292"/>
                    <a:gd name="T37" fmla="*/ 16 h 122"/>
                    <a:gd name="T38" fmla="*/ 16 w 292"/>
                    <a:gd name="T39" fmla="*/ 112 h 122"/>
                    <a:gd name="T40" fmla="*/ 16 w 292"/>
                    <a:gd name="T41" fmla="*/ 112 h 122"/>
                    <a:gd name="T42" fmla="*/ 0 w 292"/>
                    <a:gd name="T43" fmla="*/ 120 h 122"/>
                    <a:gd name="T44" fmla="*/ 0 w 292"/>
                    <a:gd name="T45" fmla="*/ 120 h 122"/>
                    <a:gd name="T46" fmla="*/ 0 w 292"/>
                    <a:gd name="T47" fmla="*/ 120 h 122"/>
                    <a:gd name="T48" fmla="*/ 0 w 292"/>
                    <a:gd name="T49" fmla="*/ 120 h 122"/>
                    <a:gd name="T50" fmla="*/ 0 w 292"/>
                    <a:gd name="T51" fmla="*/ 122 h 122"/>
                    <a:gd name="T52" fmla="*/ 0 w 292"/>
                    <a:gd name="T53" fmla="*/ 122 h 1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292" h="122">
                      <a:moveTo>
                        <a:pt x="0" y="122"/>
                      </a:moveTo>
                      <a:lnTo>
                        <a:pt x="0" y="122"/>
                      </a:lnTo>
                      <a:lnTo>
                        <a:pt x="18" y="116"/>
                      </a:lnTo>
                      <a:lnTo>
                        <a:pt x="254" y="20"/>
                      </a:lnTo>
                      <a:lnTo>
                        <a:pt x="254" y="20"/>
                      </a:lnTo>
                      <a:lnTo>
                        <a:pt x="268" y="14"/>
                      </a:lnTo>
                      <a:lnTo>
                        <a:pt x="278" y="12"/>
                      </a:lnTo>
                      <a:lnTo>
                        <a:pt x="278" y="12"/>
                      </a:lnTo>
                      <a:lnTo>
                        <a:pt x="284" y="10"/>
                      </a:lnTo>
                      <a:lnTo>
                        <a:pt x="292" y="6"/>
                      </a:lnTo>
                      <a:lnTo>
                        <a:pt x="292" y="6"/>
                      </a:lnTo>
                      <a:lnTo>
                        <a:pt x="292" y="4"/>
                      </a:lnTo>
                      <a:lnTo>
                        <a:pt x="292" y="2"/>
                      </a:lnTo>
                      <a:lnTo>
                        <a:pt x="286" y="0"/>
                      </a:lnTo>
                      <a:lnTo>
                        <a:pt x="286" y="0"/>
                      </a:lnTo>
                      <a:lnTo>
                        <a:pt x="274" y="2"/>
                      </a:lnTo>
                      <a:lnTo>
                        <a:pt x="264" y="6"/>
                      </a:lnTo>
                      <a:lnTo>
                        <a:pt x="264" y="6"/>
                      </a:lnTo>
                      <a:lnTo>
                        <a:pt x="238" y="16"/>
                      </a:lnTo>
                      <a:lnTo>
                        <a:pt x="16" y="112"/>
                      </a:lnTo>
                      <a:lnTo>
                        <a:pt x="16" y="112"/>
                      </a:lnTo>
                      <a:lnTo>
                        <a:pt x="0" y="120"/>
                      </a:lnTo>
                      <a:lnTo>
                        <a:pt x="0" y="120"/>
                      </a:lnTo>
                      <a:lnTo>
                        <a:pt x="0" y="120"/>
                      </a:lnTo>
                      <a:lnTo>
                        <a:pt x="0" y="120"/>
                      </a:lnTo>
                      <a:lnTo>
                        <a:pt x="0" y="122"/>
                      </a:lnTo>
                      <a:lnTo>
                        <a:pt x="0" y="12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58" name="Freeform 59"/>
                <p:cNvSpPr>
                  <a:spLocks noEditPoints="1"/>
                </p:cNvSpPr>
                <p:nvPr/>
              </p:nvSpPr>
              <p:spPr bwMode="auto">
                <a:xfrm>
                  <a:off x="6991351" y="2448533"/>
                  <a:ext cx="1646965" cy="1885342"/>
                </a:xfrm>
                <a:custGeom>
                  <a:avLst/>
                  <a:gdLst>
                    <a:gd name="T0" fmla="*/ 1212 w 1216"/>
                    <a:gd name="T1" fmla="*/ 748 h 1392"/>
                    <a:gd name="T2" fmla="*/ 1174 w 1216"/>
                    <a:gd name="T3" fmla="*/ 708 h 1392"/>
                    <a:gd name="T4" fmla="*/ 850 w 1216"/>
                    <a:gd name="T5" fmla="*/ 674 h 1392"/>
                    <a:gd name="T6" fmla="*/ 410 w 1216"/>
                    <a:gd name="T7" fmla="*/ 830 h 1392"/>
                    <a:gd name="T8" fmla="*/ 392 w 1216"/>
                    <a:gd name="T9" fmla="*/ 836 h 1392"/>
                    <a:gd name="T10" fmla="*/ 400 w 1216"/>
                    <a:gd name="T11" fmla="*/ 812 h 1392"/>
                    <a:gd name="T12" fmla="*/ 408 w 1216"/>
                    <a:gd name="T13" fmla="*/ 796 h 1392"/>
                    <a:gd name="T14" fmla="*/ 398 w 1216"/>
                    <a:gd name="T15" fmla="*/ 784 h 1392"/>
                    <a:gd name="T16" fmla="*/ 396 w 1216"/>
                    <a:gd name="T17" fmla="*/ 776 h 1392"/>
                    <a:gd name="T18" fmla="*/ 390 w 1216"/>
                    <a:gd name="T19" fmla="*/ 770 h 1392"/>
                    <a:gd name="T20" fmla="*/ 380 w 1216"/>
                    <a:gd name="T21" fmla="*/ 766 h 1392"/>
                    <a:gd name="T22" fmla="*/ 374 w 1216"/>
                    <a:gd name="T23" fmla="*/ 768 h 1392"/>
                    <a:gd name="T24" fmla="*/ 356 w 1216"/>
                    <a:gd name="T25" fmla="*/ 768 h 1392"/>
                    <a:gd name="T26" fmla="*/ 348 w 1216"/>
                    <a:gd name="T27" fmla="*/ 782 h 1392"/>
                    <a:gd name="T28" fmla="*/ 330 w 1216"/>
                    <a:gd name="T29" fmla="*/ 774 h 1392"/>
                    <a:gd name="T30" fmla="*/ 310 w 1216"/>
                    <a:gd name="T31" fmla="*/ 308 h 1392"/>
                    <a:gd name="T32" fmla="*/ 164 w 1216"/>
                    <a:gd name="T33" fmla="*/ 22 h 1392"/>
                    <a:gd name="T34" fmla="*/ 90 w 1216"/>
                    <a:gd name="T35" fmla="*/ 0 h 1392"/>
                    <a:gd name="T36" fmla="*/ 76 w 1216"/>
                    <a:gd name="T37" fmla="*/ 14 h 1392"/>
                    <a:gd name="T38" fmla="*/ 0 w 1216"/>
                    <a:gd name="T39" fmla="*/ 650 h 1392"/>
                    <a:gd name="T40" fmla="*/ 0 w 1216"/>
                    <a:gd name="T41" fmla="*/ 692 h 1392"/>
                    <a:gd name="T42" fmla="*/ 22 w 1216"/>
                    <a:gd name="T43" fmla="*/ 1096 h 1392"/>
                    <a:gd name="T44" fmla="*/ 120 w 1216"/>
                    <a:gd name="T45" fmla="*/ 1036 h 1392"/>
                    <a:gd name="T46" fmla="*/ 228 w 1216"/>
                    <a:gd name="T47" fmla="*/ 952 h 1392"/>
                    <a:gd name="T48" fmla="*/ 154 w 1216"/>
                    <a:gd name="T49" fmla="*/ 1044 h 1392"/>
                    <a:gd name="T50" fmla="*/ 122 w 1216"/>
                    <a:gd name="T51" fmla="*/ 1102 h 1392"/>
                    <a:gd name="T52" fmla="*/ 76 w 1216"/>
                    <a:gd name="T53" fmla="*/ 1188 h 1392"/>
                    <a:gd name="T54" fmla="*/ 118 w 1216"/>
                    <a:gd name="T55" fmla="*/ 1216 h 1392"/>
                    <a:gd name="T56" fmla="*/ 178 w 1216"/>
                    <a:gd name="T57" fmla="*/ 1142 h 1392"/>
                    <a:gd name="T58" fmla="*/ 222 w 1216"/>
                    <a:gd name="T59" fmla="*/ 1090 h 1392"/>
                    <a:gd name="T60" fmla="*/ 278 w 1216"/>
                    <a:gd name="T61" fmla="*/ 988 h 1392"/>
                    <a:gd name="T62" fmla="*/ 296 w 1216"/>
                    <a:gd name="T63" fmla="*/ 960 h 1392"/>
                    <a:gd name="T64" fmla="*/ 244 w 1216"/>
                    <a:gd name="T65" fmla="*/ 1120 h 1392"/>
                    <a:gd name="T66" fmla="*/ 224 w 1216"/>
                    <a:gd name="T67" fmla="*/ 1234 h 1392"/>
                    <a:gd name="T68" fmla="*/ 232 w 1216"/>
                    <a:gd name="T69" fmla="*/ 1330 h 1392"/>
                    <a:gd name="T70" fmla="*/ 248 w 1216"/>
                    <a:gd name="T71" fmla="*/ 1354 h 1392"/>
                    <a:gd name="T72" fmla="*/ 262 w 1216"/>
                    <a:gd name="T73" fmla="*/ 1368 h 1392"/>
                    <a:gd name="T74" fmla="*/ 282 w 1216"/>
                    <a:gd name="T75" fmla="*/ 1390 h 1392"/>
                    <a:gd name="T76" fmla="*/ 338 w 1216"/>
                    <a:gd name="T77" fmla="*/ 1388 h 1392"/>
                    <a:gd name="T78" fmla="*/ 388 w 1216"/>
                    <a:gd name="T79" fmla="*/ 1390 h 1392"/>
                    <a:gd name="T80" fmla="*/ 412 w 1216"/>
                    <a:gd name="T81" fmla="*/ 1386 h 1392"/>
                    <a:gd name="T82" fmla="*/ 428 w 1216"/>
                    <a:gd name="T83" fmla="*/ 1392 h 1392"/>
                    <a:gd name="T84" fmla="*/ 450 w 1216"/>
                    <a:gd name="T85" fmla="*/ 1392 h 1392"/>
                    <a:gd name="T86" fmla="*/ 474 w 1216"/>
                    <a:gd name="T87" fmla="*/ 1380 h 1392"/>
                    <a:gd name="T88" fmla="*/ 496 w 1216"/>
                    <a:gd name="T89" fmla="*/ 1380 h 1392"/>
                    <a:gd name="T90" fmla="*/ 526 w 1216"/>
                    <a:gd name="T91" fmla="*/ 1374 h 1392"/>
                    <a:gd name="T92" fmla="*/ 598 w 1216"/>
                    <a:gd name="T93" fmla="*/ 1314 h 1392"/>
                    <a:gd name="T94" fmla="*/ 616 w 1216"/>
                    <a:gd name="T95" fmla="*/ 1292 h 1392"/>
                    <a:gd name="T96" fmla="*/ 630 w 1216"/>
                    <a:gd name="T97" fmla="*/ 1178 h 1392"/>
                    <a:gd name="T98" fmla="*/ 608 w 1216"/>
                    <a:gd name="T99" fmla="*/ 1104 h 1392"/>
                    <a:gd name="T100" fmla="*/ 714 w 1216"/>
                    <a:gd name="T101" fmla="*/ 1124 h 1392"/>
                    <a:gd name="T102" fmla="*/ 866 w 1216"/>
                    <a:gd name="T103" fmla="*/ 1120 h 1392"/>
                    <a:gd name="T104" fmla="*/ 1044 w 1216"/>
                    <a:gd name="T105" fmla="*/ 966 h 1392"/>
                    <a:gd name="T106" fmla="*/ 1210 w 1216"/>
                    <a:gd name="T107" fmla="*/ 784 h 1392"/>
                    <a:gd name="T108" fmla="*/ 382 w 1216"/>
                    <a:gd name="T109" fmla="*/ 776 h 1392"/>
                    <a:gd name="T110" fmla="*/ 382 w 1216"/>
                    <a:gd name="T111" fmla="*/ 776 h 13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1216" h="1392">
                      <a:moveTo>
                        <a:pt x="1216" y="756"/>
                      </a:moveTo>
                      <a:lnTo>
                        <a:pt x="1216" y="756"/>
                      </a:lnTo>
                      <a:lnTo>
                        <a:pt x="1212" y="748"/>
                      </a:lnTo>
                      <a:lnTo>
                        <a:pt x="1212" y="748"/>
                      </a:lnTo>
                      <a:lnTo>
                        <a:pt x="1206" y="738"/>
                      </a:lnTo>
                      <a:lnTo>
                        <a:pt x="1200" y="730"/>
                      </a:lnTo>
                      <a:lnTo>
                        <a:pt x="1186" y="716"/>
                      </a:lnTo>
                      <a:lnTo>
                        <a:pt x="1174" y="708"/>
                      </a:lnTo>
                      <a:lnTo>
                        <a:pt x="1168" y="704"/>
                      </a:lnTo>
                      <a:lnTo>
                        <a:pt x="1084" y="676"/>
                      </a:lnTo>
                      <a:lnTo>
                        <a:pt x="976" y="664"/>
                      </a:lnTo>
                      <a:lnTo>
                        <a:pt x="850" y="674"/>
                      </a:lnTo>
                      <a:lnTo>
                        <a:pt x="742" y="698"/>
                      </a:lnTo>
                      <a:lnTo>
                        <a:pt x="582" y="748"/>
                      </a:lnTo>
                      <a:lnTo>
                        <a:pt x="476" y="796"/>
                      </a:lnTo>
                      <a:lnTo>
                        <a:pt x="410" y="830"/>
                      </a:lnTo>
                      <a:lnTo>
                        <a:pt x="388" y="842"/>
                      </a:lnTo>
                      <a:lnTo>
                        <a:pt x="388" y="842"/>
                      </a:lnTo>
                      <a:lnTo>
                        <a:pt x="392" y="836"/>
                      </a:lnTo>
                      <a:lnTo>
                        <a:pt x="392" y="836"/>
                      </a:lnTo>
                      <a:lnTo>
                        <a:pt x="394" y="828"/>
                      </a:lnTo>
                      <a:lnTo>
                        <a:pt x="394" y="814"/>
                      </a:lnTo>
                      <a:lnTo>
                        <a:pt x="394" y="814"/>
                      </a:lnTo>
                      <a:lnTo>
                        <a:pt x="400" y="812"/>
                      </a:lnTo>
                      <a:lnTo>
                        <a:pt x="404" y="808"/>
                      </a:lnTo>
                      <a:lnTo>
                        <a:pt x="404" y="808"/>
                      </a:lnTo>
                      <a:lnTo>
                        <a:pt x="408" y="802"/>
                      </a:lnTo>
                      <a:lnTo>
                        <a:pt x="408" y="796"/>
                      </a:lnTo>
                      <a:lnTo>
                        <a:pt x="404" y="790"/>
                      </a:lnTo>
                      <a:lnTo>
                        <a:pt x="400" y="784"/>
                      </a:lnTo>
                      <a:lnTo>
                        <a:pt x="400" y="784"/>
                      </a:lnTo>
                      <a:lnTo>
                        <a:pt x="398" y="784"/>
                      </a:lnTo>
                      <a:lnTo>
                        <a:pt x="402" y="782"/>
                      </a:lnTo>
                      <a:lnTo>
                        <a:pt x="398" y="780"/>
                      </a:lnTo>
                      <a:lnTo>
                        <a:pt x="396" y="778"/>
                      </a:lnTo>
                      <a:lnTo>
                        <a:pt x="396" y="776"/>
                      </a:lnTo>
                      <a:lnTo>
                        <a:pt x="394" y="770"/>
                      </a:lnTo>
                      <a:lnTo>
                        <a:pt x="392" y="772"/>
                      </a:lnTo>
                      <a:lnTo>
                        <a:pt x="392" y="770"/>
                      </a:lnTo>
                      <a:lnTo>
                        <a:pt x="390" y="770"/>
                      </a:lnTo>
                      <a:lnTo>
                        <a:pt x="386" y="766"/>
                      </a:lnTo>
                      <a:lnTo>
                        <a:pt x="384" y="770"/>
                      </a:lnTo>
                      <a:lnTo>
                        <a:pt x="382" y="768"/>
                      </a:lnTo>
                      <a:lnTo>
                        <a:pt x="380" y="766"/>
                      </a:lnTo>
                      <a:lnTo>
                        <a:pt x="378" y="772"/>
                      </a:lnTo>
                      <a:lnTo>
                        <a:pt x="378" y="772"/>
                      </a:lnTo>
                      <a:lnTo>
                        <a:pt x="378" y="772"/>
                      </a:lnTo>
                      <a:lnTo>
                        <a:pt x="374" y="768"/>
                      </a:lnTo>
                      <a:lnTo>
                        <a:pt x="374" y="768"/>
                      </a:lnTo>
                      <a:lnTo>
                        <a:pt x="368" y="764"/>
                      </a:lnTo>
                      <a:lnTo>
                        <a:pt x="362" y="764"/>
                      </a:lnTo>
                      <a:lnTo>
                        <a:pt x="356" y="768"/>
                      </a:lnTo>
                      <a:lnTo>
                        <a:pt x="352" y="772"/>
                      </a:lnTo>
                      <a:lnTo>
                        <a:pt x="352" y="772"/>
                      </a:lnTo>
                      <a:lnTo>
                        <a:pt x="348" y="776"/>
                      </a:lnTo>
                      <a:lnTo>
                        <a:pt x="348" y="782"/>
                      </a:lnTo>
                      <a:lnTo>
                        <a:pt x="348" y="782"/>
                      </a:lnTo>
                      <a:lnTo>
                        <a:pt x="336" y="786"/>
                      </a:lnTo>
                      <a:lnTo>
                        <a:pt x="328" y="792"/>
                      </a:lnTo>
                      <a:lnTo>
                        <a:pt x="330" y="774"/>
                      </a:lnTo>
                      <a:lnTo>
                        <a:pt x="336" y="700"/>
                      </a:lnTo>
                      <a:lnTo>
                        <a:pt x="340" y="586"/>
                      </a:lnTo>
                      <a:lnTo>
                        <a:pt x="328" y="418"/>
                      </a:lnTo>
                      <a:lnTo>
                        <a:pt x="310" y="308"/>
                      </a:lnTo>
                      <a:lnTo>
                        <a:pt x="274" y="186"/>
                      </a:lnTo>
                      <a:lnTo>
                        <a:pt x="222" y="92"/>
                      </a:lnTo>
                      <a:lnTo>
                        <a:pt x="164" y="22"/>
                      </a:lnTo>
                      <a:lnTo>
                        <a:pt x="164" y="22"/>
                      </a:lnTo>
                      <a:lnTo>
                        <a:pt x="152" y="14"/>
                      </a:lnTo>
                      <a:lnTo>
                        <a:pt x="136" y="6"/>
                      </a:lnTo>
                      <a:lnTo>
                        <a:pt x="118" y="0"/>
                      </a:lnTo>
                      <a:lnTo>
                        <a:pt x="90" y="0"/>
                      </a:lnTo>
                      <a:lnTo>
                        <a:pt x="90" y="0"/>
                      </a:lnTo>
                      <a:lnTo>
                        <a:pt x="82" y="4"/>
                      </a:lnTo>
                      <a:lnTo>
                        <a:pt x="78" y="10"/>
                      </a:lnTo>
                      <a:lnTo>
                        <a:pt x="76" y="14"/>
                      </a:lnTo>
                      <a:lnTo>
                        <a:pt x="58" y="38"/>
                      </a:lnTo>
                      <a:lnTo>
                        <a:pt x="24" y="100"/>
                      </a:lnTo>
                      <a:lnTo>
                        <a:pt x="0" y="158"/>
                      </a:lnTo>
                      <a:lnTo>
                        <a:pt x="0" y="650"/>
                      </a:lnTo>
                      <a:lnTo>
                        <a:pt x="76" y="712"/>
                      </a:lnTo>
                      <a:lnTo>
                        <a:pt x="76" y="712"/>
                      </a:lnTo>
                      <a:lnTo>
                        <a:pt x="36" y="700"/>
                      </a:lnTo>
                      <a:lnTo>
                        <a:pt x="0" y="692"/>
                      </a:lnTo>
                      <a:lnTo>
                        <a:pt x="0" y="1108"/>
                      </a:lnTo>
                      <a:lnTo>
                        <a:pt x="0" y="1108"/>
                      </a:lnTo>
                      <a:lnTo>
                        <a:pt x="22" y="1096"/>
                      </a:lnTo>
                      <a:lnTo>
                        <a:pt x="22" y="1096"/>
                      </a:lnTo>
                      <a:lnTo>
                        <a:pt x="52" y="1080"/>
                      </a:lnTo>
                      <a:lnTo>
                        <a:pt x="84" y="1060"/>
                      </a:lnTo>
                      <a:lnTo>
                        <a:pt x="120" y="1036"/>
                      </a:lnTo>
                      <a:lnTo>
                        <a:pt x="120" y="1036"/>
                      </a:lnTo>
                      <a:lnTo>
                        <a:pt x="166" y="996"/>
                      </a:lnTo>
                      <a:lnTo>
                        <a:pt x="206" y="962"/>
                      </a:lnTo>
                      <a:lnTo>
                        <a:pt x="244" y="932"/>
                      </a:lnTo>
                      <a:lnTo>
                        <a:pt x="228" y="952"/>
                      </a:lnTo>
                      <a:lnTo>
                        <a:pt x="198" y="990"/>
                      </a:lnTo>
                      <a:lnTo>
                        <a:pt x="190" y="1004"/>
                      </a:lnTo>
                      <a:lnTo>
                        <a:pt x="172" y="1016"/>
                      </a:lnTo>
                      <a:lnTo>
                        <a:pt x="154" y="1044"/>
                      </a:lnTo>
                      <a:lnTo>
                        <a:pt x="148" y="1052"/>
                      </a:lnTo>
                      <a:lnTo>
                        <a:pt x="122" y="1090"/>
                      </a:lnTo>
                      <a:lnTo>
                        <a:pt x="126" y="1096"/>
                      </a:lnTo>
                      <a:lnTo>
                        <a:pt x="122" y="1102"/>
                      </a:lnTo>
                      <a:lnTo>
                        <a:pt x="112" y="1104"/>
                      </a:lnTo>
                      <a:lnTo>
                        <a:pt x="102" y="1124"/>
                      </a:lnTo>
                      <a:lnTo>
                        <a:pt x="80" y="1154"/>
                      </a:lnTo>
                      <a:lnTo>
                        <a:pt x="76" y="1188"/>
                      </a:lnTo>
                      <a:lnTo>
                        <a:pt x="84" y="1216"/>
                      </a:lnTo>
                      <a:lnTo>
                        <a:pt x="98" y="1200"/>
                      </a:lnTo>
                      <a:lnTo>
                        <a:pt x="88" y="1218"/>
                      </a:lnTo>
                      <a:lnTo>
                        <a:pt x="118" y="1216"/>
                      </a:lnTo>
                      <a:lnTo>
                        <a:pt x="146" y="1198"/>
                      </a:lnTo>
                      <a:lnTo>
                        <a:pt x="166" y="1168"/>
                      </a:lnTo>
                      <a:lnTo>
                        <a:pt x="180" y="1150"/>
                      </a:lnTo>
                      <a:lnTo>
                        <a:pt x="178" y="1142"/>
                      </a:lnTo>
                      <a:lnTo>
                        <a:pt x="182" y="1136"/>
                      </a:lnTo>
                      <a:lnTo>
                        <a:pt x="190" y="1136"/>
                      </a:lnTo>
                      <a:lnTo>
                        <a:pt x="216" y="1098"/>
                      </a:lnTo>
                      <a:lnTo>
                        <a:pt x="222" y="1090"/>
                      </a:lnTo>
                      <a:lnTo>
                        <a:pt x="240" y="1062"/>
                      </a:lnTo>
                      <a:lnTo>
                        <a:pt x="246" y="1042"/>
                      </a:lnTo>
                      <a:lnTo>
                        <a:pt x="256" y="1030"/>
                      </a:lnTo>
                      <a:lnTo>
                        <a:pt x="278" y="988"/>
                      </a:lnTo>
                      <a:lnTo>
                        <a:pt x="292" y="964"/>
                      </a:lnTo>
                      <a:lnTo>
                        <a:pt x="292" y="964"/>
                      </a:lnTo>
                      <a:lnTo>
                        <a:pt x="296" y="960"/>
                      </a:lnTo>
                      <a:lnTo>
                        <a:pt x="296" y="960"/>
                      </a:lnTo>
                      <a:lnTo>
                        <a:pt x="284" y="1004"/>
                      </a:lnTo>
                      <a:lnTo>
                        <a:pt x="266" y="1058"/>
                      </a:lnTo>
                      <a:lnTo>
                        <a:pt x="244" y="1120"/>
                      </a:lnTo>
                      <a:lnTo>
                        <a:pt x="244" y="1120"/>
                      </a:lnTo>
                      <a:lnTo>
                        <a:pt x="236" y="1162"/>
                      </a:lnTo>
                      <a:lnTo>
                        <a:pt x="228" y="1200"/>
                      </a:lnTo>
                      <a:lnTo>
                        <a:pt x="224" y="1234"/>
                      </a:lnTo>
                      <a:lnTo>
                        <a:pt x="224" y="1234"/>
                      </a:lnTo>
                      <a:lnTo>
                        <a:pt x="222" y="1260"/>
                      </a:lnTo>
                      <a:lnTo>
                        <a:pt x="222" y="1278"/>
                      </a:lnTo>
                      <a:lnTo>
                        <a:pt x="224" y="1294"/>
                      </a:lnTo>
                      <a:lnTo>
                        <a:pt x="232" y="1330"/>
                      </a:lnTo>
                      <a:lnTo>
                        <a:pt x="238" y="1346"/>
                      </a:lnTo>
                      <a:lnTo>
                        <a:pt x="246" y="1354"/>
                      </a:lnTo>
                      <a:lnTo>
                        <a:pt x="246" y="1354"/>
                      </a:lnTo>
                      <a:lnTo>
                        <a:pt x="248" y="1354"/>
                      </a:lnTo>
                      <a:lnTo>
                        <a:pt x="252" y="1356"/>
                      </a:lnTo>
                      <a:lnTo>
                        <a:pt x="258" y="1360"/>
                      </a:lnTo>
                      <a:lnTo>
                        <a:pt x="262" y="1368"/>
                      </a:lnTo>
                      <a:lnTo>
                        <a:pt x="262" y="1368"/>
                      </a:lnTo>
                      <a:lnTo>
                        <a:pt x="264" y="1372"/>
                      </a:lnTo>
                      <a:lnTo>
                        <a:pt x="266" y="1378"/>
                      </a:lnTo>
                      <a:lnTo>
                        <a:pt x="274" y="1384"/>
                      </a:lnTo>
                      <a:lnTo>
                        <a:pt x="282" y="1390"/>
                      </a:lnTo>
                      <a:lnTo>
                        <a:pt x="306" y="1388"/>
                      </a:lnTo>
                      <a:lnTo>
                        <a:pt x="326" y="1386"/>
                      </a:lnTo>
                      <a:lnTo>
                        <a:pt x="326" y="1386"/>
                      </a:lnTo>
                      <a:lnTo>
                        <a:pt x="338" y="1388"/>
                      </a:lnTo>
                      <a:lnTo>
                        <a:pt x="358" y="1392"/>
                      </a:lnTo>
                      <a:lnTo>
                        <a:pt x="382" y="1392"/>
                      </a:lnTo>
                      <a:lnTo>
                        <a:pt x="382" y="1392"/>
                      </a:lnTo>
                      <a:lnTo>
                        <a:pt x="388" y="1390"/>
                      </a:lnTo>
                      <a:lnTo>
                        <a:pt x="388" y="1390"/>
                      </a:lnTo>
                      <a:lnTo>
                        <a:pt x="400" y="1386"/>
                      </a:lnTo>
                      <a:lnTo>
                        <a:pt x="408" y="1386"/>
                      </a:lnTo>
                      <a:lnTo>
                        <a:pt x="412" y="1386"/>
                      </a:lnTo>
                      <a:lnTo>
                        <a:pt x="416" y="1388"/>
                      </a:lnTo>
                      <a:lnTo>
                        <a:pt x="416" y="1388"/>
                      </a:lnTo>
                      <a:lnTo>
                        <a:pt x="422" y="1390"/>
                      </a:lnTo>
                      <a:lnTo>
                        <a:pt x="428" y="1392"/>
                      </a:lnTo>
                      <a:lnTo>
                        <a:pt x="446" y="1392"/>
                      </a:lnTo>
                      <a:lnTo>
                        <a:pt x="446" y="1392"/>
                      </a:lnTo>
                      <a:lnTo>
                        <a:pt x="450" y="1392"/>
                      </a:lnTo>
                      <a:lnTo>
                        <a:pt x="450" y="1392"/>
                      </a:lnTo>
                      <a:lnTo>
                        <a:pt x="464" y="1386"/>
                      </a:lnTo>
                      <a:lnTo>
                        <a:pt x="472" y="1382"/>
                      </a:lnTo>
                      <a:lnTo>
                        <a:pt x="472" y="1382"/>
                      </a:lnTo>
                      <a:lnTo>
                        <a:pt x="474" y="1380"/>
                      </a:lnTo>
                      <a:lnTo>
                        <a:pt x="476" y="1378"/>
                      </a:lnTo>
                      <a:lnTo>
                        <a:pt x="484" y="1378"/>
                      </a:lnTo>
                      <a:lnTo>
                        <a:pt x="496" y="1380"/>
                      </a:lnTo>
                      <a:lnTo>
                        <a:pt x="496" y="1380"/>
                      </a:lnTo>
                      <a:lnTo>
                        <a:pt x="504" y="1380"/>
                      </a:lnTo>
                      <a:lnTo>
                        <a:pt x="510" y="1380"/>
                      </a:lnTo>
                      <a:lnTo>
                        <a:pt x="520" y="1378"/>
                      </a:lnTo>
                      <a:lnTo>
                        <a:pt x="526" y="1374"/>
                      </a:lnTo>
                      <a:lnTo>
                        <a:pt x="528" y="1372"/>
                      </a:lnTo>
                      <a:lnTo>
                        <a:pt x="554" y="1350"/>
                      </a:lnTo>
                      <a:lnTo>
                        <a:pt x="582" y="1336"/>
                      </a:lnTo>
                      <a:lnTo>
                        <a:pt x="598" y="1314"/>
                      </a:lnTo>
                      <a:lnTo>
                        <a:pt x="598" y="1314"/>
                      </a:lnTo>
                      <a:lnTo>
                        <a:pt x="606" y="1306"/>
                      </a:lnTo>
                      <a:lnTo>
                        <a:pt x="612" y="1300"/>
                      </a:lnTo>
                      <a:lnTo>
                        <a:pt x="616" y="1292"/>
                      </a:lnTo>
                      <a:lnTo>
                        <a:pt x="616" y="1292"/>
                      </a:lnTo>
                      <a:lnTo>
                        <a:pt x="624" y="1270"/>
                      </a:lnTo>
                      <a:lnTo>
                        <a:pt x="628" y="1254"/>
                      </a:lnTo>
                      <a:lnTo>
                        <a:pt x="630" y="1178"/>
                      </a:lnTo>
                      <a:lnTo>
                        <a:pt x="630" y="1178"/>
                      </a:lnTo>
                      <a:lnTo>
                        <a:pt x="614" y="1116"/>
                      </a:lnTo>
                      <a:lnTo>
                        <a:pt x="614" y="1116"/>
                      </a:lnTo>
                      <a:lnTo>
                        <a:pt x="608" y="1104"/>
                      </a:lnTo>
                      <a:lnTo>
                        <a:pt x="594" y="1086"/>
                      </a:lnTo>
                      <a:lnTo>
                        <a:pt x="562" y="1042"/>
                      </a:lnTo>
                      <a:lnTo>
                        <a:pt x="678" y="1106"/>
                      </a:lnTo>
                      <a:lnTo>
                        <a:pt x="714" y="1124"/>
                      </a:lnTo>
                      <a:lnTo>
                        <a:pt x="750" y="1142"/>
                      </a:lnTo>
                      <a:lnTo>
                        <a:pt x="782" y="1146"/>
                      </a:lnTo>
                      <a:lnTo>
                        <a:pt x="822" y="1140"/>
                      </a:lnTo>
                      <a:lnTo>
                        <a:pt x="866" y="1120"/>
                      </a:lnTo>
                      <a:lnTo>
                        <a:pt x="910" y="1090"/>
                      </a:lnTo>
                      <a:lnTo>
                        <a:pt x="936" y="1070"/>
                      </a:lnTo>
                      <a:lnTo>
                        <a:pt x="1000" y="1006"/>
                      </a:lnTo>
                      <a:lnTo>
                        <a:pt x="1044" y="966"/>
                      </a:lnTo>
                      <a:lnTo>
                        <a:pt x="1148" y="864"/>
                      </a:lnTo>
                      <a:lnTo>
                        <a:pt x="1194" y="808"/>
                      </a:lnTo>
                      <a:lnTo>
                        <a:pt x="1210" y="784"/>
                      </a:lnTo>
                      <a:lnTo>
                        <a:pt x="1210" y="784"/>
                      </a:lnTo>
                      <a:lnTo>
                        <a:pt x="1212" y="782"/>
                      </a:lnTo>
                      <a:lnTo>
                        <a:pt x="1216" y="776"/>
                      </a:lnTo>
                      <a:lnTo>
                        <a:pt x="1216" y="756"/>
                      </a:lnTo>
                      <a:close/>
                      <a:moveTo>
                        <a:pt x="382" y="776"/>
                      </a:moveTo>
                      <a:lnTo>
                        <a:pt x="382" y="776"/>
                      </a:lnTo>
                      <a:lnTo>
                        <a:pt x="382" y="776"/>
                      </a:lnTo>
                      <a:lnTo>
                        <a:pt x="382" y="776"/>
                      </a:lnTo>
                      <a:lnTo>
                        <a:pt x="382" y="776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72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</p:grpSp>
          <p:grpSp>
            <p:nvGrpSpPr>
              <p:cNvPr id="29" name="Group 58"/>
              <p:cNvGrpSpPr>
                <a:grpSpLocks noChangeAspect="1"/>
              </p:cNvGrpSpPr>
              <p:nvPr/>
            </p:nvGrpSpPr>
            <p:grpSpPr>
              <a:xfrm>
                <a:off x="7366653" y="-16"/>
                <a:ext cx="1266631" cy="990597"/>
                <a:chOff x="5410249" y="5114925"/>
                <a:chExt cx="1558925" cy="1219200"/>
              </a:xfrm>
              <a:solidFill>
                <a:schemeClr val="bg2">
                  <a:lumMod val="50000"/>
                  <a:lumOff val="50000"/>
                  <a:alpha val="18000"/>
                </a:schemeClr>
              </a:solidFill>
            </p:grpSpPr>
            <p:sp>
              <p:nvSpPr>
                <p:cNvPr id="151" name="Freeform 63"/>
                <p:cNvSpPr>
                  <a:spLocks/>
                </p:cNvSpPr>
                <p:nvPr/>
              </p:nvSpPr>
              <p:spPr bwMode="auto">
                <a:xfrm>
                  <a:off x="5819775" y="5114925"/>
                  <a:ext cx="228600" cy="231775"/>
                </a:xfrm>
                <a:custGeom>
                  <a:avLst/>
                  <a:gdLst>
                    <a:gd name="T0" fmla="*/ 144 w 144"/>
                    <a:gd name="T1" fmla="*/ 146 h 146"/>
                    <a:gd name="T2" fmla="*/ 144 w 144"/>
                    <a:gd name="T3" fmla="*/ 146 h 146"/>
                    <a:gd name="T4" fmla="*/ 144 w 144"/>
                    <a:gd name="T5" fmla="*/ 146 h 146"/>
                    <a:gd name="T6" fmla="*/ 144 w 144"/>
                    <a:gd name="T7" fmla="*/ 146 h 146"/>
                    <a:gd name="T8" fmla="*/ 132 w 144"/>
                    <a:gd name="T9" fmla="*/ 132 h 146"/>
                    <a:gd name="T10" fmla="*/ 32 w 144"/>
                    <a:gd name="T11" fmla="*/ 22 h 146"/>
                    <a:gd name="T12" fmla="*/ 32 w 144"/>
                    <a:gd name="T13" fmla="*/ 22 h 146"/>
                    <a:gd name="T14" fmla="*/ 18 w 144"/>
                    <a:gd name="T15" fmla="*/ 4 h 146"/>
                    <a:gd name="T16" fmla="*/ 18 w 144"/>
                    <a:gd name="T17" fmla="*/ 4 h 146"/>
                    <a:gd name="T18" fmla="*/ 12 w 144"/>
                    <a:gd name="T19" fmla="*/ 2 h 146"/>
                    <a:gd name="T20" fmla="*/ 8 w 144"/>
                    <a:gd name="T21" fmla="*/ 0 h 146"/>
                    <a:gd name="T22" fmla="*/ 8 w 144"/>
                    <a:gd name="T23" fmla="*/ 0 h 146"/>
                    <a:gd name="T24" fmla="*/ 0 w 144"/>
                    <a:gd name="T25" fmla="*/ 0 h 146"/>
                    <a:gd name="T26" fmla="*/ 0 w 144"/>
                    <a:gd name="T27" fmla="*/ 0 h 146"/>
                    <a:gd name="T28" fmla="*/ 6 w 144"/>
                    <a:gd name="T29" fmla="*/ 4 h 146"/>
                    <a:gd name="T30" fmla="*/ 6 w 144"/>
                    <a:gd name="T31" fmla="*/ 4 h 146"/>
                    <a:gd name="T32" fmla="*/ 22 w 144"/>
                    <a:gd name="T33" fmla="*/ 18 h 146"/>
                    <a:gd name="T34" fmla="*/ 130 w 144"/>
                    <a:gd name="T35" fmla="*/ 136 h 146"/>
                    <a:gd name="T36" fmla="*/ 130 w 144"/>
                    <a:gd name="T37" fmla="*/ 136 h 146"/>
                    <a:gd name="T38" fmla="*/ 144 w 144"/>
                    <a:gd name="T39" fmla="*/ 146 h 146"/>
                    <a:gd name="T40" fmla="*/ 144 w 144"/>
                    <a:gd name="T41" fmla="*/ 146 h 1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44" h="146">
                      <a:moveTo>
                        <a:pt x="144" y="146"/>
                      </a:moveTo>
                      <a:lnTo>
                        <a:pt x="144" y="146"/>
                      </a:lnTo>
                      <a:lnTo>
                        <a:pt x="144" y="146"/>
                      </a:lnTo>
                      <a:lnTo>
                        <a:pt x="144" y="146"/>
                      </a:lnTo>
                      <a:lnTo>
                        <a:pt x="132" y="132"/>
                      </a:lnTo>
                      <a:lnTo>
                        <a:pt x="32" y="22"/>
                      </a:lnTo>
                      <a:lnTo>
                        <a:pt x="32" y="22"/>
                      </a:lnTo>
                      <a:lnTo>
                        <a:pt x="18" y="4"/>
                      </a:lnTo>
                      <a:lnTo>
                        <a:pt x="18" y="4"/>
                      </a:lnTo>
                      <a:lnTo>
                        <a:pt x="12" y="2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6" y="4"/>
                      </a:lnTo>
                      <a:lnTo>
                        <a:pt x="6" y="4"/>
                      </a:lnTo>
                      <a:lnTo>
                        <a:pt x="22" y="18"/>
                      </a:lnTo>
                      <a:lnTo>
                        <a:pt x="130" y="136"/>
                      </a:lnTo>
                      <a:lnTo>
                        <a:pt x="130" y="136"/>
                      </a:lnTo>
                      <a:lnTo>
                        <a:pt x="144" y="146"/>
                      </a:lnTo>
                      <a:lnTo>
                        <a:pt x="144" y="14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52" name="Freeform 64"/>
                <p:cNvSpPr>
                  <a:spLocks/>
                </p:cNvSpPr>
                <p:nvPr/>
              </p:nvSpPr>
              <p:spPr bwMode="auto">
                <a:xfrm>
                  <a:off x="6051550" y="5353050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53" name="Freeform 65"/>
                <p:cNvSpPr>
                  <a:spLocks/>
                </p:cNvSpPr>
                <p:nvPr/>
              </p:nvSpPr>
              <p:spPr bwMode="auto">
                <a:xfrm>
                  <a:off x="6061075" y="5114925"/>
                  <a:ext cx="104775" cy="228600"/>
                </a:xfrm>
                <a:custGeom>
                  <a:avLst/>
                  <a:gdLst>
                    <a:gd name="T0" fmla="*/ 2 w 66"/>
                    <a:gd name="T1" fmla="*/ 144 h 144"/>
                    <a:gd name="T2" fmla="*/ 2 w 66"/>
                    <a:gd name="T3" fmla="*/ 144 h 144"/>
                    <a:gd name="T4" fmla="*/ 10 w 66"/>
                    <a:gd name="T5" fmla="*/ 130 h 144"/>
                    <a:gd name="T6" fmla="*/ 62 w 66"/>
                    <a:gd name="T7" fmla="*/ 14 h 144"/>
                    <a:gd name="T8" fmla="*/ 62 w 66"/>
                    <a:gd name="T9" fmla="*/ 14 h 144"/>
                    <a:gd name="T10" fmla="*/ 66 w 66"/>
                    <a:gd name="T11" fmla="*/ 4 h 144"/>
                    <a:gd name="T12" fmla="*/ 66 w 66"/>
                    <a:gd name="T13" fmla="*/ 2 h 144"/>
                    <a:gd name="T14" fmla="*/ 66 w 66"/>
                    <a:gd name="T15" fmla="*/ 0 h 144"/>
                    <a:gd name="T16" fmla="*/ 66 w 66"/>
                    <a:gd name="T17" fmla="*/ 0 h 144"/>
                    <a:gd name="T18" fmla="*/ 62 w 66"/>
                    <a:gd name="T19" fmla="*/ 4 h 144"/>
                    <a:gd name="T20" fmla="*/ 56 w 66"/>
                    <a:gd name="T21" fmla="*/ 14 h 144"/>
                    <a:gd name="T22" fmla="*/ 6 w 66"/>
                    <a:gd name="T23" fmla="*/ 128 h 144"/>
                    <a:gd name="T24" fmla="*/ 6 w 66"/>
                    <a:gd name="T25" fmla="*/ 128 h 144"/>
                    <a:gd name="T26" fmla="*/ 0 w 66"/>
                    <a:gd name="T27" fmla="*/ 144 h 144"/>
                    <a:gd name="T28" fmla="*/ 0 w 66"/>
                    <a:gd name="T29" fmla="*/ 144 h 144"/>
                    <a:gd name="T30" fmla="*/ 0 w 66"/>
                    <a:gd name="T31" fmla="*/ 144 h 144"/>
                    <a:gd name="T32" fmla="*/ 0 w 66"/>
                    <a:gd name="T33" fmla="*/ 144 h 144"/>
                    <a:gd name="T34" fmla="*/ 2 w 66"/>
                    <a:gd name="T35" fmla="*/ 144 h 144"/>
                    <a:gd name="T36" fmla="*/ 2 w 66"/>
                    <a:gd name="T37" fmla="*/ 144 h 1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66" h="144">
                      <a:moveTo>
                        <a:pt x="2" y="144"/>
                      </a:moveTo>
                      <a:lnTo>
                        <a:pt x="2" y="144"/>
                      </a:lnTo>
                      <a:lnTo>
                        <a:pt x="10" y="130"/>
                      </a:lnTo>
                      <a:lnTo>
                        <a:pt x="62" y="14"/>
                      </a:lnTo>
                      <a:lnTo>
                        <a:pt x="62" y="14"/>
                      </a:lnTo>
                      <a:lnTo>
                        <a:pt x="66" y="4"/>
                      </a:lnTo>
                      <a:lnTo>
                        <a:pt x="66" y="2"/>
                      </a:lnTo>
                      <a:lnTo>
                        <a:pt x="66" y="0"/>
                      </a:lnTo>
                      <a:lnTo>
                        <a:pt x="66" y="0"/>
                      </a:lnTo>
                      <a:lnTo>
                        <a:pt x="62" y="4"/>
                      </a:lnTo>
                      <a:lnTo>
                        <a:pt x="56" y="14"/>
                      </a:lnTo>
                      <a:lnTo>
                        <a:pt x="6" y="128"/>
                      </a:lnTo>
                      <a:lnTo>
                        <a:pt x="6" y="128"/>
                      </a:lnTo>
                      <a:lnTo>
                        <a:pt x="0" y="144"/>
                      </a:lnTo>
                      <a:lnTo>
                        <a:pt x="0" y="144"/>
                      </a:lnTo>
                      <a:lnTo>
                        <a:pt x="0" y="144"/>
                      </a:lnTo>
                      <a:lnTo>
                        <a:pt x="0" y="144"/>
                      </a:lnTo>
                      <a:lnTo>
                        <a:pt x="2" y="144"/>
                      </a:lnTo>
                      <a:lnTo>
                        <a:pt x="2" y="14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54" name="Freeform 66"/>
                <p:cNvSpPr>
                  <a:spLocks noEditPoints="1"/>
                </p:cNvSpPr>
                <p:nvPr/>
              </p:nvSpPr>
              <p:spPr bwMode="auto">
                <a:xfrm>
                  <a:off x="5410249" y="5114925"/>
                  <a:ext cx="1558925" cy="1219200"/>
                </a:xfrm>
                <a:custGeom>
                  <a:avLst/>
                  <a:gdLst>
                    <a:gd name="T0" fmla="*/ 604 w 982"/>
                    <a:gd name="T1" fmla="*/ 146 h 768"/>
                    <a:gd name="T2" fmla="*/ 588 w 982"/>
                    <a:gd name="T3" fmla="*/ 156 h 768"/>
                    <a:gd name="T4" fmla="*/ 572 w 982"/>
                    <a:gd name="T5" fmla="*/ 144 h 768"/>
                    <a:gd name="T6" fmla="*/ 560 w 982"/>
                    <a:gd name="T7" fmla="*/ 146 h 768"/>
                    <a:gd name="T8" fmla="*/ 550 w 982"/>
                    <a:gd name="T9" fmla="*/ 152 h 768"/>
                    <a:gd name="T10" fmla="*/ 542 w 982"/>
                    <a:gd name="T11" fmla="*/ 182 h 768"/>
                    <a:gd name="T12" fmla="*/ 346 w 982"/>
                    <a:gd name="T13" fmla="*/ 0 h 768"/>
                    <a:gd name="T14" fmla="*/ 44 w 982"/>
                    <a:gd name="T15" fmla="*/ 62 h 768"/>
                    <a:gd name="T16" fmla="*/ 76 w 982"/>
                    <a:gd name="T17" fmla="*/ 92 h 768"/>
                    <a:gd name="T18" fmla="*/ 110 w 982"/>
                    <a:gd name="T19" fmla="*/ 124 h 768"/>
                    <a:gd name="T20" fmla="*/ 126 w 982"/>
                    <a:gd name="T21" fmla="*/ 160 h 768"/>
                    <a:gd name="T22" fmla="*/ 146 w 982"/>
                    <a:gd name="T23" fmla="*/ 188 h 768"/>
                    <a:gd name="T24" fmla="*/ 166 w 982"/>
                    <a:gd name="T25" fmla="*/ 220 h 768"/>
                    <a:gd name="T26" fmla="*/ 206 w 982"/>
                    <a:gd name="T27" fmla="*/ 270 h 768"/>
                    <a:gd name="T28" fmla="*/ 322 w 982"/>
                    <a:gd name="T29" fmla="*/ 280 h 768"/>
                    <a:gd name="T30" fmla="*/ 294 w 982"/>
                    <a:gd name="T31" fmla="*/ 348 h 768"/>
                    <a:gd name="T32" fmla="*/ 256 w 982"/>
                    <a:gd name="T33" fmla="*/ 484 h 768"/>
                    <a:gd name="T34" fmla="*/ 282 w 982"/>
                    <a:gd name="T35" fmla="*/ 514 h 768"/>
                    <a:gd name="T36" fmla="*/ 312 w 982"/>
                    <a:gd name="T37" fmla="*/ 550 h 768"/>
                    <a:gd name="T38" fmla="*/ 330 w 982"/>
                    <a:gd name="T39" fmla="*/ 570 h 768"/>
                    <a:gd name="T40" fmla="*/ 350 w 982"/>
                    <a:gd name="T41" fmla="*/ 598 h 768"/>
                    <a:gd name="T42" fmla="*/ 378 w 982"/>
                    <a:gd name="T43" fmla="*/ 616 h 768"/>
                    <a:gd name="T44" fmla="*/ 354 w 982"/>
                    <a:gd name="T45" fmla="*/ 684 h 768"/>
                    <a:gd name="T46" fmla="*/ 338 w 982"/>
                    <a:gd name="T47" fmla="*/ 754 h 768"/>
                    <a:gd name="T48" fmla="*/ 378 w 982"/>
                    <a:gd name="T49" fmla="*/ 758 h 768"/>
                    <a:gd name="T50" fmla="*/ 414 w 982"/>
                    <a:gd name="T51" fmla="*/ 660 h 768"/>
                    <a:gd name="T52" fmla="*/ 456 w 982"/>
                    <a:gd name="T53" fmla="*/ 662 h 768"/>
                    <a:gd name="T54" fmla="*/ 474 w 982"/>
                    <a:gd name="T55" fmla="*/ 652 h 768"/>
                    <a:gd name="T56" fmla="*/ 504 w 982"/>
                    <a:gd name="T57" fmla="*/ 652 h 768"/>
                    <a:gd name="T58" fmla="*/ 530 w 982"/>
                    <a:gd name="T59" fmla="*/ 582 h 768"/>
                    <a:gd name="T60" fmla="*/ 560 w 982"/>
                    <a:gd name="T61" fmla="*/ 332 h 768"/>
                    <a:gd name="T62" fmla="*/ 568 w 982"/>
                    <a:gd name="T63" fmla="*/ 306 h 768"/>
                    <a:gd name="T64" fmla="*/ 586 w 982"/>
                    <a:gd name="T65" fmla="*/ 428 h 768"/>
                    <a:gd name="T66" fmla="*/ 636 w 982"/>
                    <a:gd name="T67" fmla="*/ 484 h 768"/>
                    <a:gd name="T68" fmla="*/ 628 w 982"/>
                    <a:gd name="T69" fmla="*/ 376 h 768"/>
                    <a:gd name="T70" fmla="*/ 612 w 982"/>
                    <a:gd name="T71" fmla="*/ 288 h 768"/>
                    <a:gd name="T72" fmla="*/ 678 w 982"/>
                    <a:gd name="T73" fmla="*/ 454 h 768"/>
                    <a:gd name="T74" fmla="*/ 762 w 982"/>
                    <a:gd name="T75" fmla="*/ 592 h 768"/>
                    <a:gd name="T76" fmla="*/ 790 w 982"/>
                    <a:gd name="T77" fmla="*/ 602 h 768"/>
                    <a:gd name="T78" fmla="*/ 820 w 982"/>
                    <a:gd name="T79" fmla="*/ 598 h 768"/>
                    <a:gd name="T80" fmla="*/ 842 w 982"/>
                    <a:gd name="T81" fmla="*/ 590 h 768"/>
                    <a:gd name="T82" fmla="*/ 886 w 982"/>
                    <a:gd name="T83" fmla="*/ 598 h 768"/>
                    <a:gd name="T84" fmla="*/ 958 w 982"/>
                    <a:gd name="T85" fmla="*/ 668 h 768"/>
                    <a:gd name="T86" fmla="*/ 964 w 982"/>
                    <a:gd name="T87" fmla="*/ 616 h 768"/>
                    <a:gd name="T88" fmla="*/ 920 w 982"/>
                    <a:gd name="T89" fmla="*/ 576 h 768"/>
                    <a:gd name="T90" fmla="*/ 894 w 982"/>
                    <a:gd name="T91" fmla="*/ 516 h 768"/>
                    <a:gd name="T92" fmla="*/ 920 w 982"/>
                    <a:gd name="T93" fmla="*/ 500 h 768"/>
                    <a:gd name="T94" fmla="*/ 920 w 982"/>
                    <a:gd name="T95" fmla="*/ 460 h 768"/>
                    <a:gd name="T96" fmla="*/ 950 w 982"/>
                    <a:gd name="T97" fmla="*/ 436 h 768"/>
                    <a:gd name="T98" fmla="*/ 956 w 982"/>
                    <a:gd name="T99" fmla="*/ 388 h 768"/>
                    <a:gd name="T100" fmla="*/ 934 w 982"/>
                    <a:gd name="T101" fmla="*/ 318 h 768"/>
                    <a:gd name="T102" fmla="*/ 866 w 982"/>
                    <a:gd name="T103" fmla="*/ 238 h 768"/>
                    <a:gd name="T104" fmla="*/ 914 w 982"/>
                    <a:gd name="T105" fmla="*/ 178 h 768"/>
                    <a:gd name="T106" fmla="*/ 958 w 982"/>
                    <a:gd name="T107" fmla="*/ 118 h 768"/>
                    <a:gd name="T108" fmla="*/ 970 w 982"/>
                    <a:gd name="T109" fmla="*/ 78 h 768"/>
                    <a:gd name="T110" fmla="*/ 970 w 982"/>
                    <a:gd name="T111" fmla="*/ 38 h 768"/>
                    <a:gd name="T112" fmla="*/ 978 w 982"/>
                    <a:gd name="T113" fmla="*/ 14 h 768"/>
                    <a:gd name="T114" fmla="*/ 562 w 982"/>
                    <a:gd name="T115" fmla="*/ 150 h 7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982" h="768">
                      <a:moveTo>
                        <a:pt x="676" y="0"/>
                      </a:moveTo>
                      <a:lnTo>
                        <a:pt x="676" y="0"/>
                      </a:lnTo>
                      <a:lnTo>
                        <a:pt x="666" y="14"/>
                      </a:lnTo>
                      <a:lnTo>
                        <a:pt x="666" y="14"/>
                      </a:lnTo>
                      <a:lnTo>
                        <a:pt x="654" y="36"/>
                      </a:lnTo>
                      <a:lnTo>
                        <a:pt x="642" y="58"/>
                      </a:lnTo>
                      <a:lnTo>
                        <a:pt x="620" y="104"/>
                      </a:lnTo>
                      <a:lnTo>
                        <a:pt x="604" y="146"/>
                      </a:lnTo>
                      <a:lnTo>
                        <a:pt x="594" y="174"/>
                      </a:lnTo>
                      <a:lnTo>
                        <a:pt x="594" y="174"/>
                      </a:lnTo>
                      <a:lnTo>
                        <a:pt x="592" y="170"/>
                      </a:lnTo>
                      <a:lnTo>
                        <a:pt x="586" y="164"/>
                      </a:lnTo>
                      <a:lnTo>
                        <a:pt x="586" y="164"/>
                      </a:lnTo>
                      <a:lnTo>
                        <a:pt x="588" y="160"/>
                      </a:lnTo>
                      <a:lnTo>
                        <a:pt x="588" y="156"/>
                      </a:lnTo>
                      <a:lnTo>
                        <a:pt x="588" y="156"/>
                      </a:lnTo>
                      <a:lnTo>
                        <a:pt x="586" y="152"/>
                      </a:lnTo>
                      <a:lnTo>
                        <a:pt x="582" y="148"/>
                      </a:lnTo>
                      <a:lnTo>
                        <a:pt x="580" y="146"/>
                      </a:lnTo>
                      <a:lnTo>
                        <a:pt x="574" y="146"/>
                      </a:lnTo>
                      <a:lnTo>
                        <a:pt x="574" y="146"/>
                      </a:lnTo>
                      <a:lnTo>
                        <a:pt x="574" y="146"/>
                      </a:lnTo>
                      <a:lnTo>
                        <a:pt x="574" y="144"/>
                      </a:lnTo>
                      <a:lnTo>
                        <a:pt x="572" y="144"/>
                      </a:lnTo>
                      <a:lnTo>
                        <a:pt x="568" y="144"/>
                      </a:lnTo>
                      <a:lnTo>
                        <a:pt x="568" y="144"/>
                      </a:lnTo>
                      <a:lnTo>
                        <a:pt x="564" y="142"/>
                      </a:lnTo>
                      <a:lnTo>
                        <a:pt x="564" y="144"/>
                      </a:lnTo>
                      <a:lnTo>
                        <a:pt x="564" y="142"/>
                      </a:lnTo>
                      <a:lnTo>
                        <a:pt x="562" y="144"/>
                      </a:lnTo>
                      <a:lnTo>
                        <a:pt x="560" y="144"/>
                      </a:lnTo>
                      <a:lnTo>
                        <a:pt x="560" y="146"/>
                      </a:lnTo>
                      <a:lnTo>
                        <a:pt x="558" y="146"/>
                      </a:lnTo>
                      <a:lnTo>
                        <a:pt x="556" y="148"/>
                      </a:lnTo>
                      <a:lnTo>
                        <a:pt x="558" y="150"/>
                      </a:lnTo>
                      <a:lnTo>
                        <a:pt x="558" y="150"/>
                      </a:lnTo>
                      <a:lnTo>
                        <a:pt x="558" y="150"/>
                      </a:lnTo>
                      <a:lnTo>
                        <a:pt x="554" y="150"/>
                      </a:lnTo>
                      <a:lnTo>
                        <a:pt x="554" y="150"/>
                      </a:lnTo>
                      <a:lnTo>
                        <a:pt x="550" y="152"/>
                      </a:lnTo>
                      <a:lnTo>
                        <a:pt x="546" y="154"/>
                      </a:lnTo>
                      <a:lnTo>
                        <a:pt x="544" y="158"/>
                      </a:lnTo>
                      <a:lnTo>
                        <a:pt x="544" y="162"/>
                      </a:lnTo>
                      <a:lnTo>
                        <a:pt x="544" y="162"/>
                      </a:lnTo>
                      <a:lnTo>
                        <a:pt x="548" y="168"/>
                      </a:lnTo>
                      <a:lnTo>
                        <a:pt x="548" y="168"/>
                      </a:lnTo>
                      <a:lnTo>
                        <a:pt x="542" y="182"/>
                      </a:lnTo>
                      <a:lnTo>
                        <a:pt x="542" y="182"/>
                      </a:lnTo>
                      <a:lnTo>
                        <a:pt x="522" y="158"/>
                      </a:lnTo>
                      <a:lnTo>
                        <a:pt x="494" y="124"/>
                      </a:lnTo>
                      <a:lnTo>
                        <a:pt x="460" y="88"/>
                      </a:lnTo>
                      <a:lnTo>
                        <a:pt x="442" y="70"/>
                      </a:lnTo>
                      <a:lnTo>
                        <a:pt x="424" y="54"/>
                      </a:lnTo>
                      <a:lnTo>
                        <a:pt x="424" y="54"/>
                      </a:lnTo>
                      <a:lnTo>
                        <a:pt x="384" y="26"/>
                      </a:lnTo>
                      <a:lnTo>
                        <a:pt x="346" y="0"/>
                      </a:lnTo>
                      <a:lnTo>
                        <a:pt x="0" y="0"/>
                      </a:lnTo>
                      <a:lnTo>
                        <a:pt x="0" y="8"/>
                      </a:lnTo>
                      <a:lnTo>
                        <a:pt x="10" y="28"/>
                      </a:lnTo>
                      <a:lnTo>
                        <a:pt x="24" y="48"/>
                      </a:lnTo>
                      <a:lnTo>
                        <a:pt x="24" y="48"/>
                      </a:lnTo>
                      <a:lnTo>
                        <a:pt x="32" y="54"/>
                      </a:lnTo>
                      <a:lnTo>
                        <a:pt x="38" y="60"/>
                      </a:lnTo>
                      <a:lnTo>
                        <a:pt x="44" y="62"/>
                      </a:lnTo>
                      <a:lnTo>
                        <a:pt x="44" y="62"/>
                      </a:lnTo>
                      <a:lnTo>
                        <a:pt x="48" y="66"/>
                      </a:lnTo>
                      <a:lnTo>
                        <a:pt x="52" y="70"/>
                      </a:lnTo>
                      <a:lnTo>
                        <a:pt x="56" y="76"/>
                      </a:lnTo>
                      <a:lnTo>
                        <a:pt x="56" y="76"/>
                      </a:lnTo>
                      <a:lnTo>
                        <a:pt x="62" y="82"/>
                      </a:lnTo>
                      <a:lnTo>
                        <a:pt x="68" y="88"/>
                      </a:lnTo>
                      <a:lnTo>
                        <a:pt x="76" y="92"/>
                      </a:lnTo>
                      <a:lnTo>
                        <a:pt x="76" y="92"/>
                      </a:lnTo>
                      <a:lnTo>
                        <a:pt x="84" y="96"/>
                      </a:lnTo>
                      <a:lnTo>
                        <a:pt x="92" y="102"/>
                      </a:lnTo>
                      <a:lnTo>
                        <a:pt x="98" y="108"/>
                      </a:lnTo>
                      <a:lnTo>
                        <a:pt x="100" y="112"/>
                      </a:lnTo>
                      <a:lnTo>
                        <a:pt x="100" y="112"/>
                      </a:lnTo>
                      <a:lnTo>
                        <a:pt x="104" y="118"/>
                      </a:lnTo>
                      <a:lnTo>
                        <a:pt x="110" y="124"/>
                      </a:lnTo>
                      <a:lnTo>
                        <a:pt x="120" y="132"/>
                      </a:lnTo>
                      <a:lnTo>
                        <a:pt x="120" y="132"/>
                      </a:lnTo>
                      <a:lnTo>
                        <a:pt x="126" y="142"/>
                      </a:lnTo>
                      <a:lnTo>
                        <a:pt x="128" y="152"/>
                      </a:lnTo>
                      <a:lnTo>
                        <a:pt x="128" y="154"/>
                      </a:lnTo>
                      <a:lnTo>
                        <a:pt x="128" y="158"/>
                      </a:lnTo>
                      <a:lnTo>
                        <a:pt x="128" y="158"/>
                      </a:lnTo>
                      <a:lnTo>
                        <a:pt x="126" y="160"/>
                      </a:lnTo>
                      <a:lnTo>
                        <a:pt x="128" y="162"/>
                      </a:lnTo>
                      <a:lnTo>
                        <a:pt x="132" y="166"/>
                      </a:lnTo>
                      <a:lnTo>
                        <a:pt x="138" y="170"/>
                      </a:lnTo>
                      <a:lnTo>
                        <a:pt x="138" y="170"/>
                      </a:lnTo>
                      <a:lnTo>
                        <a:pt x="144" y="176"/>
                      </a:lnTo>
                      <a:lnTo>
                        <a:pt x="146" y="182"/>
                      </a:lnTo>
                      <a:lnTo>
                        <a:pt x="146" y="184"/>
                      </a:lnTo>
                      <a:lnTo>
                        <a:pt x="146" y="188"/>
                      </a:lnTo>
                      <a:lnTo>
                        <a:pt x="146" y="188"/>
                      </a:lnTo>
                      <a:lnTo>
                        <a:pt x="146" y="192"/>
                      </a:lnTo>
                      <a:lnTo>
                        <a:pt x="146" y="196"/>
                      </a:lnTo>
                      <a:lnTo>
                        <a:pt x="150" y="206"/>
                      </a:lnTo>
                      <a:lnTo>
                        <a:pt x="156" y="214"/>
                      </a:lnTo>
                      <a:lnTo>
                        <a:pt x="162" y="218"/>
                      </a:lnTo>
                      <a:lnTo>
                        <a:pt x="162" y="218"/>
                      </a:lnTo>
                      <a:lnTo>
                        <a:pt x="166" y="220"/>
                      </a:lnTo>
                      <a:lnTo>
                        <a:pt x="170" y="226"/>
                      </a:lnTo>
                      <a:lnTo>
                        <a:pt x="172" y="234"/>
                      </a:lnTo>
                      <a:lnTo>
                        <a:pt x="172" y="234"/>
                      </a:lnTo>
                      <a:lnTo>
                        <a:pt x="176" y="240"/>
                      </a:lnTo>
                      <a:lnTo>
                        <a:pt x="182" y="248"/>
                      </a:lnTo>
                      <a:lnTo>
                        <a:pt x="192" y="256"/>
                      </a:lnTo>
                      <a:lnTo>
                        <a:pt x="192" y="256"/>
                      </a:lnTo>
                      <a:lnTo>
                        <a:pt x="206" y="270"/>
                      </a:lnTo>
                      <a:lnTo>
                        <a:pt x="216" y="280"/>
                      </a:lnTo>
                      <a:lnTo>
                        <a:pt x="216" y="280"/>
                      </a:lnTo>
                      <a:lnTo>
                        <a:pt x="222" y="284"/>
                      </a:lnTo>
                      <a:lnTo>
                        <a:pt x="232" y="286"/>
                      </a:lnTo>
                      <a:lnTo>
                        <a:pt x="242" y="290"/>
                      </a:lnTo>
                      <a:lnTo>
                        <a:pt x="270" y="288"/>
                      </a:lnTo>
                      <a:lnTo>
                        <a:pt x="296" y="284"/>
                      </a:lnTo>
                      <a:lnTo>
                        <a:pt x="322" y="280"/>
                      </a:lnTo>
                      <a:lnTo>
                        <a:pt x="358" y="276"/>
                      </a:lnTo>
                      <a:lnTo>
                        <a:pt x="368" y="276"/>
                      </a:lnTo>
                      <a:lnTo>
                        <a:pt x="368" y="276"/>
                      </a:lnTo>
                      <a:lnTo>
                        <a:pt x="320" y="316"/>
                      </a:lnTo>
                      <a:lnTo>
                        <a:pt x="308" y="330"/>
                      </a:lnTo>
                      <a:lnTo>
                        <a:pt x="300" y="340"/>
                      </a:lnTo>
                      <a:lnTo>
                        <a:pt x="296" y="346"/>
                      </a:lnTo>
                      <a:lnTo>
                        <a:pt x="294" y="348"/>
                      </a:lnTo>
                      <a:lnTo>
                        <a:pt x="294" y="350"/>
                      </a:lnTo>
                      <a:lnTo>
                        <a:pt x="266" y="412"/>
                      </a:lnTo>
                      <a:lnTo>
                        <a:pt x="270" y="420"/>
                      </a:lnTo>
                      <a:lnTo>
                        <a:pt x="270" y="428"/>
                      </a:lnTo>
                      <a:lnTo>
                        <a:pt x="264" y="446"/>
                      </a:lnTo>
                      <a:lnTo>
                        <a:pt x="258" y="460"/>
                      </a:lnTo>
                      <a:lnTo>
                        <a:pt x="256" y="484"/>
                      </a:lnTo>
                      <a:lnTo>
                        <a:pt x="256" y="484"/>
                      </a:lnTo>
                      <a:lnTo>
                        <a:pt x="260" y="492"/>
                      </a:lnTo>
                      <a:lnTo>
                        <a:pt x="264" y="498"/>
                      </a:lnTo>
                      <a:lnTo>
                        <a:pt x="268" y="500"/>
                      </a:lnTo>
                      <a:lnTo>
                        <a:pt x="272" y="502"/>
                      </a:lnTo>
                      <a:lnTo>
                        <a:pt x="272" y="502"/>
                      </a:lnTo>
                      <a:lnTo>
                        <a:pt x="276" y="504"/>
                      </a:lnTo>
                      <a:lnTo>
                        <a:pt x="278" y="506"/>
                      </a:lnTo>
                      <a:lnTo>
                        <a:pt x="282" y="514"/>
                      </a:lnTo>
                      <a:lnTo>
                        <a:pt x="282" y="524"/>
                      </a:lnTo>
                      <a:lnTo>
                        <a:pt x="286" y="540"/>
                      </a:lnTo>
                      <a:lnTo>
                        <a:pt x="286" y="540"/>
                      </a:lnTo>
                      <a:lnTo>
                        <a:pt x="288" y="542"/>
                      </a:lnTo>
                      <a:lnTo>
                        <a:pt x="292" y="546"/>
                      </a:lnTo>
                      <a:lnTo>
                        <a:pt x="300" y="550"/>
                      </a:lnTo>
                      <a:lnTo>
                        <a:pt x="306" y="550"/>
                      </a:lnTo>
                      <a:lnTo>
                        <a:pt x="312" y="550"/>
                      </a:lnTo>
                      <a:lnTo>
                        <a:pt x="312" y="550"/>
                      </a:lnTo>
                      <a:lnTo>
                        <a:pt x="318" y="550"/>
                      </a:lnTo>
                      <a:lnTo>
                        <a:pt x="322" y="552"/>
                      </a:lnTo>
                      <a:lnTo>
                        <a:pt x="326" y="554"/>
                      </a:lnTo>
                      <a:lnTo>
                        <a:pt x="328" y="558"/>
                      </a:lnTo>
                      <a:lnTo>
                        <a:pt x="330" y="566"/>
                      </a:lnTo>
                      <a:lnTo>
                        <a:pt x="330" y="570"/>
                      </a:lnTo>
                      <a:lnTo>
                        <a:pt x="330" y="570"/>
                      </a:lnTo>
                      <a:lnTo>
                        <a:pt x="332" y="580"/>
                      </a:lnTo>
                      <a:lnTo>
                        <a:pt x="334" y="588"/>
                      </a:lnTo>
                      <a:lnTo>
                        <a:pt x="336" y="594"/>
                      </a:lnTo>
                      <a:lnTo>
                        <a:pt x="336" y="594"/>
                      </a:lnTo>
                      <a:lnTo>
                        <a:pt x="340" y="598"/>
                      </a:lnTo>
                      <a:lnTo>
                        <a:pt x="344" y="598"/>
                      </a:lnTo>
                      <a:lnTo>
                        <a:pt x="350" y="598"/>
                      </a:lnTo>
                      <a:lnTo>
                        <a:pt x="350" y="598"/>
                      </a:lnTo>
                      <a:lnTo>
                        <a:pt x="358" y="598"/>
                      </a:lnTo>
                      <a:lnTo>
                        <a:pt x="364" y="598"/>
                      </a:lnTo>
                      <a:lnTo>
                        <a:pt x="370" y="600"/>
                      </a:lnTo>
                      <a:lnTo>
                        <a:pt x="372" y="604"/>
                      </a:lnTo>
                      <a:lnTo>
                        <a:pt x="372" y="604"/>
                      </a:lnTo>
                      <a:lnTo>
                        <a:pt x="374" y="608"/>
                      </a:lnTo>
                      <a:lnTo>
                        <a:pt x="378" y="612"/>
                      </a:lnTo>
                      <a:lnTo>
                        <a:pt x="378" y="616"/>
                      </a:lnTo>
                      <a:lnTo>
                        <a:pt x="380" y="622"/>
                      </a:lnTo>
                      <a:lnTo>
                        <a:pt x="378" y="628"/>
                      </a:lnTo>
                      <a:lnTo>
                        <a:pt x="376" y="636"/>
                      </a:lnTo>
                      <a:lnTo>
                        <a:pt x="376" y="636"/>
                      </a:lnTo>
                      <a:lnTo>
                        <a:pt x="364" y="668"/>
                      </a:lnTo>
                      <a:lnTo>
                        <a:pt x="360" y="680"/>
                      </a:lnTo>
                      <a:lnTo>
                        <a:pt x="354" y="684"/>
                      </a:lnTo>
                      <a:lnTo>
                        <a:pt x="354" y="684"/>
                      </a:lnTo>
                      <a:lnTo>
                        <a:pt x="348" y="692"/>
                      </a:lnTo>
                      <a:lnTo>
                        <a:pt x="344" y="702"/>
                      </a:lnTo>
                      <a:lnTo>
                        <a:pt x="338" y="716"/>
                      </a:lnTo>
                      <a:lnTo>
                        <a:pt x="338" y="716"/>
                      </a:lnTo>
                      <a:lnTo>
                        <a:pt x="336" y="720"/>
                      </a:lnTo>
                      <a:lnTo>
                        <a:pt x="334" y="734"/>
                      </a:lnTo>
                      <a:lnTo>
                        <a:pt x="336" y="748"/>
                      </a:lnTo>
                      <a:lnTo>
                        <a:pt x="338" y="754"/>
                      </a:lnTo>
                      <a:lnTo>
                        <a:pt x="342" y="760"/>
                      </a:lnTo>
                      <a:lnTo>
                        <a:pt x="342" y="760"/>
                      </a:lnTo>
                      <a:lnTo>
                        <a:pt x="348" y="764"/>
                      </a:lnTo>
                      <a:lnTo>
                        <a:pt x="356" y="768"/>
                      </a:lnTo>
                      <a:lnTo>
                        <a:pt x="364" y="768"/>
                      </a:lnTo>
                      <a:lnTo>
                        <a:pt x="364" y="768"/>
                      </a:lnTo>
                      <a:lnTo>
                        <a:pt x="372" y="764"/>
                      </a:lnTo>
                      <a:lnTo>
                        <a:pt x="378" y="758"/>
                      </a:lnTo>
                      <a:lnTo>
                        <a:pt x="386" y="746"/>
                      </a:lnTo>
                      <a:lnTo>
                        <a:pt x="390" y="730"/>
                      </a:lnTo>
                      <a:lnTo>
                        <a:pt x="390" y="730"/>
                      </a:lnTo>
                      <a:lnTo>
                        <a:pt x="398" y="700"/>
                      </a:lnTo>
                      <a:lnTo>
                        <a:pt x="406" y="678"/>
                      </a:lnTo>
                      <a:lnTo>
                        <a:pt x="412" y="662"/>
                      </a:lnTo>
                      <a:lnTo>
                        <a:pt x="412" y="662"/>
                      </a:lnTo>
                      <a:lnTo>
                        <a:pt x="414" y="660"/>
                      </a:lnTo>
                      <a:lnTo>
                        <a:pt x="418" y="658"/>
                      </a:lnTo>
                      <a:lnTo>
                        <a:pt x="428" y="654"/>
                      </a:lnTo>
                      <a:lnTo>
                        <a:pt x="434" y="654"/>
                      </a:lnTo>
                      <a:lnTo>
                        <a:pt x="444" y="656"/>
                      </a:lnTo>
                      <a:lnTo>
                        <a:pt x="444" y="656"/>
                      </a:lnTo>
                      <a:lnTo>
                        <a:pt x="454" y="660"/>
                      </a:lnTo>
                      <a:lnTo>
                        <a:pt x="456" y="660"/>
                      </a:lnTo>
                      <a:lnTo>
                        <a:pt x="456" y="662"/>
                      </a:lnTo>
                      <a:lnTo>
                        <a:pt x="454" y="662"/>
                      </a:lnTo>
                      <a:lnTo>
                        <a:pt x="456" y="662"/>
                      </a:lnTo>
                      <a:lnTo>
                        <a:pt x="456" y="662"/>
                      </a:lnTo>
                      <a:lnTo>
                        <a:pt x="462" y="660"/>
                      </a:lnTo>
                      <a:lnTo>
                        <a:pt x="466" y="658"/>
                      </a:lnTo>
                      <a:lnTo>
                        <a:pt x="470" y="654"/>
                      </a:lnTo>
                      <a:lnTo>
                        <a:pt x="470" y="654"/>
                      </a:lnTo>
                      <a:lnTo>
                        <a:pt x="474" y="652"/>
                      </a:lnTo>
                      <a:lnTo>
                        <a:pt x="478" y="648"/>
                      </a:lnTo>
                      <a:lnTo>
                        <a:pt x="482" y="648"/>
                      </a:lnTo>
                      <a:lnTo>
                        <a:pt x="482" y="648"/>
                      </a:lnTo>
                      <a:lnTo>
                        <a:pt x="492" y="648"/>
                      </a:lnTo>
                      <a:lnTo>
                        <a:pt x="498" y="650"/>
                      </a:lnTo>
                      <a:lnTo>
                        <a:pt x="498" y="650"/>
                      </a:lnTo>
                      <a:lnTo>
                        <a:pt x="500" y="650"/>
                      </a:lnTo>
                      <a:lnTo>
                        <a:pt x="504" y="652"/>
                      </a:lnTo>
                      <a:lnTo>
                        <a:pt x="510" y="650"/>
                      </a:lnTo>
                      <a:lnTo>
                        <a:pt x="514" y="648"/>
                      </a:lnTo>
                      <a:lnTo>
                        <a:pt x="516" y="644"/>
                      </a:lnTo>
                      <a:lnTo>
                        <a:pt x="516" y="644"/>
                      </a:lnTo>
                      <a:lnTo>
                        <a:pt x="520" y="632"/>
                      </a:lnTo>
                      <a:lnTo>
                        <a:pt x="522" y="620"/>
                      </a:lnTo>
                      <a:lnTo>
                        <a:pt x="522" y="606"/>
                      </a:lnTo>
                      <a:lnTo>
                        <a:pt x="530" y="582"/>
                      </a:lnTo>
                      <a:lnTo>
                        <a:pt x="530" y="572"/>
                      </a:lnTo>
                      <a:lnTo>
                        <a:pt x="544" y="570"/>
                      </a:lnTo>
                      <a:lnTo>
                        <a:pt x="550" y="534"/>
                      </a:lnTo>
                      <a:lnTo>
                        <a:pt x="556" y="474"/>
                      </a:lnTo>
                      <a:lnTo>
                        <a:pt x="558" y="398"/>
                      </a:lnTo>
                      <a:lnTo>
                        <a:pt x="558" y="340"/>
                      </a:lnTo>
                      <a:lnTo>
                        <a:pt x="558" y="340"/>
                      </a:lnTo>
                      <a:lnTo>
                        <a:pt x="560" y="332"/>
                      </a:lnTo>
                      <a:lnTo>
                        <a:pt x="562" y="322"/>
                      </a:lnTo>
                      <a:lnTo>
                        <a:pt x="562" y="308"/>
                      </a:lnTo>
                      <a:lnTo>
                        <a:pt x="562" y="308"/>
                      </a:lnTo>
                      <a:lnTo>
                        <a:pt x="560" y="300"/>
                      </a:lnTo>
                      <a:lnTo>
                        <a:pt x="562" y="296"/>
                      </a:lnTo>
                      <a:lnTo>
                        <a:pt x="564" y="294"/>
                      </a:lnTo>
                      <a:lnTo>
                        <a:pt x="568" y="294"/>
                      </a:lnTo>
                      <a:lnTo>
                        <a:pt x="568" y="306"/>
                      </a:lnTo>
                      <a:lnTo>
                        <a:pt x="570" y="338"/>
                      </a:lnTo>
                      <a:lnTo>
                        <a:pt x="574" y="348"/>
                      </a:lnTo>
                      <a:lnTo>
                        <a:pt x="570" y="362"/>
                      </a:lnTo>
                      <a:lnTo>
                        <a:pt x="574" y="384"/>
                      </a:lnTo>
                      <a:lnTo>
                        <a:pt x="576" y="390"/>
                      </a:lnTo>
                      <a:lnTo>
                        <a:pt x="580" y="422"/>
                      </a:lnTo>
                      <a:lnTo>
                        <a:pt x="586" y="422"/>
                      </a:lnTo>
                      <a:lnTo>
                        <a:pt x="586" y="428"/>
                      </a:lnTo>
                      <a:lnTo>
                        <a:pt x="582" y="432"/>
                      </a:lnTo>
                      <a:lnTo>
                        <a:pt x="586" y="448"/>
                      </a:lnTo>
                      <a:lnTo>
                        <a:pt x="590" y="472"/>
                      </a:lnTo>
                      <a:lnTo>
                        <a:pt x="602" y="490"/>
                      </a:lnTo>
                      <a:lnTo>
                        <a:pt x="620" y="500"/>
                      </a:lnTo>
                      <a:lnTo>
                        <a:pt x="620" y="486"/>
                      </a:lnTo>
                      <a:lnTo>
                        <a:pt x="624" y="498"/>
                      </a:lnTo>
                      <a:lnTo>
                        <a:pt x="636" y="484"/>
                      </a:lnTo>
                      <a:lnTo>
                        <a:pt x="642" y="462"/>
                      </a:lnTo>
                      <a:lnTo>
                        <a:pt x="638" y="438"/>
                      </a:lnTo>
                      <a:lnTo>
                        <a:pt x="636" y="424"/>
                      </a:lnTo>
                      <a:lnTo>
                        <a:pt x="632" y="420"/>
                      </a:lnTo>
                      <a:lnTo>
                        <a:pt x="630" y="416"/>
                      </a:lnTo>
                      <a:lnTo>
                        <a:pt x="636" y="412"/>
                      </a:lnTo>
                      <a:lnTo>
                        <a:pt x="630" y="382"/>
                      </a:lnTo>
                      <a:lnTo>
                        <a:pt x="628" y="376"/>
                      </a:lnTo>
                      <a:lnTo>
                        <a:pt x="626" y="354"/>
                      </a:lnTo>
                      <a:lnTo>
                        <a:pt x="618" y="340"/>
                      </a:lnTo>
                      <a:lnTo>
                        <a:pt x="618" y="330"/>
                      </a:lnTo>
                      <a:lnTo>
                        <a:pt x="610" y="300"/>
                      </a:lnTo>
                      <a:lnTo>
                        <a:pt x="606" y="288"/>
                      </a:lnTo>
                      <a:lnTo>
                        <a:pt x="606" y="288"/>
                      </a:lnTo>
                      <a:lnTo>
                        <a:pt x="610" y="286"/>
                      </a:lnTo>
                      <a:lnTo>
                        <a:pt x="612" y="288"/>
                      </a:lnTo>
                      <a:lnTo>
                        <a:pt x="616" y="292"/>
                      </a:lnTo>
                      <a:lnTo>
                        <a:pt x="618" y="298"/>
                      </a:lnTo>
                      <a:lnTo>
                        <a:pt x="618" y="298"/>
                      </a:lnTo>
                      <a:lnTo>
                        <a:pt x="622" y="312"/>
                      </a:lnTo>
                      <a:lnTo>
                        <a:pt x="626" y="322"/>
                      </a:lnTo>
                      <a:lnTo>
                        <a:pt x="632" y="328"/>
                      </a:lnTo>
                      <a:lnTo>
                        <a:pt x="652" y="384"/>
                      </a:lnTo>
                      <a:lnTo>
                        <a:pt x="678" y="454"/>
                      </a:lnTo>
                      <a:lnTo>
                        <a:pt x="702" y="508"/>
                      </a:lnTo>
                      <a:lnTo>
                        <a:pt x="720" y="540"/>
                      </a:lnTo>
                      <a:lnTo>
                        <a:pt x="732" y="540"/>
                      </a:lnTo>
                      <a:lnTo>
                        <a:pt x="736" y="548"/>
                      </a:lnTo>
                      <a:lnTo>
                        <a:pt x="752" y="568"/>
                      </a:lnTo>
                      <a:lnTo>
                        <a:pt x="752" y="568"/>
                      </a:lnTo>
                      <a:lnTo>
                        <a:pt x="756" y="582"/>
                      </a:lnTo>
                      <a:lnTo>
                        <a:pt x="762" y="592"/>
                      </a:lnTo>
                      <a:lnTo>
                        <a:pt x="768" y="602"/>
                      </a:lnTo>
                      <a:lnTo>
                        <a:pt x="768" y="602"/>
                      </a:lnTo>
                      <a:lnTo>
                        <a:pt x="774" y="604"/>
                      </a:lnTo>
                      <a:lnTo>
                        <a:pt x="776" y="606"/>
                      </a:lnTo>
                      <a:lnTo>
                        <a:pt x="784" y="604"/>
                      </a:lnTo>
                      <a:lnTo>
                        <a:pt x="788" y="602"/>
                      </a:lnTo>
                      <a:lnTo>
                        <a:pt x="790" y="602"/>
                      </a:lnTo>
                      <a:lnTo>
                        <a:pt x="790" y="602"/>
                      </a:lnTo>
                      <a:lnTo>
                        <a:pt x="794" y="598"/>
                      </a:lnTo>
                      <a:lnTo>
                        <a:pt x="804" y="594"/>
                      </a:lnTo>
                      <a:lnTo>
                        <a:pt x="804" y="594"/>
                      </a:lnTo>
                      <a:lnTo>
                        <a:pt x="808" y="594"/>
                      </a:lnTo>
                      <a:lnTo>
                        <a:pt x="812" y="594"/>
                      </a:lnTo>
                      <a:lnTo>
                        <a:pt x="816" y="596"/>
                      </a:lnTo>
                      <a:lnTo>
                        <a:pt x="816" y="596"/>
                      </a:lnTo>
                      <a:lnTo>
                        <a:pt x="820" y="598"/>
                      </a:lnTo>
                      <a:lnTo>
                        <a:pt x="826" y="600"/>
                      </a:lnTo>
                      <a:lnTo>
                        <a:pt x="832" y="600"/>
                      </a:lnTo>
                      <a:lnTo>
                        <a:pt x="832" y="600"/>
                      </a:lnTo>
                      <a:lnTo>
                        <a:pt x="836" y="600"/>
                      </a:lnTo>
                      <a:lnTo>
                        <a:pt x="834" y="598"/>
                      </a:lnTo>
                      <a:lnTo>
                        <a:pt x="832" y="598"/>
                      </a:lnTo>
                      <a:lnTo>
                        <a:pt x="834" y="596"/>
                      </a:lnTo>
                      <a:lnTo>
                        <a:pt x="842" y="590"/>
                      </a:lnTo>
                      <a:lnTo>
                        <a:pt x="842" y="590"/>
                      </a:lnTo>
                      <a:lnTo>
                        <a:pt x="850" y="586"/>
                      </a:lnTo>
                      <a:lnTo>
                        <a:pt x="856" y="582"/>
                      </a:lnTo>
                      <a:lnTo>
                        <a:pt x="866" y="582"/>
                      </a:lnTo>
                      <a:lnTo>
                        <a:pt x="872" y="584"/>
                      </a:lnTo>
                      <a:lnTo>
                        <a:pt x="874" y="586"/>
                      </a:lnTo>
                      <a:lnTo>
                        <a:pt x="874" y="586"/>
                      </a:lnTo>
                      <a:lnTo>
                        <a:pt x="886" y="598"/>
                      </a:lnTo>
                      <a:lnTo>
                        <a:pt x="898" y="616"/>
                      </a:lnTo>
                      <a:lnTo>
                        <a:pt x="916" y="642"/>
                      </a:lnTo>
                      <a:lnTo>
                        <a:pt x="916" y="642"/>
                      </a:lnTo>
                      <a:lnTo>
                        <a:pt x="926" y="656"/>
                      </a:lnTo>
                      <a:lnTo>
                        <a:pt x="934" y="664"/>
                      </a:lnTo>
                      <a:lnTo>
                        <a:pt x="944" y="668"/>
                      </a:lnTo>
                      <a:lnTo>
                        <a:pt x="952" y="670"/>
                      </a:lnTo>
                      <a:lnTo>
                        <a:pt x="958" y="668"/>
                      </a:lnTo>
                      <a:lnTo>
                        <a:pt x="964" y="666"/>
                      </a:lnTo>
                      <a:lnTo>
                        <a:pt x="968" y="660"/>
                      </a:lnTo>
                      <a:lnTo>
                        <a:pt x="972" y="654"/>
                      </a:lnTo>
                      <a:lnTo>
                        <a:pt x="972" y="654"/>
                      </a:lnTo>
                      <a:lnTo>
                        <a:pt x="974" y="648"/>
                      </a:lnTo>
                      <a:lnTo>
                        <a:pt x="974" y="642"/>
                      </a:lnTo>
                      <a:lnTo>
                        <a:pt x="970" y="628"/>
                      </a:lnTo>
                      <a:lnTo>
                        <a:pt x="964" y="616"/>
                      </a:lnTo>
                      <a:lnTo>
                        <a:pt x="962" y="612"/>
                      </a:lnTo>
                      <a:lnTo>
                        <a:pt x="962" y="612"/>
                      </a:lnTo>
                      <a:lnTo>
                        <a:pt x="952" y="600"/>
                      </a:lnTo>
                      <a:lnTo>
                        <a:pt x="944" y="592"/>
                      </a:lnTo>
                      <a:lnTo>
                        <a:pt x="936" y="588"/>
                      </a:lnTo>
                      <a:lnTo>
                        <a:pt x="936" y="588"/>
                      </a:lnTo>
                      <a:lnTo>
                        <a:pt x="928" y="584"/>
                      </a:lnTo>
                      <a:lnTo>
                        <a:pt x="920" y="576"/>
                      </a:lnTo>
                      <a:lnTo>
                        <a:pt x="900" y="550"/>
                      </a:lnTo>
                      <a:lnTo>
                        <a:pt x="900" y="550"/>
                      </a:lnTo>
                      <a:lnTo>
                        <a:pt x="894" y="542"/>
                      </a:lnTo>
                      <a:lnTo>
                        <a:pt x="892" y="536"/>
                      </a:lnTo>
                      <a:lnTo>
                        <a:pt x="890" y="530"/>
                      </a:lnTo>
                      <a:lnTo>
                        <a:pt x="890" y="526"/>
                      </a:lnTo>
                      <a:lnTo>
                        <a:pt x="892" y="520"/>
                      </a:lnTo>
                      <a:lnTo>
                        <a:pt x="894" y="516"/>
                      </a:lnTo>
                      <a:lnTo>
                        <a:pt x="894" y="516"/>
                      </a:lnTo>
                      <a:lnTo>
                        <a:pt x="894" y="514"/>
                      </a:lnTo>
                      <a:lnTo>
                        <a:pt x="898" y="510"/>
                      </a:lnTo>
                      <a:lnTo>
                        <a:pt x="904" y="508"/>
                      </a:lnTo>
                      <a:lnTo>
                        <a:pt x="912" y="506"/>
                      </a:lnTo>
                      <a:lnTo>
                        <a:pt x="912" y="506"/>
                      </a:lnTo>
                      <a:lnTo>
                        <a:pt x="918" y="504"/>
                      </a:lnTo>
                      <a:lnTo>
                        <a:pt x="920" y="500"/>
                      </a:lnTo>
                      <a:lnTo>
                        <a:pt x="924" y="496"/>
                      </a:lnTo>
                      <a:lnTo>
                        <a:pt x="924" y="496"/>
                      </a:lnTo>
                      <a:lnTo>
                        <a:pt x="924" y="490"/>
                      </a:lnTo>
                      <a:lnTo>
                        <a:pt x="924" y="482"/>
                      </a:lnTo>
                      <a:lnTo>
                        <a:pt x="920" y="472"/>
                      </a:lnTo>
                      <a:lnTo>
                        <a:pt x="920" y="472"/>
                      </a:lnTo>
                      <a:lnTo>
                        <a:pt x="920" y="468"/>
                      </a:lnTo>
                      <a:lnTo>
                        <a:pt x="920" y="460"/>
                      </a:lnTo>
                      <a:lnTo>
                        <a:pt x="920" y="456"/>
                      </a:lnTo>
                      <a:lnTo>
                        <a:pt x="924" y="452"/>
                      </a:lnTo>
                      <a:lnTo>
                        <a:pt x="926" y="448"/>
                      </a:lnTo>
                      <a:lnTo>
                        <a:pt x="932" y="446"/>
                      </a:lnTo>
                      <a:lnTo>
                        <a:pt x="932" y="446"/>
                      </a:lnTo>
                      <a:lnTo>
                        <a:pt x="938" y="446"/>
                      </a:lnTo>
                      <a:lnTo>
                        <a:pt x="942" y="442"/>
                      </a:lnTo>
                      <a:lnTo>
                        <a:pt x="950" y="436"/>
                      </a:lnTo>
                      <a:lnTo>
                        <a:pt x="952" y="432"/>
                      </a:lnTo>
                      <a:lnTo>
                        <a:pt x="952" y="428"/>
                      </a:lnTo>
                      <a:lnTo>
                        <a:pt x="952" y="412"/>
                      </a:lnTo>
                      <a:lnTo>
                        <a:pt x="952" y="412"/>
                      </a:lnTo>
                      <a:lnTo>
                        <a:pt x="948" y="402"/>
                      </a:lnTo>
                      <a:lnTo>
                        <a:pt x="950" y="394"/>
                      </a:lnTo>
                      <a:lnTo>
                        <a:pt x="952" y="392"/>
                      </a:lnTo>
                      <a:lnTo>
                        <a:pt x="956" y="388"/>
                      </a:lnTo>
                      <a:lnTo>
                        <a:pt x="956" y="388"/>
                      </a:lnTo>
                      <a:lnTo>
                        <a:pt x="958" y="386"/>
                      </a:lnTo>
                      <a:lnTo>
                        <a:pt x="962" y="382"/>
                      </a:lnTo>
                      <a:lnTo>
                        <a:pt x="964" y="374"/>
                      </a:lnTo>
                      <a:lnTo>
                        <a:pt x="962" y="366"/>
                      </a:lnTo>
                      <a:lnTo>
                        <a:pt x="954" y="344"/>
                      </a:lnTo>
                      <a:lnTo>
                        <a:pt x="944" y="332"/>
                      </a:lnTo>
                      <a:lnTo>
                        <a:pt x="934" y="318"/>
                      </a:lnTo>
                      <a:lnTo>
                        <a:pt x="930" y="310"/>
                      </a:lnTo>
                      <a:lnTo>
                        <a:pt x="930" y="302"/>
                      </a:lnTo>
                      <a:lnTo>
                        <a:pt x="884" y="252"/>
                      </a:lnTo>
                      <a:lnTo>
                        <a:pt x="884" y="252"/>
                      </a:lnTo>
                      <a:lnTo>
                        <a:pt x="884" y="250"/>
                      </a:lnTo>
                      <a:lnTo>
                        <a:pt x="882" y="248"/>
                      </a:lnTo>
                      <a:lnTo>
                        <a:pt x="876" y="244"/>
                      </a:lnTo>
                      <a:lnTo>
                        <a:pt x="866" y="238"/>
                      </a:lnTo>
                      <a:lnTo>
                        <a:pt x="850" y="228"/>
                      </a:lnTo>
                      <a:lnTo>
                        <a:pt x="792" y="204"/>
                      </a:lnTo>
                      <a:lnTo>
                        <a:pt x="800" y="202"/>
                      </a:lnTo>
                      <a:lnTo>
                        <a:pt x="834" y="194"/>
                      </a:lnTo>
                      <a:lnTo>
                        <a:pt x="860" y="190"/>
                      </a:lnTo>
                      <a:lnTo>
                        <a:pt x="888" y="186"/>
                      </a:lnTo>
                      <a:lnTo>
                        <a:pt x="914" y="178"/>
                      </a:lnTo>
                      <a:lnTo>
                        <a:pt x="914" y="178"/>
                      </a:lnTo>
                      <a:lnTo>
                        <a:pt x="924" y="172"/>
                      </a:lnTo>
                      <a:lnTo>
                        <a:pt x="932" y="166"/>
                      </a:lnTo>
                      <a:lnTo>
                        <a:pt x="936" y="160"/>
                      </a:lnTo>
                      <a:lnTo>
                        <a:pt x="936" y="160"/>
                      </a:lnTo>
                      <a:lnTo>
                        <a:pt x="942" y="148"/>
                      </a:lnTo>
                      <a:lnTo>
                        <a:pt x="952" y="130"/>
                      </a:lnTo>
                      <a:lnTo>
                        <a:pt x="952" y="130"/>
                      </a:lnTo>
                      <a:lnTo>
                        <a:pt x="958" y="118"/>
                      </a:lnTo>
                      <a:lnTo>
                        <a:pt x="960" y="110"/>
                      </a:lnTo>
                      <a:lnTo>
                        <a:pt x="962" y="104"/>
                      </a:lnTo>
                      <a:lnTo>
                        <a:pt x="962" y="104"/>
                      </a:lnTo>
                      <a:lnTo>
                        <a:pt x="962" y="94"/>
                      </a:lnTo>
                      <a:lnTo>
                        <a:pt x="964" y="88"/>
                      </a:lnTo>
                      <a:lnTo>
                        <a:pt x="966" y="84"/>
                      </a:lnTo>
                      <a:lnTo>
                        <a:pt x="966" y="84"/>
                      </a:lnTo>
                      <a:lnTo>
                        <a:pt x="970" y="78"/>
                      </a:lnTo>
                      <a:lnTo>
                        <a:pt x="974" y="68"/>
                      </a:lnTo>
                      <a:lnTo>
                        <a:pt x="974" y="58"/>
                      </a:lnTo>
                      <a:lnTo>
                        <a:pt x="974" y="54"/>
                      </a:lnTo>
                      <a:lnTo>
                        <a:pt x="972" y="50"/>
                      </a:lnTo>
                      <a:lnTo>
                        <a:pt x="972" y="50"/>
                      </a:lnTo>
                      <a:lnTo>
                        <a:pt x="970" y="48"/>
                      </a:lnTo>
                      <a:lnTo>
                        <a:pt x="970" y="44"/>
                      </a:lnTo>
                      <a:lnTo>
                        <a:pt x="970" y="38"/>
                      </a:lnTo>
                      <a:lnTo>
                        <a:pt x="974" y="30"/>
                      </a:lnTo>
                      <a:lnTo>
                        <a:pt x="974" y="30"/>
                      </a:lnTo>
                      <a:lnTo>
                        <a:pt x="978" y="24"/>
                      </a:lnTo>
                      <a:lnTo>
                        <a:pt x="980" y="20"/>
                      </a:lnTo>
                      <a:lnTo>
                        <a:pt x="982" y="18"/>
                      </a:lnTo>
                      <a:lnTo>
                        <a:pt x="980" y="16"/>
                      </a:lnTo>
                      <a:lnTo>
                        <a:pt x="980" y="16"/>
                      </a:lnTo>
                      <a:lnTo>
                        <a:pt x="978" y="14"/>
                      </a:lnTo>
                      <a:lnTo>
                        <a:pt x="978" y="10"/>
                      </a:lnTo>
                      <a:lnTo>
                        <a:pt x="976" y="0"/>
                      </a:lnTo>
                      <a:lnTo>
                        <a:pt x="676" y="0"/>
                      </a:lnTo>
                      <a:close/>
                      <a:moveTo>
                        <a:pt x="562" y="150"/>
                      </a:moveTo>
                      <a:lnTo>
                        <a:pt x="562" y="150"/>
                      </a:lnTo>
                      <a:lnTo>
                        <a:pt x="562" y="150"/>
                      </a:lnTo>
                      <a:lnTo>
                        <a:pt x="562" y="150"/>
                      </a:lnTo>
                      <a:lnTo>
                        <a:pt x="562" y="150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72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/>
                <a:lstStyle/>
                <a:p>
                  <a:pPr defTabSz="457200">
                    <a:defRPr/>
                  </a:pPr>
                  <a:endParaRPr lang="en-US" sz="1800">
                    <a:latin typeface="+mn-lt"/>
                  </a:endParaRPr>
                </a:p>
              </p:txBody>
            </p:sp>
          </p:grpSp>
          <p:grpSp>
            <p:nvGrpSpPr>
              <p:cNvPr id="30" name="Group 63"/>
              <p:cNvGrpSpPr>
                <a:grpSpLocks noChangeAspect="1"/>
              </p:cNvGrpSpPr>
              <p:nvPr/>
            </p:nvGrpSpPr>
            <p:grpSpPr>
              <a:xfrm>
                <a:off x="8324137" y="990588"/>
                <a:ext cx="819855" cy="1066798"/>
                <a:chOff x="7315200" y="5334000"/>
                <a:chExt cx="1054100" cy="1371600"/>
              </a:xfrm>
              <a:solidFill>
                <a:schemeClr val="bg2">
                  <a:lumMod val="50000"/>
                  <a:lumOff val="50000"/>
                  <a:alpha val="18000"/>
                </a:schemeClr>
              </a:solidFill>
            </p:grpSpPr>
            <p:sp>
              <p:nvSpPr>
                <p:cNvPr id="147" name="Freeform 70"/>
                <p:cNvSpPr>
                  <a:spLocks/>
                </p:cNvSpPr>
                <p:nvPr/>
              </p:nvSpPr>
              <p:spPr bwMode="auto">
                <a:xfrm>
                  <a:off x="7810500" y="5715000"/>
                  <a:ext cx="241300" cy="158750"/>
                </a:xfrm>
                <a:custGeom>
                  <a:avLst/>
                  <a:gdLst>
                    <a:gd name="T0" fmla="*/ 152 w 152"/>
                    <a:gd name="T1" fmla="*/ 100 h 100"/>
                    <a:gd name="T2" fmla="*/ 152 w 152"/>
                    <a:gd name="T3" fmla="*/ 100 h 100"/>
                    <a:gd name="T4" fmla="*/ 152 w 152"/>
                    <a:gd name="T5" fmla="*/ 100 h 100"/>
                    <a:gd name="T6" fmla="*/ 152 w 152"/>
                    <a:gd name="T7" fmla="*/ 100 h 100"/>
                    <a:gd name="T8" fmla="*/ 138 w 152"/>
                    <a:gd name="T9" fmla="*/ 90 h 100"/>
                    <a:gd name="T10" fmla="*/ 34 w 152"/>
                    <a:gd name="T11" fmla="*/ 18 h 100"/>
                    <a:gd name="T12" fmla="*/ 34 w 152"/>
                    <a:gd name="T13" fmla="*/ 18 h 100"/>
                    <a:gd name="T14" fmla="*/ 16 w 152"/>
                    <a:gd name="T15" fmla="*/ 6 h 100"/>
                    <a:gd name="T16" fmla="*/ 16 w 152"/>
                    <a:gd name="T17" fmla="*/ 6 h 100"/>
                    <a:gd name="T18" fmla="*/ 10 w 152"/>
                    <a:gd name="T19" fmla="*/ 2 h 100"/>
                    <a:gd name="T20" fmla="*/ 4 w 152"/>
                    <a:gd name="T21" fmla="*/ 0 h 100"/>
                    <a:gd name="T22" fmla="*/ 4 w 152"/>
                    <a:gd name="T23" fmla="*/ 0 h 100"/>
                    <a:gd name="T24" fmla="*/ 0 w 152"/>
                    <a:gd name="T25" fmla="*/ 0 h 100"/>
                    <a:gd name="T26" fmla="*/ 0 w 152"/>
                    <a:gd name="T27" fmla="*/ 2 h 100"/>
                    <a:gd name="T28" fmla="*/ 0 w 152"/>
                    <a:gd name="T29" fmla="*/ 2 h 100"/>
                    <a:gd name="T30" fmla="*/ 4 w 152"/>
                    <a:gd name="T31" fmla="*/ 6 h 100"/>
                    <a:gd name="T32" fmla="*/ 8 w 152"/>
                    <a:gd name="T33" fmla="*/ 8 h 100"/>
                    <a:gd name="T34" fmla="*/ 8 w 152"/>
                    <a:gd name="T35" fmla="*/ 8 h 100"/>
                    <a:gd name="T36" fmla="*/ 24 w 152"/>
                    <a:gd name="T37" fmla="*/ 18 h 100"/>
                    <a:gd name="T38" fmla="*/ 138 w 152"/>
                    <a:gd name="T39" fmla="*/ 92 h 100"/>
                    <a:gd name="T40" fmla="*/ 138 w 152"/>
                    <a:gd name="T41" fmla="*/ 92 h 100"/>
                    <a:gd name="T42" fmla="*/ 152 w 152"/>
                    <a:gd name="T43" fmla="*/ 100 h 100"/>
                    <a:gd name="T44" fmla="*/ 152 w 152"/>
                    <a:gd name="T45" fmla="*/ 10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152" h="100">
                      <a:moveTo>
                        <a:pt x="152" y="100"/>
                      </a:moveTo>
                      <a:lnTo>
                        <a:pt x="152" y="100"/>
                      </a:lnTo>
                      <a:lnTo>
                        <a:pt x="152" y="100"/>
                      </a:lnTo>
                      <a:lnTo>
                        <a:pt x="152" y="100"/>
                      </a:lnTo>
                      <a:lnTo>
                        <a:pt x="138" y="90"/>
                      </a:lnTo>
                      <a:lnTo>
                        <a:pt x="34" y="18"/>
                      </a:lnTo>
                      <a:lnTo>
                        <a:pt x="34" y="18"/>
                      </a:lnTo>
                      <a:lnTo>
                        <a:pt x="16" y="6"/>
                      </a:lnTo>
                      <a:lnTo>
                        <a:pt x="16" y="6"/>
                      </a:lnTo>
                      <a:lnTo>
                        <a:pt x="10" y="2"/>
                      </a:ln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4" y="6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24" y="18"/>
                      </a:lnTo>
                      <a:lnTo>
                        <a:pt x="138" y="92"/>
                      </a:lnTo>
                      <a:lnTo>
                        <a:pt x="138" y="92"/>
                      </a:lnTo>
                      <a:lnTo>
                        <a:pt x="152" y="100"/>
                      </a:lnTo>
                      <a:lnTo>
                        <a:pt x="152" y="10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48" name="Freeform 71"/>
                <p:cNvSpPr>
                  <a:spLocks/>
                </p:cNvSpPr>
                <p:nvPr/>
              </p:nvSpPr>
              <p:spPr bwMode="auto">
                <a:xfrm>
                  <a:off x="8054975" y="5880100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49" name="Freeform 72"/>
                <p:cNvSpPr>
                  <a:spLocks/>
                </p:cNvSpPr>
                <p:nvPr/>
              </p:nvSpPr>
              <p:spPr bwMode="auto">
                <a:xfrm>
                  <a:off x="8064500" y="5584825"/>
                  <a:ext cx="53975" cy="285750"/>
                </a:xfrm>
                <a:custGeom>
                  <a:avLst/>
                  <a:gdLst>
                    <a:gd name="T0" fmla="*/ 0 w 34"/>
                    <a:gd name="T1" fmla="*/ 178 h 180"/>
                    <a:gd name="T2" fmla="*/ 0 w 34"/>
                    <a:gd name="T3" fmla="*/ 178 h 180"/>
                    <a:gd name="T4" fmla="*/ 4 w 34"/>
                    <a:gd name="T5" fmla="*/ 162 h 180"/>
                    <a:gd name="T6" fmla="*/ 28 w 34"/>
                    <a:gd name="T7" fmla="*/ 30 h 180"/>
                    <a:gd name="T8" fmla="*/ 28 w 34"/>
                    <a:gd name="T9" fmla="*/ 30 h 180"/>
                    <a:gd name="T10" fmla="*/ 34 w 34"/>
                    <a:gd name="T11" fmla="*/ 10 h 180"/>
                    <a:gd name="T12" fmla="*/ 34 w 34"/>
                    <a:gd name="T13" fmla="*/ 10 h 180"/>
                    <a:gd name="T14" fmla="*/ 34 w 34"/>
                    <a:gd name="T15" fmla="*/ 6 h 180"/>
                    <a:gd name="T16" fmla="*/ 34 w 34"/>
                    <a:gd name="T17" fmla="*/ 2 h 180"/>
                    <a:gd name="T18" fmla="*/ 34 w 34"/>
                    <a:gd name="T19" fmla="*/ 2 h 180"/>
                    <a:gd name="T20" fmla="*/ 32 w 34"/>
                    <a:gd name="T21" fmla="*/ 0 h 180"/>
                    <a:gd name="T22" fmla="*/ 30 w 34"/>
                    <a:gd name="T23" fmla="*/ 2 h 180"/>
                    <a:gd name="T24" fmla="*/ 30 w 34"/>
                    <a:gd name="T25" fmla="*/ 2 h 180"/>
                    <a:gd name="T26" fmla="*/ 28 w 34"/>
                    <a:gd name="T27" fmla="*/ 8 h 180"/>
                    <a:gd name="T28" fmla="*/ 26 w 34"/>
                    <a:gd name="T29" fmla="*/ 14 h 180"/>
                    <a:gd name="T30" fmla="*/ 26 w 34"/>
                    <a:gd name="T31" fmla="*/ 14 h 180"/>
                    <a:gd name="T32" fmla="*/ 22 w 34"/>
                    <a:gd name="T33" fmla="*/ 38 h 180"/>
                    <a:gd name="T34" fmla="*/ 2 w 34"/>
                    <a:gd name="T35" fmla="*/ 162 h 180"/>
                    <a:gd name="T36" fmla="*/ 2 w 34"/>
                    <a:gd name="T37" fmla="*/ 162 h 180"/>
                    <a:gd name="T38" fmla="*/ 0 w 34"/>
                    <a:gd name="T39" fmla="*/ 178 h 180"/>
                    <a:gd name="T40" fmla="*/ 0 w 34"/>
                    <a:gd name="T41" fmla="*/ 178 h 180"/>
                    <a:gd name="T42" fmla="*/ 0 w 34"/>
                    <a:gd name="T43" fmla="*/ 180 h 180"/>
                    <a:gd name="T44" fmla="*/ 0 w 34"/>
                    <a:gd name="T45" fmla="*/ 180 h 180"/>
                    <a:gd name="T46" fmla="*/ 0 w 34"/>
                    <a:gd name="T47" fmla="*/ 178 h 180"/>
                    <a:gd name="T48" fmla="*/ 0 w 34"/>
                    <a:gd name="T49" fmla="*/ 178 h 1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34" h="180">
                      <a:moveTo>
                        <a:pt x="0" y="178"/>
                      </a:moveTo>
                      <a:lnTo>
                        <a:pt x="0" y="178"/>
                      </a:lnTo>
                      <a:lnTo>
                        <a:pt x="4" y="162"/>
                      </a:lnTo>
                      <a:lnTo>
                        <a:pt x="28" y="30"/>
                      </a:lnTo>
                      <a:lnTo>
                        <a:pt x="28" y="30"/>
                      </a:lnTo>
                      <a:lnTo>
                        <a:pt x="34" y="10"/>
                      </a:lnTo>
                      <a:lnTo>
                        <a:pt x="34" y="10"/>
                      </a:lnTo>
                      <a:lnTo>
                        <a:pt x="34" y="6"/>
                      </a:lnTo>
                      <a:lnTo>
                        <a:pt x="34" y="2"/>
                      </a:lnTo>
                      <a:lnTo>
                        <a:pt x="34" y="2"/>
                      </a:lnTo>
                      <a:lnTo>
                        <a:pt x="32" y="0"/>
                      </a:lnTo>
                      <a:lnTo>
                        <a:pt x="30" y="2"/>
                      </a:lnTo>
                      <a:lnTo>
                        <a:pt x="30" y="2"/>
                      </a:lnTo>
                      <a:lnTo>
                        <a:pt x="28" y="8"/>
                      </a:lnTo>
                      <a:lnTo>
                        <a:pt x="26" y="14"/>
                      </a:lnTo>
                      <a:lnTo>
                        <a:pt x="26" y="14"/>
                      </a:lnTo>
                      <a:lnTo>
                        <a:pt x="22" y="38"/>
                      </a:lnTo>
                      <a:lnTo>
                        <a:pt x="2" y="162"/>
                      </a:lnTo>
                      <a:lnTo>
                        <a:pt x="2" y="162"/>
                      </a:lnTo>
                      <a:lnTo>
                        <a:pt x="0" y="178"/>
                      </a:lnTo>
                      <a:lnTo>
                        <a:pt x="0" y="178"/>
                      </a:lnTo>
                      <a:lnTo>
                        <a:pt x="0" y="180"/>
                      </a:lnTo>
                      <a:lnTo>
                        <a:pt x="0" y="180"/>
                      </a:lnTo>
                      <a:lnTo>
                        <a:pt x="0" y="178"/>
                      </a:lnTo>
                      <a:lnTo>
                        <a:pt x="0" y="1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50" name="Freeform 73"/>
                <p:cNvSpPr>
                  <a:spLocks noEditPoints="1"/>
                </p:cNvSpPr>
                <p:nvPr/>
              </p:nvSpPr>
              <p:spPr bwMode="auto">
                <a:xfrm>
                  <a:off x="7315200" y="5334000"/>
                  <a:ext cx="1054100" cy="1371600"/>
                </a:xfrm>
                <a:custGeom>
                  <a:avLst/>
                  <a:gdLst>
                    <a:gd name="T0" fmla="*/ 582 w 664"/>
                    <a:gd name="T1" fmla="*/ 488 h 864"/>
                    <a:gd name="T2" fmla="*/ 664 w 664"/>
                    <a:gd name="T3" fmla="*/ 356 h 864"/>
                    <a:gd name="T4" fmla="*/ 664 w 664"/>
                    <a:gd name="T5" fmla="*/ 0 h 864"/>
                    <a:gd name="T6" fmla="*/ 608 w 664"/>
                    <a:gd name="T7" fmla="*/ 50 h 864"/>
                    <a:gd name="T8" fmla="*/ 548 w 664"/>
                    <a:gd name="T9" fmla="*/ 146 h 864"/>
                    <a:gd name="T10" fmla="*/ 508 w 664"/>
                    <a:gd name="T11" fmla="*/ 294 h 864"/>
                    <a:gd name="T12" fmla="*/ 498 w 664"/>
                    <a:gd name="T13" fmla="*/ 358 h 864"/>
                    <a:gd name="T14" fmla="*/ 490 w 664"/>
                    <a:gd name="T15" fmla="*/ 342 h 864"/>
                    <a:gd name="T16" fmla="*/ 476 w 664"/>
                    <a:gd name="T17" fmla="*/ 338 h 864"/>
                    <a:gd name="T18" fmla="*/ 472 w 664"/>
                    <a:gd name="T19" fmla="*/ 338 h 864"/>
                    <a:gd name="T20" fmla="*/ 464 w 664"/>
                    <a:gd name="T21" fmla="*/ 338 h 864"/>
                    <a:gd name="T22" fmla="*/ 464 w 664"/>
                    <a:gd name="T23" fmla="*/ 344 h 864"/>
                    <a:gd name="T24" fmla="*/ 454 w 664"/>
                    <a:gd name="T25" fmla="*/ 350 h 864"/>
                    <a:gd name="T26" fmla="*/ 458 w 664"/>
                    <a:gd name="T27" fmla="*/ 362 h 864"/>
                    <a:gd name="T28" fmla="*/ 456 w 664"/>
                    <a:gd name="T29" fmla="*/ 376 h 864"/>
                    <a:gd name="T30" fmla="*/ 336 w 664"/>
                    <a:gd name="T31" fmla="*/ 294 h 864"/>
                    <a:gd name="T32" fmla="*/ 204 w 664"/>
                    <a:gd name="T33" fmla="*/ 246 h 864"/>
                    <a:gd name="T34" fmla="*/ 116 w 664"/>
                    <a:gd name="T35" fmla="*/ 242 h 864"/>
                    <a:gd name="T36" fmla="*/ 8 w 664"/>
                    <a:gd name="T37" fmla="*/ 282 h 864"/>
                    <a:gd name="T38" fmla="*/ 28 w 664"/>
                    <a:gd name="T39" fmla="*/ 358 h 864"/>
                    <a:gd name="T40" fmla="*/ 46 w 664"/>
                    <a:gd name="T41" fmla="*/ 368 h 864"/>
                    <a:gd name="T42" fmla="*/ 64 w 664"/>
                    <a:gd name="T43" fmla="*/ 380 h 864"/>
                    <a:gd name="T44" fmla="*/ 92 w 664"/>
                    <a:gd name="T45" fmla="*/ 390 h 864"/>
                    <a:gd name="T46" fmla="*/ 112 w 664"/>
                    <a:gd name="T47" fmla="*/ 406 h 864"/>
                    <a:gd name="T48" fmla="*/ 130 w 664"/>
                    <a:gd name="T49" fmla="*/ 430 h 864"/>
                    <a:gd name="T50" fmla="*/ 142 w 664"/>
                    <a:gd name="T51" fmla="*/ 438 h 864"/>
                    <a:gd name="T52" fmla="*/ 152 w 664"/>
                    <a:gd name="T53" fmla="*/ 456 h 864"/>
                    <a:gd name="T54" fmla="*/ 170 w 664"/>
                    <a:gd name="T55" fmla="*/ 474 h 864"/>
                    <a:gd name="T56" fmla="*/ 186 w 664"/>
                    <a:gd name="T57" fmla="*/ 490 h 864"/>
                    <a:gd name="T58" fmla="*/ 224 w 664"/>
                    <a:gd name="T59" fmla="*/ 516 h 864"/>
                    <a:gd name="T60" fmla="*/ 268 w 664"/>
                    <a:gd name="T61" fmla="*/ 512 h 864"/>
                    <a:gd name="T62" fmla="*/ 350 w 664"/>
                    <a:gd name="T63" fmla="*/ 482 h 864"/>
                    <a:gd name="T64" fmla="*/ 302 w 664"/>
                    <a:gd name="T65" fmla="*/ 566 h 864"/>
                    <a:gd name="T66" fmla="*/ 302 w 664"/>
                    <a:gd name="T67" fmla="*/ 586 h 864"/>
                    <a:gd name="T68" fmla="*/ 344 w 664"/>
                    <a:gd name="T69" fmla="*/ 630 h 864"/>
                    <a:gd name="T70" fmla="*/ 384 w 664"/>
                    <a:gd name="T71" fmla="*/ 646 h 864"/>
                    <a:gd name="T72" fmla="*/ 404 w 664"/>
                    <a:gd name="T73" fmla="*/ 662 h 864"/>
                    <a:gd name="T74" fmla="*/ 434 w 664"/>
                    <a:gd name="T75" fmla="*/ 676 h 864"/>
                    <a:gd name="T76" fmla="*/ 460 w 664"/>
                    <a:gd name="T77" fmla="*/ 704 h 864"/>
                    <a:gd name="T78" fmla="*/ 472 w 664"/>
                    <a:gd name="T79" fmla="*/ 740 h 864"/>
                    <a:gd name="T80" fmla="*/ 460 w 664"/>
                    <a:gd name="T81" fmla="*/ 788 h 864"/>
                    <a:gd name="T82" fmla="*/ 452 w 664"/>
                    <a:gd name="T83" fmla="*/ 824 h 864"/>
                    <a:gd name="T84" fmla="*/ 466 w 664"/>
                    <a:gd name="T85" fmla="*/ 864 h 864"/>
                    <a:gd name="T86" fmla="*/ 476 w 664"/>
                    <a:gd name="T87" fmla="*/ 860 h 864"/>
                    <a:gd name="T88" fmla="*/ 492 w 664"/>
                    <a:gd name="T89" fmla="*/ 792 h 864"/>
                    <a:gd name="T90" fmla="*/ 506 w 664"/>
                    <a:gd name="T91" fmla="*/ 770 h 864"/>
                    <a:gd name="T92" fmla="*/ 520 w 664"/>
                    <a:gd name="T93" fmla="*/ 726 h 864"/>
                    <a:gd name="T94" fmla="*/ 504 w 664"/>
                    <a:gd name="T95" fmla="*/ 578 h 864"/>
                    <a:gd name="T96" fmla="*/ 494 w 664"/>
                    <a:gd name="T97" fmla="*/ 502 h 864"/>
                    <a:gd name="T98" fmla="*/ 518 w 664"/>
                    <a:gd name="T99" fmla="*/ 508 h 864"/>
                    <a:gd name="T100" fmla="*/ 542 w 664"/>
                    <a:gd name="T101" fmla="*/ 568 h 864"/>
                    <a:gd name="T102" fmla="*/ 570 w 664"/>
                    <a:gd name="T103" fmla="*/ 620 h 864"/>
                    <a:gd name="T104" fmla="*/ 598 w 664"/>
                    <a:gd name="T105" fmla="*/ 590 h 864"/>
                    <a:gd name="T106" fmla="*/ 582 w 664"/>
                    <a:gd name="T107" fmla="*/ 548 h 864"/>
                    <a:gd name="T108" fmla="*/ 550 w 664"/>
                    <a:gd name="T109" fmla="*/ 484 h 864"/>
                    <a:gd name="T110" fmla="*/ 566 w 664"/>
                    <a:gd name="T111" fmla="*/ 472 h 864"/>
                    <a:gd name="T112" fmla="*/ 466 w 664"/>
                    <a:gd name="T113" fmla="*/ 344 h 8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664" h="864">
                      <a:moveTo>
                        <a:pt x="566" y="472"/>
                      </a:moveTo>
                      <a:lnTo>
                        <a:pt x="566" y="472"/>
                      </a:lnTo>
                      <a:lnTo>
                        <a:pt x="568" y="472"/>
                      </a:lnTo>
                      <a:lnTo>
                        <a:pt x="572" y="476"/>
                      </a:lnTo>
                      <a:lnTo>
                        <a:pt x="582" y="488"/>
                      </a:lnTo>
                      <a:lnTo>
                        <a:pt x="612" y="532"/>
                      </a:lnTo>
                      <a:lnTo>
                        <a:pt x="660" y="604"/>
                      </a:lnTo>
                      <a:lnTo>
                        <a:pt x="660" y="604"/>
                      </a:lnTo>
                      <a:lnTo>
                        <a:pt x="664" y="608"/>
                      </a:lnTo>
                      <a:lnTo>
                        <a:pt x="664" y="356"/>
                      </a:lnTo>
                      <a:lnTo>
                        <a:pt x="664" y="356"/>
                      </a:lnTo>
                      <a:lnTo>
                        <a:pt x="650" y="354"/>
                      </a:lnTo>
                      <a:lnTo>
                        <a:pt x="650" y="354"/>
                      </a:lnTo>
                      <a:lnTo>
                        <a:pt x="664" y="346"/>
                      </a:lnTo>
                      <a:lnTo>
                        <a:pt x="664" y="0"/>
                      </a:lnTo>
                      <a:lnTo>
                        <a:pt x="664" y="0"/>
                      </a:lnTo>
                      <a:lnTo>
                        <a:pt x="638" y="20"/>
                      </a:lnTo>
                      <a:lnTo>
                        <a:pt x="624" y="34"/>
                      </a:lnTo>
                      <a:lnTo>
                        <a:pt x="608" y="50"/>
                      </a:lnTo>
                      <a:lnTo>
                        <a:pt x="608" y="50"/>
                      </a:lnTo>
                      <a:lnTo>
                        <a:pt x="594" y="68"/>
                      </a:lnTo>
                      <a:lnTo>
                        <a:pt x="580" y="86"/>
                      </a:lnTo>
                      <a:lnTo>
                        <a:pt x="568" y="104"/>
                      </a:lnTo>
                      <a:lnTo>
                        <a:pt x="558" y="124"/>
                      </a:lnTo>
                      <a:lnTo>
                        <a:pt x="548" y="146"/>
                      </a:lnTo>
                      <a:lnTo>
                        <a:pt x="540" y="166"/>
                      </a:lnTo>
                      <a:lnTo>
                        <a:pt x="524" y="214"/>
                      </a:lnTo>
                      <a:lnTo>
                        <a:pt x="524" y="214"/>
                      </a:lnTo>
                      <a:lnTo>
                        <a:pt x="514" y="254"/>
                      </a:lnTo>
                      <a:lnTo>
                        <a:pt x="508" y="294"/>
                      </a:lnTo>
                      <a:lnTo>
                        <a:pt x="504" y="330"/>
                      </a:lnTo>
                      <a:lnTo>
                        <a:pt x="502" y="356"/>
                      </a:lnTo>
                      <a:lnTo>
                        <a:pt x="502" y="356"/>
                      </a:lnTo>
                      <a:lnTo>
                        <a:pt x="498" y="358"/>
                      </a:lnTo>
                      <a:lnTo>
                        <a:pt x="498" y="358"/>
                      </a:lnTo>
                      <a:lnTo>
                        <a:pt x="490" y="350"/>
                      </a:lnTo>
                      <a:lnTo>
                        <a:pt x="490" y="350"/>
                      </a:lnTo>
                      <a:lnTo>
                        <a:pt x="490" y="346"/>
                      </a:lnTo>
                      <a:lnTo>
                        <a:pt x="490" y="342"/>
                      </a:lnTo>
                      <a:lnTo>
                        <a:pt x="490" y="342"/>
                      </a:lnTo>
                      <a:lnTo>
                        <a:pt x="488" y="340"/>
                      </a:lnTo>
                      <a:lnTo>
                        <a:pt x="484" y="338"/>
                      </a:lnTo>
                      <a:lnTo>
                        <a:pt x="480" y="336"/>
                      </a:lnTo>
                      <a:lnTo>
                        <a:pt x="476" y="338"/>
                      </a:lnTo>
                      <a:lnTo>
                        <a:pt x="476" y="338"/>
                      </a:lnTo>
                      <a:lnTo>
                        <a:pt x="476" y="338"/>
                      </a:lnTo>
                      <a:lnTo>
                        <a:pt x="476" y="336"/>
                      </a:lnTo>
                      <a:lnTo>
                        <a:pt x="474" y="336"/>
                      </a:lnTo>
                      <a:lnTo>
                        <a:pt x="472" y="338"/>
                      </a:lnTo>
                      <a:lnTo>
                        <a:pt x="472" y="338"/>
                      </a:lnTo>
                      <a:lnTo>
                        <a:pt x="468" y="336"/>
                      </a:lnTo>
                      <a:lnTo>
                        <a:pt x="468" y="336"/>
                      </a:lnTo>
                      <a:lnTo>
                        <a:pt x="468" y="336"/>
                      </a:lnTo>
                      <a:lnTo>
                        <a:pt x="466" y="338"/>
                      </a:lnTo>
                      <a:lnTo>
                        <a:pt x="464" y="338"/>
                      </a:lnTo>
                      <a:lnTo>
                        <a:pt x="464" y="340"/>
                      </a:lnTo>
                      <a:lnTo>
                        <a:pt x="462" y="340"/>
                      </a:lnTo>
                      <a:lnTo>
                        <a:pt x="462" y="342"/>
                      </a:lnTo>
                      <a:lnTo>
                        <a:pt x="464" y="344"/>
                      </a:lnTo>
                      <a:lnTo>
                        <a:pt x="464" y="344"/>
                      </a:lnTo>
                      <a:lnTo>
                        <a:pt x="464" y="344"/>
                      </a:lnTo>
                      <a:lnTo>
                        <a:pt x="460" y="344"/>
                      </a:lnTo>
                      <a:lnTo>
                        <a:pt x="460" y="344"/>
                      </a:lnTo>
                      <a:lnTo>
                        <a:pt x="456" y="346"/>
                      </a:lnTo>
                      <a:lnTo>
                        <a:pt x="454" y="350"/>
                      </a:lnTo>
                      <a:lnTo>
                        <a:pt x="454" y="354"/>
                      </a:lnTo>
                      <a:lnTo>
                        <a:pt x="456" y="358"/>
                      </a:lnTo>
                      <a:lnTo>
                        <a:pt x="456" y="358"/>
                      </a:lnTo>
                      <a:lnTo>
                        <a:pt x="458" y="362"/>
                      </a:lnTo>
                      <a:lnTo>
                        <a:pt x="458" y="362"/>
                      </a:lnTo>
                      <a:lnTo>
                        <a:pt x="458" y="370"/>
                      </a:lnTo>
                      <a:lnTo>
                        <a:pt x="458" y="374"/>
                      </a:lnTo>
                      <a:lnTo>
                        <a:pt x="458" y="374"/>
                      </a:lnTo>
                      <a:lnTo>
                        <a:pt x="456" y="376"/>
                      </a:lnTo>
                      <a:lnTo>
                        <a:pt x="456" y="376"/>
                      </a:lnTo>
                      <a:lnTo>
                        <a:pt x="434" y="360"/>
                      </a:lnTo>
                      <a:lnTo>
                        <a:pt x="406" y="338"/>
                      </a:lnTo>
                      <a:lnTo>
                        <a:pt x="372" y="314"/>
                      </a:lnTo>
                      <a:lnTo>
                        <a:pt x="336" y="294"/>
                      </a:lnTo>
                      <a:lnTo>
                        <a:pt x="336" y="294"/>
                      </a:lnTo>
                      <a:lnTo>
                        <a:pt x="292" y="272"/>
                      </a:lnTo>
                      <a:lnTo>
                        <a:pt x="270" y="264"/>
                      </a:lnTo>
                      <a:lnTo>
                        <a:pt x="248" y="256"/>
                      </a:lnTo>
                      <a:lnTo>
                        <a:pt x="226" y="250"/>
                      </a:lnTo>
                      <a:lnTo>
                        <a:pt x="204" y="246"/>
                      </a:lnTo>
                      <a:lnTo>
                        <a:pt x="182" y="244"/>
                      </a:lnTo>
                      <a:lnTo>
                        <a:pt x="160" y="242"/>
                      </a:lnTo>
                      <a:lnTo>
                        <a:pt x="160" y="242"/>
                      </a:lnTo>
                      <a:lnTo>
                        <a:pt x="138" y="242"/>
                      </a:lnTo>
                      <a:lnTo>
                        <a:pt x="116" y="242"/>
                      </a:lnTo>
                      <a:lnTo>
                        <a:pt x="84" y="248"/>
                      </a:lnTo>
                      <a:lnTo>
                        <a:pt x="62" y="252"/>
                      </a:lnTo>
                      <a:lnTo>
                        <a:pt x="56" y="256"/>
                      </a:lnTo>
                      <a:lnTo>
                        <a:pt x="30" y="266"/>
                      </a:lnTo>
                      <a:lnTo>
                        <a:pt x="8" y="282"/>
                      </a:lnTo>
                      <a:lnTo>
                        <a:pt x="0" y="296"/>
                      </a:lnTo>
                      <a:lnTo>
                        <a:pt x="0" y="324"/>
                      </a:lnTo>
                      <a:lnTo>
                        <a:pt x="2" y="330"/>
                      </a:lnTo>
                      <a:lnTo>
                        <a:pt x="14" y="344"/>
                      </a:lnTo>
                      <a:lnTo>
                        <a:pt x="28" y="358"/>
                      </a:lnTo>
                      <a:lnTo>
                        <a:pt x="28" y="358"/>
                      </a:lnTo>
                      <a:lnTo>
                        <a:pt x="36" y="364"/>
                      </a:lnTo>
                      <a:lnTo>
                        <a:pt x="42" y="366"/>
                      </a:lnTo>
                      <a:lnTo>
                        <a:pt x="46" y="368"/>
                      </a:lnTo>
                      <a:lnTo>
                        <a:pt x="46" y="368"/>
                      </a:lnTo>
                      <a:lnTo>
                        <a:pt x="52" y="368"/>
                      </a:lnTo>
                      <a:lnTo>
                        <a:pt x="56" y="372"/>
                      </a:lnTo>
                      <a:lnTo>
                        <a:pt x="60" y="376"/>
                      </a:lnTo>
                      <a:lnTo>
                        <a:pt x="60" y="376"/>
                      </a:lnTo>
                      <a:lnTo>
                        <a:pt x="64" y="380"/>
                      </a:lnTo>
                      <a:lnTo>
                        <a:pt x="70" y="384"/>
                      </a:lnTo>
                      <a:lnTo>
                        <a:pt x="78" y="386"/>
                      </a:lnTo>
                      <a:lnTo>
                        <a:pt x="78" y="386"/>
                      </a:lnTo>
                      <a:lnTo>
                        <a:pt x="84" y="386"/>
                      </a:lnTo>
                      <a:lnTo>
                        <a:pt x="92" y="390"/>
                      </a:lnTo>
                      <a:lnTo>
                        <a:pt x="98" y="394"/>
                      </a:lnTo>
                      <a:lnTo>
                        <a:pt x="100" y="398"/>
                      </a:lnTo>
                      <a:lnTo>
                        <a:pt x="100" y="398"/>
                      </a:lnTo>
                      <a:lnTo>
                        <a:pt x="104" y="402"/>
                      </a:lnTo>
                      <a:lnTo>
                        <a:pt x="112" y="406"/>
                      </a:lnTo>
                      <a:lnTo>
                        <a:pt x="120" y="410"/>
                      </a:lnTo>
                      <a:lnTo>
                        <a:pt x="120" y="410"/>
                      </a:lnTo>
                      <a:lnTo>
                        <a:pt x="126" y="418"/>
                      </a:lnTo>
                      <a:lnTo>
                        <a:pt x="130" y="426"/>
                      </a:lnTo>
                      <a:lnTo>
                        <a:pt x="130" y="430"/>
                      </a:lnTo>
                      <a:lnTo>
                        <a:pt x="130" y="430"/>
                      </a:lnTo>
                      <a:lnTo>
                        <a:pt x="132" y="434"/>
                      </a:lnTo>
                      <a:lnTo>
                        <a:pt x="136" y="436"/>
                      </a:lnTo>
                      <a:lnTo>
                        <a:pt x="142" y="438"/>
                      </a:lnTo>
                      <a:lnTo>
                        <a:pt x="142" y="438"/>
                      </a:lnTo>
                      <a:lnTo>
                        <a:pt x="146" y="442"/>
                      </a:lnTo>
                      <a:lnTo>
                        <a:pt x="150" y="446"/>
                      </a:lnTo>
                      <a:lnTo>
                        <a:pt x="152" y="452"/>
                      </a:lnTo>
                      <a:lnTo>
                        <a:pt x="152" y="452"/>
                      </a:lnTo>
                      <a:lnTo>
                        <a:pt x="152" y="456"/>
                      </a:lnTo>
                      <a:lnTo>
                        <a:pt x="154" y="458"/>
                      </a:lnTo>
                      <a:lnTo>
                        <a:pt x="158" y="466"/>
                      </a:lnTo>
                      <a:lnTo>
                        <a:pt x="166" y="472"/>
                      </a:lnTo>
                      <a:lnTo>
                        <a:pt x="170" y="474"/>
                      </a:lnTo>
                      <a:lnTo>
                        <a:pt x="170" y="474"/>
                      </a:lnTo>
                      <a:lnTo>
                        <a:pt x="174" y="476"/>
                      </a:lnTo>
                      <a:lnTo>
                        <a:pt x="178" y="480"/>
                      </a:lnTo>
                      <a:lnTo>
                        <a:pt x="182" y="486"/>
                      </a:lnTo>
                      <a:lnTo>
                        <a:pt x="182" y="486"/>
                      </a:lnTo>
                      <a:lnTo>
                        <a:pt x="186" y="490"/>
                      </a:lnTo>
                      <a:lnTo>
                        <a:pt x="192" y="494"/>
                      </a:lnTo>
                      <a:lnTo>
                        <a:pt x="200" y="500"/>
                      </a:lnTo>
                      <a:lnTo>
                        <a:pt x="200" y="500"/>
                      </a:lnTo>
                      <a:lnTo>
                        <a:pt x="216" y="510"/>
                      </a:lnTo>
                      <a:lnTo>
                        <a:pt x="224" y="516"/>
                      </a:lnTo>
                      <a:lnTo>
                        <a:pt x="224" y="516"/>
                      </a:lnTo>
                      <a:lnTo>
                        <a:pt x="230" y="518"/>
                      </a:lnTo>
                      <a:lnTo>
                        <a:pt x="238" y="518"/>
                      </a:lnTo>
                      <a:lnTo>
                        <a:pt x="246" y="518"/>
                      </a:lnTo>
                      <a:lnTo>
                        <a:pt x="268" y="512"/>
                      </a:lnTo>
                      <a:lnTo>
                        <a:pt x="288" y="504"/>
                      </a:lnTo>
                      <a:lnTo>
                        <a:pt x="306" y="496"/>
                      </a:lnTo>
                      <a:lnTo>
                        <a:pt x="332" y="486"/>
                      </a:lnTo>
                      <a:lnTo>
                        <a:pt x="350" y="482"/>
                      </a:lnTo>
                      <a:lnTo>
                        <a:pt x="350" y="482"/>
                      </a:lnTo>
                      <a:lnTo>
                        <a:pt x="350" y="482"/>
                      </a:lnTo>
                      <a:lnTo>
                        <a:pt x="334" y="504"/>
                      </a:lnTo>
                      <a:lnTo>
                        <a:pt x="320" y="526"/>
                      </a:lnTo>
                      <a:lnTo>
                        <a:pt x="320" y="526"/>
                      </a:lnTo>
                      <a:lnTo>
                        <a:pt x="302" y="566"/>
                      </a:lnTo>
                      <a:lnTo>
                        <a:pt x="298" y="576"/>
                      </a:lnTo>
                      <a:lnTo>
                        <a:pt x="298" y="582"/>
                      </a:lnTo>
                      <a:lnTo>
                        <a:pt x="298" y="586"/>
                      </a:lnTo>
                      <a:lnTo>
                        <a:pt x="300" y="586"/>
                      </a:lnTo>
                      <a:lnTo>
                        <a:pt x="302" y="586"/>
                      </a:lnTo>
                      <a:lnTo>
                        <a:pt x="310" y="598"/>
                      </a:lnTo>
                      <a:lnTo>
                        <a:pt x="310" y="598"/>
                      </a:lnTo>
                      <a:lnTo>
                        <a:pt x="318" y="604"/>
                      </a:lnTo>
                      <a:lnTo>
                        <a:pt x="334" y="622"/>
                      </a:lnTo>
                      <a:lnTo>
                        <a:pt x="344" y="630"/>
                      </a:lnTo>
                      <a:lnTo>
                        <a:pt x="356" y="638"/>
                      </a:lnTo>
                      <a:lnTo>
                        <a:pt x="366" y="644"/>
                      </a:lnTo>
                      <a:lnTo>
                        <a:pt x="376" y="646"/>
                      </a:lnTo>
                      <a:lnTo>
                        <a:pt x="376" y="646"/>
                      </a:lnTo>
                      <a:lnTo>
                        <a:pt x="384" y="646"/>
                      </a:lnTo>
                      <a:lnTo>
                        <a:pt x="390" y="648"/>
                      </a:lnTo>
                      <a:lnTo>
                        <a:pt x="396" y="650"/>
                      </a:lnTo>
                      <a:lnTo>
                        <a:pt x="398" y="654"/>
                      </a:lnTo>
                      <a:lnTo>
                        <a:pt x="402" y="660"/>
                      </a:lnTo>
                      <a:lnTo>
                        <a:pt x="404" y="662"/>
                      </a:lnTo>
                      <a:lnTo>
                        <a:pt x="404" y="662"/>
                      </a:lnTo>
                      <a:lnTo>
                        <a:pt x="414" y="670"/>
                      </a:lnTo>
                      <a:lnTo>
                        <a:pt x="424" y="676"/>
                      </a:lnTo>
                      <a:lnTo>
                        <a:pt x="428" y="678"/>
                      </a:lnTo>
                      <a:lnTo>
                        <a:pt x="434" y="676"/>
                      </a:lnTo>
                      <a:lnTo>
                        <a:pt x="434" y="676"/>
                      </a:lnTo>
                      <a:lnTo>
                        <a:pt x="438" y="678"/>
                      </a:lnTo>
                      <a:lnTo>
                        <a:pt x="444" y="680"/>
                      </a:lnTo>
                      <a:lnTo>
                        <a:pt x="454" y="692"/>
                      </a:lnTo>
                      <a:lnTo>
                        <a:pt x="460" y="704"/>
                      </a:lnTo>
                      <a:lnTo>
                        <a:pt x="464" y="710"/>
                      </a:lnTo>
                      <a:lnTo>
                        <a:pt x="464" y="710"/>
                      </a:lnTo>
                      <a:lnTo>
                        <a:pt x="466" y="716"/>
                      </a:lnTo>
                      <a:lnTo>
                        <a:pt x="470" y="730"/>
                      </a:lnTo>
                      <a:lnTo>
                        <a:pt x="472" y="740"/>
                      </a:lnTo>
                      <a:lnTo>
                        <a:pt x="472" y="750"/>
                      </a:lnTo>
                      <a:lnTo>
                        <a:pt x="470" y="760"/>
                      </a:lnTo>
                      <a:lnTo>
                        <a:pt x="468" y="770"/>
                      </a:lnTo>
                      <a:lnTo>
                        <a:pt x="468" y="770"/>
                      </a:lnTo>
                      <a:lnTo>
                        <a:pt x="460" y="788"/>
                      </a:lnTo>
                      <a:lnTo>
                        <a:pt x="456" y="800"/>
                      </a:lnTo>
                      <a:lnTo>
                        <a:pt x="454" y="810"/>
                      </a:lnTo>
                      <a:lnTo>
                        <a:pt x="454" y="810"/>
                      </a:lnTo>
                      <a:lnTo>
                        <a:pt x="452" y="816"/>
                      </a:lnTo>
                      <a:lnTo>
                        <a:pt x="452" y="824"/>
                      </a:lnTo>
                      <a:lnTo>
                        <a:pt x="454" y="832"/>
                      </a:lnTo>
                      <a:lnTo>
                        <a:pt x="454" y="832"/>
                      </a:lnTo>
                      <a:lnTo>
                        <a:pt x="458" y="852"/>
                      </a:lnTo>
                      <a:lnTo>
                        <a:pt x="462" y="858"/>
                      </a:lnTo>
                      <a:lnTo>
                        <a:pt x="466" y="864"/>
                      </a:lnTo>
                      <a:lnTo>
                        <a:pt x="466" y="864"/>
                      </a:lnTo>
                      <a:lnTo>
                        <a:pt x="468" y="864"/>
                      </a:lnTo>
                      <a:lnTo>
                        <a:pt x="472" y="864"/>
                      </a:lnTo>
                      <a:lnTo>
                        <a:pt x="472" y="864"/>
                      </a:lnTo>
                      <a:lnTo>
                        <a:pt x="476" y="860"/>
                      </a:lnTo>
                      <a:lnTo>
                        <a:pt x="480" y="858"/>
                      </a:lnTo>
                      <a:lnTo>
                        <a:pt x="496" y="810"/>
                      </a:lnTo>
                      <a:lnTo>
                        <a:pt x="490" y="798"/>
                      </a:lnTo>
                      <a:lnTo>
                        <a:pt x="490" y="798"/>
                      </a:lnTo>
                      <a:lnTo>
                        <a:pt x="492" y="792"/>
                      </a:lnTo>
                      <a:lnTo>
                        <a:pt x="494" y="786"/>
                      </a:lnTo>
                      <a:lnTo>
                        <a:pt x="498" y="784"/>
                      </a:lnTo>
                      <a:lnTo>
                        <a:pt x="498" y="784"/>
                      </a:lnTo>
                      <a:lnTo>
                        <a:pt x="502" y="778"/>
                      </a:lnTo>
                      <a:lnTo>
                        <a:pt x="506" y="770"/>
                      </a:lnTo>
                      <a:lnTo>
                        <a:pt x="508" y="758"/>
                      </a:lnTo>
                      <a:lnTo>
                        <a:pt x="508" y="758"/>
                      </a:lnTo>
                      <a:lnTo>
                        <a:pt x="512" y="748"/>
                      </a:lnTo>
                      <a:lnTo>
                        <a:pt x="520" y="726"/>
                      </a:lnTo>
                      <a:lnTo>
                        <a:pt x="520" y="726"/>
                      </a:lnTo>
                      <a:lnTo>
                        <a:pt x="524" y="694"/>
                      </a:lnTo>
                      <a:lnTo>
                        <a:pt x="526" y="676"/>
                      </a:lnTo>
                      <a:lnTo>
                        <a:pt x="524" y="662"/>
                      </a:lnTo>
                      <a:lnTo>
                        <a:pt x="524" y="662"/>
                      </a:lnTo>
                      <a:lnTo>
                        <a:pt x="504" y="578"/>
                      </a:lnTo>
                      <a:lnTo>
                        <a:pt x="494" y="526"/>
                      </a:lnTo>
                      <a:lnTo>
                        <a:pt x="492" y="510"/>
                      </a:lnTo>
                      <a:lnTo>
                        <a:pt x="492" y="504"/>
                      </a:lnTo>
                      <a:lnTo>
                        <a:pt x="494" y="502"/>
                      </a:lnTo>
                      <a:lnTo>
                        <a:pt x="494" y="502"/>
                      </a:lnTo>
                      <a:lnTo>
                        <a:pt x="498" y="498"/>
                      </a:lnTo>
                      <a:lnTo>
                        <a:pt x="500" y="492"/>
                      </a:lnTo>
                      <a:lnTo>
                        <a:pt x="504" y="474"/>
                      </a:lnTo>
                      <a:lnTo>
                        <a:pt x="512" y="500"/>
                      </a:lnTo>
                      <a:lnTo>
                        <a:pt x="518" y="508"/>
                      </a:lnTo>
                      <a:lnTo>
                        <a:pt x="518" y="520"/>
                      </a:lnTo>
                      <a:lnTo>
                        <a:pt x="526" y="538"/>
                      </a:lnTo>
                      <a:lnTo>
                        <a:pt x="528" y="542"/>
                      </a:lnTo>
                      <a:lnTo>
                        <a:pt x="538" y="568"/>
                      </a:lnTo>
                      <a:lnTo>
                        <a:pt x="542" y="568"/>
                      </a:lnTo>
                      <a:lnTo>
                        <a:pt x="544" y="572"/>
                      </a:lnTo>
                      <a:lnTo>
                        <a:pt x="542" y="576"/>
                      </a:lnTo>
                      <a:lnTo>
                        <a:pt x="548" y="588"/>
                      </a:lnTo>
                      <a:lnTo>
                        <a:pt x="556" y="608"/>
                      </a:lnTo>
                      <a:lnTo>
                        <a:pt x="570" y="620"/>
                      </a:lnTo>
                      <a:lnTo>
                        <a:pt x="588" y="626"/>
                      </a:lnTo>
                      <a:lnTo>
                        <a:pt x="584" y="614"/>
                      </a:lnTo>
                      <a:lnTo>
                        <a:pt x="590" y="624"/>
                      </a:lnTo>
                      <a:lnTo>
                        <a:pt x="598" y="608"/>
                      </a:lnTo>
                      <a:lnTo>
                        <a:pt x="598" y="590"/>
                      </a:lnTo>
                      <a:lnTo>
                        <a:pt x="590" y="570"/>
                      </a:lnTo>
                      <a:lnTo>
                        <a:pt x="586" y="558"/>
                      </a:lnTo>
                      <a:lnTo>
                        <a:pt x="580" y="556"/>
                      </a:lnTo>
                      <a:lnTo>
                        <a:pt x="580" y="552"/>
                      </a:lnTo>
                      <a:lnTo>
                        <a:pt x="582" y="548"/>
                      </a:lnTo>
                      <a:lnTo>
                        <a:pt x="572" y="524"/>
                      </a:lnTo>
                      <a:lnTo>
                        <a:pt x="570" y="520"/>
                      </a:lnTo>
                      <a:lnTo>
                        <a:pt x="562" y="502"/>
                      </a:lnTo>
                      <a:lnTo>
                        <a:pt x="554" y="492"/>
                      </a:lnTo>
                      <a:lnTo>
                        <a:pt x="550" y="484"/>
                      </a:lnTo>
                      <a:lnTo>
                        <a:pt x="538" y="460"/>
                      </a:lnTo>
                      <a:lnTo>
                        <a:pt x="538" y="460"/>
                      </a:lnTo>
                      <a:lnTo>
                        <a:pt x="554" y="470"/>
                      </a:lnTo>
                      <a:lnTo>
                        <a:pt x="560" y="472"/>
                      </a:lnTo>
                      <a:lnTo>
                        <a:pt x="566" y="472"/>
                      </a:lnTo>
                      <a:lnTo>
                        <a:pt x="566" y="472"/>
                      </a:lnTo>
                      <a:close/>
                      <a:moveTo>
                        <a:pt x="466" y="344"/>
                      </a:moveTo>
                      <a:lnTo>
                        <a:pt x="466" y="344"/>
                      </a:lnTo>
                      <a:lnTo>
                        <a:pt x="466" y="344"/>
                      </a:lnTo>
                      <a:lnTo>
                        <a:pt x="466" y="344"/>
                      </a:lnTo>
                      <a:lnTo>
                        <a:pt x="466" y="344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72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/>
                <a:lstStyle/>
                <a:p>
                  <a:pPr defTabSz="457200">
                    <a:defRPr/>
                  </a:pPr>
                  <a:endParaRPr lang="en-US" sz="1800">
                    <a:latin typeface="+mn-lt"/>
                  </a:endParaRPr>
                </a:p>
              </p:txBody>
            </p:sp>
          </p:grpSp>
        </p:grpSp>
      </p:grpSp>
      <p:sp>
        <p:nvSpPr>
          <p:cNvPr id="17411" name="Title Placeholder 1"/>
          <p:cNvSpPr>
            <a:spLocks noGrp="1"/>
          </p:cNvSpPr>
          <p:nvPr>
            <p:ph type="title"/>
          </p:nvPr>
        </p:nvSpPr>
        <p:spPr bwMode="auto">
          <a:xfrm>
            <a:off x="1093789" y="676278"/>
            <a:ext cx="7718425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7412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093789" y="1806575"/>
            <a:ext cx="7718425" cy="4052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973756" y="5951541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79527" y="5951541"/>
            <a:ext cx="5694231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0845" y="5951541"/>
            <a:ext cx="65868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>
              <a:defRPr/>
            </a:pPr>
            <a:fld id="{2F7801B8-0220-4972-9F0E-B022B279342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  <p:sldLayoutId id="2147483763" r:id="rId13"/>
    <p:sldLayoutId id="2147483764" r:id="rId14"/>
  </p:sldLayoutIdLst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3200" kern="1200">
          <a:solidFill>
            <a:srgbClr val="404040"/>
          </a:solidFill>
          <a:latin typeface="+mj-lt"/>
          <a:ea typeface="Trebuchet MS" pitchFamily="34" charset="0"/>
          <a:cs typeface="Trebuchet MS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404040"/>
          </a:solidFill>
          <a:latin typeface="Verdana" pitchFamily="34" charset="0"/>
          <a:ea typeface="Trebuchet MS" pitchFamily="34" charset="0"/>
          <a:cs typeface="Trebuchet MS" pitchFamily="34" charset="0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404040"/>
          </a:solidFill>
          <a:latin typeface="Verdana" pitchFamily="34" charset="0"/>
          <a:ea typeface="Trebuchet MS" pitchFamily="34" charset="0"/>
          <a:cs typeface="Trebuchet MS" pitchFamily="34" charset="0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404040"/>
          </a:solidFill>
          <a:latin typeface="Verdana" pitchFamily="34" charset="0"/>
          <a:ea typeface="Trebuchet MS" pitchFamily="34" charset="0"/>
          <a:cs typeface="Trebuchet MS" pitchFamily="34" charset="0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404040"/>
          </a:solidFill>
          <a:latin typeface="Verdana" pitchFamily="34" charset="0"/>
          <a:ea typeface="Trebuchet MS" pitchFamily="34" charset="0"/>
          <a:cs typeface="Trebuchet MS" pitchFamily="34" charset="0"/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ts val="600"/>
        </a:spcAft>
        <a:buClr>
          <a:srgbClr val="404040"/>
        </a:buClr>
        <a:buFont typeface="Wingdings 2" pitchFamily="18" charset="2"/>
        <a:buChar char=""/>
        <a:defRPr sz="3200" kern="1200">
          <a:solidFill>
            <a:srgbClr val="404040"/>
          </a:solidFill>
          <a:latin typeface="+mn-lt"/>
          <a:ea typeface="+mn-ea"/>
          <a:cs typeface="+mn-cs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ts val="600"/>
        </a:spcAft>
        <a:buClr>
          <a:srgbClr val="404040"/>
        </a:buClr>
        <a:buFont typeface="Wingdings 2" pitchFamily="18" charset="2"/>
        <a:buChar char=""/>
        <a:defRPr sz="1600" kern="1200">
          <a:solidFill>
            <a:srgbClr val="404040"/>
          </a:solidFill>
          <a:latin typeface="+mn-lt"/>
          <a:ea typeface="+mn-ea"/>
          <a:cs typeface="+mn-cs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ts val="600"/>
        </a:spcAft>
        <a:buClr>
          <a:srgbClr val="404040"/>
        </a:buClr>
        <a:buFont typeface="Wingdings 2" pitchFamily="18" charset="2"/>
        <a:buChar char=""/>
        <a:defRPr sz="1400" kern="1200">
          <a:solidFill>
            <a:srgbClr val="404040"/>
          </a:solidFill>
          <a:latin typeface="+mn-lt"/>
          <a:ea typeface="+mn-ea"/>
          <a:cs typeface="+mn-cs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ts val="600"/>
        </a:spcAft>
        <a:buClr>
          <a:srgbClr val="404040"/>
        </a:buClr>
        <a:buFont typeface="Wingdings 2" pitchFamily="18" charset="2"/>
        <a:buChar char=""/>
        <a:defRPr sz="1200" kern="1200">
          <a:solidFill>
            <a:srgbClr val="404040"/>
          </a:solidFill>
          <a:latin typeface="+mn-lt"/>
          <a:ea typeface="+mn-ea"/>
          <a:cs typeface="+mn-cs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ts val="600"/>
        </a:spcAft>
        <a:buClr>
          <a:srgbClr val="404040"/>
        </a:buClr>
        <a:buFont typeface="Wingdings 2" pitchFamily="18" charset="2"/>
        <a:buChar char=""/>
        <a:defRPr sz="1200" kern="1200">
          <a:solidFill>
            <a:srgbClr val="404040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95300" y="274638"/>
            <a:ext cx="8915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95300" y="1600203"/>
            <a:ext cx="89154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8602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95300" y="6245225"/>
            <a:ext cx="23114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40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602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384550" y="6245225"/>
            <a:ext cx="31369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solidFill>
                  <a:srgbClr val="000000"/>
                </a:solidFill>
              </a:rPr>
              <a:t>(021) 70727373</a:t>
            </a:r>
          </a:p>
        </p:txBody>
      </p:sp>
      <p:sp>
        <p:nvSpPr>
          <p:cNvPr id="8602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99300" y="6245225"/>
            <a:ext cx="23114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5183251-AD48-496B-BD09-CD5AAF0485D6}" type="slidenum">
              <a:rPr 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67" r:id="rId2"/>
    <p:sldLayoutId id="2147483768" r:id="rId3"/>
    <p:sldLayoutId id="2147483769" r:id="rId4"/>
    <p:sldLayoutId id="2147483770" r:id="rId5"/>
    <p:sldLayoutId id="2147483771" r:id="rId6"/>
    <p:sldLayoutId id="2147483772" r:id="rId7"/>
    <p:sldLayoutId id="2147483773" r:id="rId8"/>
    <p:sldLayoutId id="2147483774" r:id="rId9"/>
    <p:sldLayoutId id="2147483775" r:id="rId10"/>
    <p:sldLayoutId id="2147483776" r:id="rId11"/>
    <p:sldLayoutId id="2147483777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600203"/>
            <a:ext cx="89154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95300" y="6356353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B93DA0-4E84-4A6E-8988-E63C0B209964}" type="datetimeFigureOut">
              <a:rPr lang="en-US" smtClean="0"/>
              <a:pPr/>
              <a:t>1/16/2016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84550" y="6356353"/>
            <a:ext cx="313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99300" y="6356353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616B4B-CC36-44A6-A833-3F5F5FBFCAB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9" r:id="rId1"/>
    <p:sldLayoutId id="2147483780" r:id="rId2"/>
    <p:sldLayoutId id="2147483781" r:id="rId3"/>
    <p:sldLayoutId id="2147483782" r:id="rId4"/>
    <p:sldLayoutId id="2147483783" r:id="rId5"/>
    <p:sldLayoutId id="2147483784" r:id="rId6"/>
    <p:sldLayoutId id="2147483785" r:id="rId7"/>
    <p:sldLayoutId id="2147483786" r:id="rId8"/>
    <p:sldLayoutId id="2147483787" r:id="rId9"/>
    <p:sldLayoutId id="2147483788" r:id="rId10"/>
    <p:sldLayoutId id="214748378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Placeholder 1"/>
          <p:cNvSpPr>
            <a:spLocks noGrp="1"/>
          </p:cNvSpPr>
          <p:nvPr>
            <p:ph type="title"/>
          </p:nvPr>
        </p:nvSpPr>
        <p:spPr bwMode="auto">
          <a:xfrm>
            <a:off x="495300" y="274638"/>
            <a:ext cx="8915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9219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95300" y="1600203"/>
            <a:ext cx="89154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95300" y="6356353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cs typeface="Arial" pitchFamily="34" charset="0"/>
              </a:defRPr>
            </a:lvl1pPr>
          </a:lstStyle>
          <a:p>
            <a:pPr>
              <a:defRPr/>
            </a:pPr>
            <a:fld id="{50B64455-CE00-4E15-AB5A-7942345FD8F1}" type="datetimeFigureOut">
              <a:rPr lang="en-US"/>
              <a:pPr>
                <a:defRPr/>
              </a:pPr>
              <a:t>1/16/2016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84550" y="6356353"/>
            <a:ext cx="313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99300" y="6356353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cs typeface="Arial" pitchFamily="34" charset="0"/>
              </a:defRPr>
            </a:lvl1pPr>
          </a:lstStyle>
          <a:p>
            <a:pPr>
              <a:defRPr/>
            </a:pPr>
            <a:fld id="{E0D9BB24-C94D-45E4-871B-172556ECF6F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17" r:id="rId1"/>
    <p:sldLayoutId id="2147483818" r:id="rId2"/>
    <p:sldLayoutId id="2147483819" r:id="rId3"/>
    <p:sldLayoutId id="2147483820" r:id="rId4"/>
    <p:sldLayoutId id="2147483821" r:id="rId5"/>
    <p:sldLayoutId id="2147483822" r:id="rId6"/>
    <p:sldLayoutId id="2147483823" r:id="rId7"/>
    <p:sldLayoutId id="2147483824" r:id="rId8"/>
    <p:sldLayoutId id="2147483825" r:id="rId9"/>
    <p:sldLayoutId id="2147483826" r:id="rId10"/>
    <p:sldLayoutId id="2147483827" r:id="rId11"/>
    <p:sldLayoutId id="2147483828" r:id="rId12"/>
    <p:sldLayoutId id="2147483829" r:id="rId13"/>
  </p:sldLayoutIdLst>
  <p:timing>
    <p:tnLst>
      <p:par>
        <p:cTn id="1" dur="indefinite" restart="never" nodeType="tmRoot"/>
      </p:par>
    </p:tnLst>
  </p:timing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95300" y="274638"/>
            <a:ext cx="8915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95300" y="1600203"/>
            <a:ext cx="89154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8602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95300" y="6245225"/>
            <a:ext cx="23114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400">
                <a:solidFill>
                  <a:srgbClr val="000000"/>
                </a:solidFill>
                <a:effectLst/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602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384550" y="6245225"/>
            <a:ext cx="31369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solidFill>
                  <a:srgbClr val="000000"/>
                </a:solidFill>
                <a:effectLst/>
                <a:latin typeface="+mn-lt"/>
              </a:defRPr>
            </a:lvl1pPr>
          </a:lstStyle>
          <a:p>
            <a:pPr>
              <a:defRPr/>
            </a:pPr>
            <a:r>
              <a:rPr lang="en-US"/>
              <a:t>(021) 70727373</a:t>
            </a:r>
          </a:p>
        </p:txBody>
      </p:sp>
      <p:sp>
        <p:nvSpPr>
          <p:cNvPr id="8602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99300" y="6245225"/>
            <a:ext cx="23114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rgbClr val="000000"/>
                </a:solidFill>
                <a:effectLst/>
                <a:latin typeface="+mn-lt"/>
              </a:defRPr>
            </a:lvl1pPr>
          </a:lstStyle>
          <a:p>
            <a:pPr>
              <a:defRPr/>
            </a:pPr>
            <a:fld id="{79214240-A58F-43A4-992E-C8A093E2199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31" r:id="rId1"/>
    <p:sldLayoutId id="2147483832" r:id="rId2"/>
    <p:sldLayoutId id="2147483833" r:id="rId3"/>
    <p:sldLayoutId id="2147483834" r:id="rId4"/>
    <p:sldLayoutId id="2147483835" r:id="rId5"/>
    <p:sldLayoutId id="2147483836" r:id="rId6"/>
    <p:sldLayoutId id="2147483837" r:id="rId7"/>
    <p:sldLayoutId id="2147483838" r:id="rId8"/>
    <p:sldLayoutId id="2147483839" r:id="rId9"/>
    <p:sldLayoutId id="2147483840" r:id="rId10"/>
    <p:sldLayoutId id="2147483841" r:id="rId11"/>
    <p:sldLayoutId id="2147483842" r:id="rId12"/>
    <p:sldLayoutId id="2147483843" r:id="rId13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34"/>
          <p:cNvGrpSpPr>
            <a:grpSpLocks/>
          </p:cNvGrpSpPr>
          <p:nvPr/>
        </p:nvGrpSpPr>
        <p:grpSpPr bwMode="auto">
          <a:xfrm>
            <a:off x="0" y="0"/>
            <a:ext cx="10022946" cy="6858000"/>
            <a:chOff x="-9" y="-16"/>
            <a:chExt cx="9252346" cy="6858038"/>
          </a:xfrm>
        </p:grpSpPr>
        <p:grpSp>
          <p:nvGrpSpPr>
            <p:cNvPr id="3" name="Group 638"/>
            <p:cNvGrpSpPr>
              <a:grpSpLocks/>
            </p:cNvGrpSpPr>
            <p:nvPr/>
          </p:nvGrpSpPr>
          <p:grpSpPr bwMode="auto">
            <a:xfrm>
              <a:off x="8528" y="419213"/>
              <a:ext cx="9073251" cy="5913938"/>
              <a:chOff x="8528" y="419213"/>
              <a:chExt cx="9073251" cy="5913938"/>
            </a:xfrm>
          </p:grpSpPr>
          <p:grpSp>
            <p:nvGrpSpPr>
              <p:cNvPr id="7" name="Group 121"/>
              <p:cNvGrpSpPr>
                <a:grpSpLocks noChangeAspect="1"/>
              </p:cNvGrpSpPr>
              <p:nvPr/>
            </p:nvGrpSpPr>
            <p:grpSpPr>
              <a:xfrm rot="2429339">
                <a:off x="8528" y="447135"/>
                <a:ext cx="1128260" cy="875915"/>
                <a:chOff x="-162267" y="4120976"/>
                <a:chExt cx="3435350" cy="2667000"/>
              </a:xfrm>
              <a:solidFill>
                <a:schemeClr val="bg2">
                  <a:lumMod val="60000"/>
                  <a:lumOff val="40000"/>
                  <a:alpha val="1000"/>
                </a:schemeClr>
              </a:solidFill>
            </p:grpSpPr>
            <p:sp>
              <p:nvSpPr>
                <p:cNvPr id="250" name="Freeform 72"/>
                <p:cNvSpPr>
                  <a:spLocks/>
                </p:cNvSpPr>
                <p:nvPr/>
              </p:nvSpPr>
              <p:spPr bwMode="auto">
                <a:xfrm>
                  <a:off x="1644650" y="4162425"/>
                  <a:ext cx="441325" cy="657225"/>
                </a:xfrm>
                <a:custGeom>
                  <a:avLst/>
                  <a:gdLst/>
                  <a:ahLst/>
                  <a:cxnLst>
                    <a:cxn ang="0">
                      <a:pos x="276" y="414"/>
                    </a:cxn>
                    <a:cxn ang="0">
                      <a:pos x="276" y="414"/>
                    </a:cxn>
                    <a:cxn ang="0">
                      <a:pos x="278" y="414"/>
                    </a:cxn>
                    <a:cxn ang="0">
                      <a:pos x="278" y="412"/>
                    </a:cxn>
                    <a:cxn ang="0">
                      <a:pos x="278" y="412"/>
                    </a:cxn>
                    <a:cxn ang="0">
                      <a:pos x="270" y="396"/>
                    </a:cxn>
                    <a:cxn ang="0">
                      <a:pos x="54" y="60"/>
                    </a:cxn>
                    <a:cxn ang="0">
                      <a:pos x="54" y="60"/>
                    </a:cxn>
                    <a:cxn ang="0">
                      <a:pos x="38" y="32"/>
                    </a:cxn>
                    <a:cxn ang="0">
                      <a:pos x="36" y="28"/>
                    </a:cxn>
                    <a:cxn ang="0">
                      <a:pos x="36" y="28"/>
                    </a:cxn>
                    <a:cxn ang="0">
                      <a:pos x="26" y="14"/>
                    </a:cxn>
                    <a:cxn ang="0">
                      <a:pos x="14" y="4"/>
                    </a:cxn>
                    <a:cxn ang="0">
                      <a:pos x="10" y="2"/>
                    </a:cxn>
                    <a:cxn ang="0">
                      <a:pos x="10" y="2"/>
                    </a:cxn>
                    <a:cxn ang="0">
                      <a:pos x="6" y="0"/>
                    </a:cxn>
                    <a:cxn ang="0">
                      <a:pos x="2" y="0"/>
                    </a:cxn>
                    <a:cxn ang="0">
                      <a:pos x="0" y="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4" y="18"/>
                    </a:cxn>
                    <a:cxn ang="0">
                      <a:pos x="12" y="28"/>
                    </a:cxn>
                    <a:cxn ang="0">
                      <a:pos x="12" y="28"/>
                    </a:cxn>
                    <a:cxn ang="0">
                      <a:pos x="22" y="36"/>
                    </a:cxn>
                    <a:cxn ang="0">
                      <a:pos x="30" y="48"/>
                    </a:cxn>
                    <a:cxn ang="0">
                      <a:pos x="264" y="402"/>
                    </a:cxn>
                    <a:cxn ang="0">
                      <a:pos x="264" y="402"/>
                    </a:cxn>
                    <a:cxn ang="0">
                      <a:pos x="270" y="410"/>
                    </a:cxn>
                    <a:cxn ang="0">
                      <a:pos x="276" y="414"/>
                    </a:cxn>
                    <a:cxn ang="0">
                      <a:pos x="276" y="414"/>
                    </a:cxn>
                  </a:cxnLst>
                  <a:rect l="0" t="0" r="r" b="b"/>
                  <a:pathLst>
                    <a:path w="278" h="414">
                      <a:moveTo>
                        <a:pt x="276" y="414"/>
                      </a:moveTo>
                      <a:lnTo>
                        <a:pt x="276" y="414"/>
                      </a:lnTo>
                      <a:lnTo>
                        <a:pt x="278" y="414"/>
                      </a:lnTo>
                      <a:lnTo>
                        <a:pt x="278" y="412"/>
                      </a:lnTo>
                      <a:lnTo>
                        <a:pt x="278" y="412"/>
                      </a:lnTo>
                      <a:lnTo>
                        <a:pt x="270" y="396"/>
                      </a:lnTo>
                      <a:lnTo>
                        <a:pt x="54" y="60"/>
                      </a:lnTo>
                      <a:lnTo>
                        <a:pt x="54" y="60"/>
                      </a:lnTo>
                      <a:lnTo>
                        <a:pt x="38" y="32"/>
                      </a:lnTo>
                      <a:lnTo>
                        <a:pt x="36" y="28"/>
                      </a:lnTo>
                      <a:lnTo>
                        <a:pt x="36" y="28"/>
                      </a:lnTo>
                      <a:lnTo>
                        <a:pt x="26" y="14"/>
                      </a:lnTo>
                      <a:lnTo>
                        <a:pt x="14" y="4"/>
                      </a:lnTo>
                      <a:lnTo>
                        <a:pt x="10" y="2"/>
                      </a:lnTo>
                      <a:lnTo>
                        <a:pt x="10" y="2"/>
                      </a:lnTo>
                      <a:lnTo>
                        <a:pt x="6" y="0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4" y="18"/>
                      </a:lnTo>
                      <a:lnTo>
                        <a:pt x="12" y="28"/>
                      </a:lnTo>
                      <a:lnTo>
                        <a:pt x="12" y="28"/>
                      </a:lnTo>
                      <a:lnTo>
                        <a:pt x="22" y="36"/>
                      </a:lnTo>
                      <a:lnTo>
                        <a:pt x="30" y="48"/>
                      </a:lnTo>
                      <a:lnTo>
                        <a:pt x="264" y="402"/>
                      </a:lnTo>
                      <a:lnTo>
                        <a:pt x="264" y="402"/>
                      </a:lnTo>
                      <a:lnTo>
                        <a:pt x="270" y="410"/>
                      </a:lnTo>
                      <a:lnTo>
                        <a:pt x="276" y="414"/>
                      </a:lnTo>
                      <a:lnTo>
                        <a:pt x="276" y="41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51" name="Freeform 73"/>
                <p:cNvSpPr>
                  <a:spLocks/>
                </p:cNvSpPr>
                <p:nvPr/>
              </p:nvSpPr>
              <p:spPr bwMode="auto">
                <a:xfrm>
                  <a:off x="2089150" y="4835525"/>
                  <a:ext cx="1588" cy="3175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2"/>
                    </a:cxn>
                    <a:cxn ang="0">
                      <a:pos x="0" y="2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h="2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52" name="Freeform 74"/>
                <p:cNvSpPr>
                  <a:spLocks/>
                </p:cNvSpPr>
                <p:nvPr/>
              </p:nvSpPr>
              <p:spPr bwMode="auto">
                <a:xfrm>
                  <a:off x="2117725" y="4162425"/>
                  <a:ext cx="444500" cy="657225"/>
                </a:xfrm>
                <a:custGeom>
                  <a:avLst/>
                  <a:gdLst/>
                  <a:ahLst/>
                  <a:cxnLst>
                    <a:cxn ang="0">
                      <a:pos x="4" y="414"/>
                    </a:cxn>
                    <a:cxn ang="0">
                      <a:pos x="4" y="414"/>
                    </a:cxn>
                    <a:cxn ang="0">
                      <a:pos x="8" y="410"/>
                    </a:cxn>
                    <a:cxn ang="0">
                      <a:pos x="16" y="402"/>
                    </a:cxn>
                    <a:cxn ang="0">
                      <a:pos x="248" y="48"/>
                    </a:cxn>
                    <a:cxn ang="0">
                      <a:pos x="248" y="48"/>
                    </a:cxn>
                    <a:cxn ang="0">
                      <a:pos x="258" y="36"/>
                    </a:cxn>
                    <a:cxn ang="0">
                      <a:pos x="266" y="28"/>
                    </a:cxn>
                    <a:cxn ang="0">
                      <a:pos x="266" y="28"/>
                    </a:cxn>
                    <a:cxn ang="0">
                      <a:pos x="274" y="18"/>
                    </a:cxn>
                    <a:cxn ang="0">
                      <a:pos x="280" y="6"/>
                    </a:cxn>
                    <a:cxn ang="0">
                      <a:pos x="280" y="6"/>
                    </a:cxn>
                    <a:cxn ang="0">
                      <a:pos x="280" y="2"/>
                    </a:cxn>
                    <a:cxn ang="0">
                      <a:pos x="278" y="0"/>
                    </a:cxn>
                    <a:cxn ang="0">
                      <a:pos x="274" y="0"/>
                    </a:cxn>
                    <a:cxn ang="0">
                      <a:pos x="268" y="2"/>
                    </a:cxn>
                    <a:cxn ang="0">
                      <a:pos x="266" y="4"/>
                    </a:cxn>
                    <a:cxn ang="0">
                      <a:pos x="266" y="4"/>
                    </a:cxn>
                    <a:cxn ang="0">
                      <a:pos x="254" y="14"/>
                    </a:cxn>
                    <a:cxn ang="0">
                      <a:pos x="244" y="28"/>
                    </a:cxn>
                    <a:cxn ang="0">
                      <a:pos x="240" y="32"/>
                    </a:cxn>
                    <a:cxn ang="0">
                      <a:pos x="240" y="32"/>
                    </a:cxn>
                    <a:cxn ang="0">
                      <a:pos x="224" y="60"/>
                    </a:cxn>
                    <a:cxn ang="0">
                      <a:pos x="10" y="396"/>
                    </a:cxn>
                    <a:cxn ang="0">
                      <a:pos x="10" y="396"/>
                    </a:cxn>
                    <a:cxn ang="0">
                      <a:pos x="0" y="412"/>
                    </a:cxn>
                    <a:cxn ang="0">
                      <a:pos x="0" y="412"/>
                    </a:cxn>
                    <a:cxn ang="0">
                      <a:pos x="0" y="414"/>
                    </a:cxn>
                    <a:cxn ang="0">
                      <a:pos x="0" y="414"/>
                    </a:cxn>
                    <a:cxn ang="0">
                      <a:pos x="4" y="414"/>
                    </a:cxn>
                    <a:cxn ang="0">
                      <a:pos x="4" y="414"/>
                    </a:cxn>
                  </a:cxnLst>
                  <a:rect l="0" t="0" r="r" b="b"/>
                  <a:pathLst>
                    <a:path w="280" h="414">
                      <a:moveTo>
                        <a:pt x="4" y="414"/>
                      </a:moveTo>
                      <a:lnTo>
                        <a:pt x="4" y="414"/>
                      </a:lnTo>
                      <a:lnTo>
                        <a:pt x="8" y="410"/>
                      </a:lnTo>
                      <a:lnTo>
                        <a:pt x="16" y="402"/>
                      </a:lnTo>
                      <a:lnTo>
                        <a:pt x="248" y="48"/>
                      </a:lnTo>
                      <a:lnTo>
                        <a:pt x="248" y="48"/>
                      </a:lnTo>
                      <a:lnTo>
                        <a:pt x="258" y="36"/>
                      </a:lnTo>
                      <a:lnTo>
                        <a:pt x="266" y="28"/>
                      </a:lnTo>
                      <a:lnTo>
                        <a:pt x="266" y="28"/>
                      </a:lnTo>
                      <a:lnTo>
                        <a:pt x="274" y="18"/>
                      </a:lnTo>
                      <a:lnTo>
                        <a:pt x="280" y="6"/>
                      </a:lnTo>
                      <a:lnTo>
                        <a:pt x="280" y="6"/>
                      </a:lnTo>
                      <a:lnTo>
                        <a:pt x="280" y="2"/>
                      </a:lnTo>
                      <a:lnTo>
                        <a:pt x="278" y="0"/>
                      </a:lnTo>
                      <a:lnTo>
                        <a:pt x="274" y="0"/>
                      </a:lnTo>
                      <a:lnTo>
                        <a:pt x="268" y="2"/>
                      </a:lnTo>
                      <a:lnTo>
                        <a:pt x="266" y="4"/>
                      </a:lnTo>
                      <a:lnTo>
                        <a:pt x="266" y="4"/>
                      </a:lnTo>
                      <a:lnTo>
                        <a:pt x="254" y="14"/>
                      </a:lnTo>
                      <a:lnTo>
                        <a:pt x="244" y="28"/>
                      </a:lnTo>
                      <a:lnTo>
                        <a:pt x="240" y="32"/>
                      </a:lnTo>
                      <a:lnTo>
                        <a:pt x="240" y="32"/>
                      </a:lnTo>
                      <a:lnTo>
                        <a:pt x="224" y="60"/>
                      </a:lnTo>
                      <a:lnTo>
                        <a:pt x="10" y="396"/>
                      </a:lnTo>
                      <a:lnTo>
                        <a:pt x="10" y="396"/>
                      </a:lnTo>
                      <a:lnTo>
                        <a:pt x="0" y="412"/>
                      </a:lnTo>
                      <a:lnTo>
                        <a:pt x="0" y="412"/>
                      </a:lnTo>
                      <a:lnTo>
                        <a:pt x="0" y="414"/>
                      </a:lnTo>
                      <a:lnTo>
                        <a:pt x="0" y="414"/>
                      </a:lnTo>
                      <a:lnTo>
                        <a:pt x="4" y="414"/>
                      </a:lnTo>
                      <a:lnTo>
                        <a:pt x="4" y="41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53" name="Freeform 75"/>
                <p:cNvSpPr>
                  <a:spLocks noEditPoints="1"/>
                </p:cNvSpPr>
                <p:nvPr/>
              </p:nvSpPr>
              <p:spPr bwMode="auto">
                <a:xfrm>
                  <a:off x="-162267" y="4120976"/>
                  <a:ext cx="3435350" cy="2667000"/>
                </a:xfrm>
                <a:custGeom>
                  <a:avLst/>
                  <a:gdLst/>
                  <a:ahLst/>
                  <a:cxnLst>
                    <a:cxn ang="0">
                      <a:pos x="2160" y="44"/>
                    </a:cxn>
                    <a:cxn ang="0">
                      <a:pos x="2102" y="6"/>
                    </a:cxn>
                    <a:cxn ang="0">
                      <a:pos x="1752" y="118"/>
                    </a:cxn>
                    <a:cxn ang="0">
                      <a:pos x="1142" y="870"/>
                    </a:cxn>
                    <a:cxn ang="0">
                      <a:pos x="1126" y="832"/>
                    </a:cxn>
                    <a:cxn ang="0">
                      <a:pos x="1126" y="794"/>
                    </a:cxn>
                    <a:cxn ang="0">
                      <a:pos x="1100" y="780"/>
                    </a:cxn>
                    <a:cxn ang="0">
                      <a:pos x="1080" y="778"/>
                    </a:cxn>
                    <a:cxn ang="0">
                      <a:pos x="1068" y="788"/>
                    </a:cxn>
                    <a:cxn ang="0">
                      <a:pos x="1034" y="802"/>
                    </a:cxn>
                    <a:cxn ang="0">
                      <a:pos x="1024" y="846"/>
                    </a:cxn>
                    <a:cxn ang="0">
                      <a:pos x="690" y="370"/>
                    </a:cxn>
                    <a:cxn ang="0">
                      <a:pos x="118" y="0"/>
                    </a:cxn>
                    <a:cxn ang="0">
                      <a:pos x="32" y="18"/>
                    </a:cxn>
                    <a:cxn ang="0">
                      <a:pos x="2" y="64"/>
                    </a:cxn>
                    <a:cxn ang="0">
                      <a:pos x="108" y="686"/>
                    </a:cxn>
                    <a:cxn ang="0">
                      <a:pos x="348" y="952"/>
                    </a:cxn>
                    <a:cxn ang="0">
                      <a:pos x="504" y="1020"/>
                    </a:cxn>
                    <a:cxn ang="0">
                      <a:pos x="346" y="1198"/>
                    </a:cxn>
                    <a:cxn ang="0">
                      <a:pos x="330" y="1284"/>
                    </a:cxn>
                    <a:cxn ang="0">
                      <a:pos x="372" y="1442"/>
                    </a:cxn>
                    <a:cxn ang="0">
                      <a:pos x="406" y="1476"/>
                    </a:cxn>
                    <a:cxn ang="0">
                      <a:pos x="436" y="1500"/>
                    </a:cxn>
                    <a:cxn ang="0">
                      <a:pos x="478" y="1550"/>
                    </a:cxn>
                    <a:cxn ang="0">
                      <a:pos x="516" y="1562"/>
                    </a:cxn>
                    <a:cxn ang="0">
                      <a:pos x="558" y="1608"/>
                    </a:cxn>
                    <a:cxn ang="0">
                      <a:pos x="622" y="1636"/>
                    </a:cxn>
                    <a:cxn ang="0">
                      <a:pos x="708" y="1676"/>
                    </a:cxn>
                    <a:cxn ang="0">
                      <a:pos x="742" y="1660"/>
                    </a:cxn>
                    <a:cxn ang="0">
                      <a:pos x="836" y="1606"/>
                    </a:cxn>
                    <a:cxn ang="0">
                      <a:pos x="892" y="1528"/>
                    </a:cxn>
                    <a:cxn ang="0">
                      <a:pos x="1012" y="1188"/>
                    </a:cxn>
                    <a:cxn ang="0">
                      <a:pos x="1016" y="1342"/>
                    </a:cxn>
                    <a:cxn ang="0">
                      <a:pos x="1018" y="1494"/>
                    </a:cxn>
                    <a:cxn ang="0">
                      <a:pos x="1120" y="1598"/>
                    </a:cxn>
                    <a:cxn ang="0">
                      <a:pos x="1146" y="1430"/>
                    </a:cxn>
                    <a:cxn ang="0">
                      <a:pos x="1128" y="1158"/>
                    </a:cxn>
                    <a:cxn ang="0">
                      <a:pos x="1150" y="1176"/>
                    </a:cxn>
                    <a:cxn ang="0">
                      <a:pos x="1274" y="1528"/>
                    </a:cxn>
                    <a:cxn ang="0">
                      <a:pos x="1370" y="1646"/>
                    </a:cxn>
                    <a:cxn ang="0">
                      <a:pos x="1424" y="1660"/>
                    </a:cxn>
                    <a:cxn ang="0">
                      <a:pos x="1458" y="1676"/>
                    </a:cxn>
                    <a:cxn ang="0">
                      <a:pos x="1544" y="1636"/>
                    </a:cxn>
                    <a:cxn ang="0">
                      <a:pos x="1608" y="1608"/>
                    </a:cxn>
                    <a:cxn ang="0">
                      <a:pos x="1650" y="1562"/>
                    </a:cxn>
                    <a:cxn ang="0">
                      <a:pos x="1688" y="1550"/>
                    </a:cxn>
                    <a:cxn ang="0">
                      <a:pos x="1730" y="1500"/>
                    </a:cxn>
                    <a:cxn ang="0">
                      <a:pos x="1760" y="1476"/>
                    </a:cxn>
                    <a:cxn ang="0">
                      <a:pos x="1794" y="1442"/>
                    </a:cxn>
                    <a:cxn ang="0">
                      <a:pos x="1836" y="1284"/>
                    </a:cxn>
                    <a:cxn ang="0">
                      <a:pos x="1820" y="1198"/>
                    </a:cxn>
                    <a:cxn ang="0">
                      <a:pos x="1662" y="1020"/>
                    </a:cxn>
                    <a:cxn ang="0">
                      <a:pos x="1882" y="942"/>
                    </a:cxn>
                    <a:cxn ang="0">
                      <a:pos x="2086" y="544"/>
                    </a:cxn>
                    <a:cxn ang="0">
                      <a:pos x="1076" y="792"/>
                    </a:cxn>
                  </a:cxnLst>
                  <a:rect l="0" t="0" r="r" b="b"/>
                  <a:pathLst>
                    <a:path w="2164" h="1680">
                      <a:moveTo>
                        <a:pt x="2162" y="70"/>
                      </a:moveTo>
                      <a:lnTo>
                        <a:pt x="2162" y="70"/>
                      </a:lnTo>
                      <a:lnTo>
                        <a:pt x="2164" y="64"/>
                      </a:lnTo>
                      <a:lnTo>
                        <a:pt x="2164" y="60"/>
                      </a:lnTo>
                      <a:lnTo>
                        <a:pt x="2164" y="52"/>
                      </a:lnTo>
                      <a:lnTo>
                        <a:pt x="2160" y="44"/>
                      </a:lnTo>
                      <a:lnTo>
                        <a:pt x="2156" y="36"/>
                      </a:lnTo>
                      <a:lnTo>
                        <a:pt x="2146" y="28"/>
                      </a:lnTo>
                      <a:lnTo>
                        <a:pt x="2134" y="18"/>
                      </a:lnTo>
                      <a:lnTo>
                        <a:pt x="2134" y="18"/>
                      </a:lnTo>
                      <a:lnTo>
                        <a:pt x="2118" y="12"/>
                      </a:lnTo>
                      <a:lnTo>
                        <a:pt x="2102" y="6"/>
                      </a:lnTo>
                      <a:lnTo>
                        <a:pt x="2086" y="4"/>
                      </a:lnTo>
                      <a:lnTo>
                        <a:pt x="2072" y="2"/>
                      </a:lnTo>
                      <a:lnTo>
                        <a:pt x="2048" y="0"/>
                      </a:lnTo>
                      <a:lnTo>
                        <a:pt x="2038" y="0"/>
                      </a:lnTo>
                      <a:lnTo>
                        <a:pt x="1904" y="40"/>
                      </a:lnTo>
                      <a:lnTo>
                        <a:pt x="1752" y="118"/>
                      </a:lnTo>
                      <a:lnTo>
                        <a:pt x="1598" y="244"/>
                      </a:lnTo>
                      <a:lnTo>
                        <a:pt x="1476" y="370"/>
                      </a:lnTo>
                      <a:lnTo>
                        <a:pt x="1312" y="580"/>
                      </a:lnTo>
                      <a:lnTo>
                        <a:pt x="1216" y="732"/>
                      </a:lnTo>
                      <a:lnTo>
                        <a:pt x="1160" y="836"/>
                      </a:lnTo>
                      <a:lnTo>
                        <a:pt x="1142" y="870"/>
                      </a:lnTo>
                      <a:lnTo>
                        <a:pt x="1142" y="870"/>
                      </a:lnTo>
                      <a:lnTo>
                        <a:pt x="1142" y="860"/>
                      </a:lnTo>
                      <a:lnTo>
                        <a:pt x="1142" y="860"/>
                      </a:lnTo>
                      <a:lnTo>
                        <a:pt x="1142" y="856"/>
                      </a:lnTo>
                      <a:lnTo>
                        <a:pt x="1138" y="848"/>
                      </a:lnTo>
                      <a:lnTo>
                        <a:pt x="1126" y="832"/>
                      </a:lnTo>
                      <a:lnTo>
                        <a:pt x="1126" y="832"/>
                      </a:lnTo>
                      <a:lnTo>
                        <a:pt x="1132" y="822"/>
                      </a:lnTo>
                      <a:lnTo>
                        <a:pt x="1134" y="812"/>
                      </a:lnTo>
                      <a:lnTo>
                        <a:pt x="1134" y="812"/>
                      </a:lnTo>
                      <a:lnTo>
                        <a:pt x="1132" y="802"/>
                      </a:lnTo>
                      <a:lnTo>
                        <a:pt x="1126" y="794"/>
                      </a:lnTo>
                      <a:lnTo>
                        <a:pt x="1118" y="788"/>
                      </a:lnTo>
                      <a:lnTo>
                        <a:pt x="1108" y="786"/>
                      </a:lnTo>
                      <a:lnTo>
                        <a:pt x="1108" y="786"/>
                      </a:lnTo>
                      <a:lnTo>
                        <a:pt x="1104" y="786"/>
                      </a:lnTo>
                      <a:lnTo>
                        <a:pt x="1108" y="780"/>
                      </a:lnTo>
                      <a:lnTo>
                        <a:pt x="1100" y="780"/>
                      </a:lnTo>
                      <a:lnTo>
                        <a:pt x="1094" y="780"/>
                      </a:lnTo>
                      <a:lnTo>
                        <a:pt x="1094" y="780"/>
                      </a:lnTo>
                      <a:lnTo>
                        <a:pt x="1086" y="774"/>
                      </a:lnTo>
                      <a:lnTo>
                        <a:pt x="1086" y="776"/>
                      </a:lnTo>
                      <a:lnTo>
                        <a:pt x="1084" y="774"/>
                      </a:lnTo>
                      <a:lnTo>
                        <a:pt x="1080" y="778"/>
                      </a:lnTo>
                      <a:lnTo>
                        <a:pt x="1074" y="776"/>
                      </a:lnTo>
                      <a:lnTo>
                        <a:pt x="1074" y="780"/>
                      </a:lnTo>
                      <a:lnTo>
                        <a:pt x="1068" y="780"/>
                      </a:lnTo>
                      <a:lnTo>
                        <a:pt x="1064" y="780"/>
                      </a:lnTo>
                      <a:lnTo>
                        <a:pt x="1068" y="788"/>
                      </a:lnTo>
                      <a:lnTo>
                        <a:pt x="1068" y="788"/>
                      </a:lnTo>
                      <a:lnTo>
                        <a:pt x="1068" y="788"/>
                      </a:lnTo>
                      <a:lnTo>
                        <a:pt x="1058" y="786"/>
                      </a:lnTo>
                      <a:lnTo>
                        <a:pt x="1058" y="786"/>
                      </a:lnTo>
                      <a:lnTo>
                        <a:pt x="1048" y="788"/>
                      </a:lnTo>
                      <a:lnTo>
                        <a:pt x="1040" y="794"/>
                      </a:lnTo>
                      <a:lnTo>
                        <a:pt x="1034" y="802"/>
                      </a:lnTo>
                      <a:lnTo>
                        <a:pt x="1032" y="812"/>
                      </a:lnTo>
                      <a:lnTo>
                        <a:pt x="1032" y="812"/>
                      </a:lnTo>
                      <a:lnTo>
                        <a:pt x="1034" y="820"/>
                      </a:lnTo>
                      <a:lnTo>
                        <a:pt x="1036" y="828"/>
                      </a:lnTo>
                      <a:lnTo>
                        <a:pt x="1036" y="828"/>
                      </a:lnTo>
                      <a:lnTo>
                        <a:pt x="1024" y="846"/>
                      </a:lnTo>
                      <a:lnTo>
                        <a:pt x="1020" y="854"/>
                      </a:lnTo>
                      <a:lnTo>
                        <a:pt x="1018" y="860"/>
                      </a:lnTo>
                      <a:lnTo>
                        <a:pt x="1006" y="836"/>
                      </a:lnTo>
                      <a:lnTo>
                        <a:pt x="950" y="732"/>
                      </a:lnTo>
                      <a:lnTo>
                        <a:pt x="854" y="580"/>
                      </a:lnTo>
                      <a:lnTo>
                        <a:pt x="690" y="370"/>
                      </a:lnTo>
                      <a:lnTo>
                        <a:pt x="568" y="244"/>
                      </a:lnTo>
                      <a:lnTo>
                        <a:pt x="412" y="118"/>
                      </a:lnTo>
                      <a:lnTo>
                        <a:pt x="262" y="40"/>
                      </a:lnTo>
                      <a:lnTo>
                        <a:pt x="128" y="0"/>
                      </a:lnTo>
                      <a:lnTo>
                        <a:pt x="128" y="0"/>
                      </a:lnTo>
                      <a:lnTo>
                        <a:pt x="118" y="0"/>
                      </a:lnTo>
                      <a:lnTo>
                        <a:pt x="94" y="2"/>
                      </a:lnTo>
                      <a:lnTo>
                        <a:pt x="80" y="4"/>
                      </a:lnTo>
                      <a:lnTo>
                        <a:pt x="64" y="6"/>
                      </a:lnTo>
                      <a:lnTo>
                        <a:pt x="48" y="12"/>
                      </a:lnTo>
                      <a:lnTo>
                        <a:pt x="32" y="18"/>
                      </a:lnTo>
                      <a:lnTo>
                        <a:pt x="32" y="18"/>
                      </a:lnTo>
                      <a:lnTo>
                        <a:pt x="20" y="28"/>
                      </a:lnTo>
                      <a:lnTo>
                        <a:pt x="10" y="36"/>
                      </a:lnTo>
                      <a:lnTo>
                        <a:pt x="6" y="44"/>
                      </a:lnTo>
                      <a:lnTo>
                        <a:pt x="2" y="52"/>
                      </a:lnTo>
                      <a:lnTo>
                        <a:pt x="2" y="60"/>
                      </a:lnTo>
                      <a:lnTo>
                        <a:pt x="2" y="64"/>
                      </a:lnTo>
                      <a:lnTo>
                        <a:pt x="4" y="70"/>
                      </a:lnTo>
                      <a:lnTo>
                        <a:pt x="0" y="114"/>
                      </a:lnTo>
                      <a:lnTo>
                        <a:pt x="12" y="226"/>
                      </a:lnTo>
                      <a:lnTo>
                        <a:pt x="58" y="452"/>
                      </a:lnTo>
                      <a:lnTo>
                        <a:pt x="80" y="544"/>
                      </a:lnTo>
                      <a:lnTo>
                        <a:pt x="108" y="686"/>
                      </a:lnTo>
                      <a:lnTo>
                        <a:pt x="122" y="734"/>
                      </a:lnTo>
                      <a:lnTo>
                        <a:pt x="154" y="810"/>
                      </a:lnTo>
                      <a:lnTo>
                        <a:pt x="196" y="876"/>
                      </a:lnTo>
                      <a:lnTo>
                        <a:pt x="240" y="918"/>
                      </a:lnTo>
                      <a:lnTo>
                        <a:pt x="284" y="942"/>
                      </a:lnTo>
                      <a:lnTo>
                        <a:pt x="348" y="952"/>
                      </a:lnTo>
                      <a:lnTo>
                        <a:pt x="410" y="960"/>
                      </a:lnTo>
                      <a:lnTo>
                        <a:pt x="622" y="978"/>
                      </a:lnTo>
                      <a:lnTo>
                        <a:pt x="622" y="978"/>
                      </a:lnTo>
                      <a:lnTo>
                        <a:pt x="580" y="992"/>
                      </a:lnTo>
                      <a:lnTo>
                        <a:pt x="538" y="1006"/>
                      </a:lnTo>
                      <a:lnTo>
                        <a:pt x="504" y="1020"/>
                      </a:lnTo>
                      <a:lnTo>
                        <a:pt x="486" y="1028"/>
                      </a:lnTo>
                      <a:lnTo>
                        <a:pt x="486" y="1028"/>
                      </a:lnTo>
                      <a:lnTo>
                        <a:pt x="444" y="1066"/>
                      </a:lnTo>
                      <a:lnTo>
                        <a:pt x="410" y="1098"/>
                      </a:lnTo>
                      <a:lnTo>
                        <a:pt x="346" y="1198"/>
                      </a:lnTo>
                      <a:lnTo>
                        <a:pt x="346" y="1198"/>
                      </a:lnTo>
                      <a:lnTo>
                        <a:pt x="338" y="1222"/>
                      </a:lnTo>
                      <a:lnTo>
                        <a:pt x="330" y="1242"/>
                      </a:lnTo>
                      <a:lnTo>
                        <a:pt x="326" y="1256"/>
                      </a:lnTo>
                      <a:lnTo>
                        <a:pt x="326" y="1256"/>
                      </a:lnTo>
                      <a:lnTo>
                        <a:pt x="326" y="1270"/>
                      </a:lnTo>
                      <a:lnTo>
                        <a:pt x="330" y="1284"/>
                      </a:lnTo>
                      <a:lnTo>
                        <a:pt x="334" y="1302"/>
                      </a:lnTo>
                      <a:lnTo>
                        <a:pt x="334" y="1346"/>
                      </a:lnTo>
                      <a:lnTo>
                        <a:pt x="358" y="1386"/>
                      </a:lnTo>
                      <a:lnTo>
                        <a:pt x="370" y="1438"/>
                      </a:lnTo>
                      <a:lnTo>
                        <a:pt x="370" y="1438"/>
                      </a:lnTo>
                      <a:lnTo>
                        <a:pt x="372" y="1442"/>
                      </a:lnTo>
                      <a:lnTo>
                        <a:pt x="376" y="1454"/>
                      </a:lnTo>
                      <a:lnTo>
                        <a:pt x="380" y="1460"/>
                      </a:lnTo>
                      <a:lnTo>
                        <a:pt x="386" y="1466"/>
                      </a:lnTo>
                      <a:lnTo>
                        <a:pt x="396" y="1472"/>
                      </a:lnTo>
                      <a:lnTo>
                        <a:pt x="406" y="1476"/>
                      </a:lnTo>
                      <a:lnTo>
                        <a:pt x="406" y="1476"/>
                      </a:lnTo>
                      <a:lnTo>
                        <a:pt x="418" y="1480"/>
                      </a:lnTo>
                      <a:lnTo>
                        <a:pt x="424" y="1484"/>
                      </a:lnTo>
                      <a:lnTo>
                        <a:pt x="430" y="1488"/>
                      </a:lnTo>
                      <a:lnTo>
                        <a:pt x="434" y="1492"/>
                      </a:lnTo>
                      <a:lnTo>
                        <a:pt x="436" y="1498"/>
                      </a:lnTo>
                      <a:lnTo>
                        <a:pt x="436" y="1500"/>
                      </a:lnTo>
                      <a:lnTo>
                        <a:pt x="436" y="1500"/>
                      </a:lnTo>
                      <a:lnTo>
                        <a:pt x="444" y="1514"/>
                      </a:lnTo>
                      <a:lnTo>
                        <a:pt x="458" y="1534"/>
                      </a:lnTo>
                      <a:lnTo>
                        <a:pt x="458" y="1534"/>
                      </a:lnTo>
                      <a:lnTo>
                        <a:pt x="466" y="1540"/>
                      </a:lnTo>
                      <a:lnTo>
                        <a:pt x="478" y="1550"/>
                      </a:lnTo>
                      <a:lnTo>
                        <a:pt x="490" y="1556"/>
                      </a:lnTo>
                      <a:lnTo>
                        <a:pt x="498" y="1558"/>
                      </a:lnTo>
                      <a:lnTo>
                        <a:pt x="504" y="1558"/>
                      </a:lnTo>
                      <a:lnTo>
                        <a:pt x="504" y="1558"/>
                      </a:lnTo>
                      <a:lnTo>
                        <a:pt x="510" y="1558"/>
                      </a:lnTo>
                      <a:lnTo>
                        <a:pt x="516" y="1562"/>
                      </a:lnTo>
                      <a:lnTo>
                        <a:pt x="528" y="1572"/>
                      </a:lnTo>
                      <a:lnTo>
                        <a:pt x="536" y="1582"/>
                      </a:lnTo>
                      <a:lnTo>
                        <a:pt x="540" y="1588"/>
                      </a:lnTo>
                      <a:lnTo>
                        <a:pt x="540" y="1588"/>
                      </a:lnTo>
                      <a:lnTo>
                        <a:pt x="548" y="1598"/>
                      </a:lnTo>
                      <a:lnTo>
                        <a:pt x="558" y="1608"/>
                      </a:lnTo>
                      <a:lnTo>
                        <a:pt x="564" y="1612"/>
                      </a:lnTo>
                      <a:lnTo>
                        <a:pt x="570" y="1614"/>
                      </a:lnTo>
                      <a:lnTo>
                        <a:pt x="570" y="1614"/>
                      </a:lnTo>
                      <a:lnTo>
                        <a:pt x="586" y="1618"/>
                      </a:lnTo>
                      <a:lnTo>
                        <a:pt x="602" y="1626"/>
                      </a:lnTo>
                      <a:lnTo>
                        <a:pt x="622" y="1636"/>
                      </a:lnTo>
                      <a:lnTo>
                        <a:pt x="648" y="1656"/>
                      </a:lnTo>
                      <a:lnTo>
                        <a:pt x="676" y="1678"/>
                      </a:lnTo>
                      <a:lnTo>
                        <a:pt x="676" y="1678"/>
                      </a:lnTo>
                      <a:lnTo>
                        <a:pt x="682" y="1678"/>
                      </a:lnTo>
                      <a:lnTo>
                        <a:pt x="694" y="1680"/>
                      </a:lnTo>
                      <a:lnTo>
                        <a:pt x="708" y="1676"/>
                      </a:lnTo>
                      <a:lnTo>
                        <a:pt x="716" y="1674"/>
                      </a:lnTo>
                      <a:lnTo>
                        <a:pt x="724" y="1670"/>
                      </a:lnTo>
                      <a:lnTo>
                        <a:pt x="724" y="1670"/>
                      </a:lnTo>
                      <a:lnTo>
                        <a:pt x="730" y="1664"/>
                      </a:lnTo>
                      <a:lnTo>
                        <a:pt x="736" y="1662"/>
                      </a:lnTo>
                      <a:lnTo>
                        <a:pt x="742" y="1660"/>
                      </a:lnTo>
                      <a:lnTo>
                        <a:pt x="746" y="1660"/>
                      </a:lnTo>
                      <a:lnTo>
                        <a:pt x="754" y="1664"/>
                      </a:lnTo>
                      <a:lnTo>
                        <a:pt x="756" y="1664"/>
                      </a:lnTo>
                      <a:lnTo>
                        <a:pt x="772" y="1662"/>
                      </a:lnTo>
                      <a:lnTo>
                        <a:pt x="796" y="1646"/>
                      </a:lnTo>
                      <a:lnTo>
                        <a:pt x="836" y="1606"/>
                      </a:lnTo>
                      <a:lnTo>
                        <a:pt x="836" y="1606"/>
                      </a:lnTo>
                      <a:lnTo>
                        <a:pt x="840" y="1602"/>
                      </a:lnTo>
                      <a:lnTo>
                        <a:pt x="852" y="1588"/>
                      </a:lnTo>
                      <a:lnTo>
                        <a:pt x="870" y="1564"/>
                      </a:lnTo>
                      <a:lnTo>
                        <a:pt x="892" y="1528"/>
                      </a:lnTo>
                      <a:lnTo>
                        <a:pt x="892" y="1528"/>
                      </a:lnTo>
                      <a:lnTo>
                        <a:pt x="914" y="1478"/>
                      </a:lnTo>
                      <a:lnTo>
                        <a:pt x="938" y="1424"/>
                      </a:lnTo>
                      <a:lnTo>
                        <a:pt x="964" y="1362"/>
                      </a:lnTo>
                      <a:lnTo>
                        <a:pt x="964" y="1362"/>
                      </a:lnTo>
                      <a:lnTo>
                        <a:pt x="988" y="1268"/>
                      </a:lnTo>
                      <a:lnTo>
                        <a:pt x="1012" y="1188"/>
                      </a:lnTo>
                      <a:lnTo>
                        <a:pt x="1034" y="1116"/>
                      </a:lnTo>
                      <a:lnTo>
                        <a:pt x="1032" y="1158"/>
                      </a:lnTo>
                      <a:lnTo>
                        <a:pt x="1024" y="1232"/>
                      </a:lnTo>
                      <a:lnTo>
                        <a:pt x="1026" y="1256"/>
                      </a:lnTo>
                      <a:lnTo>
                        <a:pt x="1016" y="1290"/>
                      </a:lnTo>
                      <a:lnTo>
                        <a:pt x="1016" y="1342"/>
                      </a:lnTo>
                      <a:lnTo>
                        <a:pt x="1016" y="1356"/>
                      </a:lnTo>
                      <a:lnTo>
                        <a:pt x="1016" y="1430"/>
                      </a:lnTo>
                      <a:lnTo>
                        <a:pt x="1026" y="1436"/>
                      </a:lnTo>
                      <a:lnTo>
                        <a:pt x="1026" y="1446"/>
                      </a:lnTo>
                      <a:lnTo>
                        <a:pt x="1016" y="1458"/>
                      </a:lnTo>
                      <a:lnTo>
                        <a:pt x="1018" y="1494"/>
                      </a:lnTo>
                      <a:lnTo>
                        <a:pt x="1018" y="1552"/>
                      </a:lnTo>
                      <a:lnTo>
                        <a:pt x="1040" y="1598"/>
                      </a:lnTo>
                      <a:lnTo>
                        <a:pt x="1076" y="1628"/>
                      </a:lnTo>
                      <a:lnTo>
                        <a:pt x="1080" y="1596"/>
                      </a:lnTo>
                      <a:lnTo>
                        <a:pt x="1084" y="1628"/>
                      </a:lnTo>
                      <a:lnTo>
                        <a:pt x="1120" y="1598"/>
                      </a:lnTo>
                      <a:lnTo>
                        <a:pt x="1142" y="1552"/>
                      </a:lnTo>
                      <a:lnTo>
                        <a:pt x="1142" y="1494"/>
                      </a:lnTo>
                      <a:lnTo>
                        <a:pt x="1146" y="1458"/>
                      </a:lnTo>
                      <a:lnTo>
                        <a:pt x="1134" y="1446"/>
                      </a:lnTo>
                      <a:lnTo>
                        <a:pt x="1134" y="1436"/>
                      </a:lnTo>
                      <a:lnTo>
                        <a:pt x="1146" y="1430"/>
                      </a:lnTo>
                      <a:lnTo>
                        <a:pt x="1146" y="1356"/>
                      </a:lnTo>
                      <a:lnTo>
                        <a:pt x="1146" y="1342"/>
                      </a:lnTo>
                      <a:lnTo>
                        <a:pt x="1146" y="1290"/>
                      </a:lnTo>
                      <a:lnTo>
                        <a:pt x="1134" y="1256"/>
                      </a:lnTo>
                      <a:lnTo>
                        <a:pt x="1136" y="1232"/>
                      </a:lnTo>
                      <a:lnTo>
                        <a:pt x="1128" y="1158"/>
                      </a:lnTo>
                      <a:lnTo>
                        <a:pt x="1126" y="1116"/>
                      </a:lnTo>
                      <a:lnTo>
                        <a:pt x="1126" y="1116"/>
                      </a:lnTo>
                      <a:lnTo>
                        <a:pt x="1126" y="1106"/>
                      </a:lnTo>
                      <a:lnTo>
                        <a:pt x="1126" y="1106"/>
                      </a:lnTo>
                      <a:lnTo>
                        <a:pt x="1138" y="1136"/>
                      </a:lnTo>
                      <a:lnTo>
                        <a:pt x="1150" y="1176"/>
                      </a:lnTo>
                      <a:lnTo>
                        <a:pt x="1174" y="1260"/>
                      </a:lnTo>
                      <a:lnTo>
                        <a:pt x="1202" y="1362"/>
                      </a:lnTo>
                      <a:lnTo>
                        <a:pt x="1202" y="1362"/>
                      </a:lnTo>
                      <a:lnTo>
                        <a:pt x="1228" y="1424"/>
                      </a:lnTo>
                      <a:lnTo>
                        <a:pt x="1250" y="1478"/>
                      </a:lnTo>
                      <a:lnTo>
                        <a:pt x="1274" y="1528"/>
                      </a:lnTo>
                      <a:lnTo>
                        <a:pt x="1274" y="1528"/>
                      </a:lnTo>
                      <a:lnTo>
                        <a:pt x="1296" y="1564"/>
                      </a:lnTo>
                      <a:lnTo>
                        <a:pt x="1312" y="1588"/>
                      </a:lnTo>
                      <a:lnTo>
                        <a:pt x="1326" y="1602"/>
                      </a:lnTo>
                      <a:lnTo>
                        <a:pt x="1330" y="1606"/>
                      </a:lnTo>
                      <a:lnTo>
                        <a:pt x="1370" y="1646"/>
                      </a:lnTo>
                      <a:lnTo>
                        <a:pt x="1394" y="1662"/>
                      </a:lnTo>
                      <a:lnTo>
                        <a:pt x="1410" y="1664"/>
                      </a:lnTo>
                      <a:lnTo>
                        <a:pt x="1410" y="1664"/>
                      </a:lnTo>
                      <a:lnTo>
                        <a:pt x="1412" y="1664"/>
                      </a:lnTo>
                      <a:lnTo>
                        <a:pt x="1420" y="1660"/>
                      </a:lnTo>
                      <a:lnTo>
                        <a:pt x="1424" y="1660"/>
                      </a:lnTo>
                      <a:lnTo>
                        <a:pt x="1430" y="1662"/>
                      </a:lnTo>
                      <a:lnTo>
                        <a:pt x="1436" y="1664"/>
                      </a:lnTo>
                      <a:lnTo>
                        <a:pt x="1442" y="1670"/>
                      </a:lnTo>
                      <a:lnTo>
                        <a:pt x="1442" y="1670"/>
                      </a:lnTo>
                      <a:lnTo>
                        <a:pt x="1450" y="1674"/>
                      </a:lnTo>
                      <a:lnTo>
                        <a:pt x="1458" y="1676"/>
                      </a:lnTo>
                      <a:lnTo>
                        <a:pt x="1472" y="1680"/>
                      </a:lnTo>
                      <a:lnTo>
                        <a:pt x="1484" y="1678"/>
                      </a:lnTo>
                      <a:lnTo>
                        <a:pt x="1490" y="1678"/>
                      </a:lnTo>
                      <a:lnTo>
                        <a:pt x="1518" y="1656"/>
                      </a:lnTo>
                      <a:lnTo>
                        <a:pt x="1544" y="1636"/>
                      </a:lnTo>
                      <a:lnTo>
                        <a:pt x="1544" y="1636"/>
                      </a:lnTo>
                      <a:lnTo>
                        <a:pt x="1564" y="1626"/>
                      </a:lnTo>
                      <a:lnTo>
                        <a:pt x="1580" y="1618"/>
                      </a:lnTo>
                      <a:lnTo>
                        <a:pt x="1596" y="1614"/>
                      </a:lnTo>
                      <a:lnTo>
                        <a:pt x="1596" y="1614"/>
                      </a:lnTo>
                      <a:lnTo>
                        <a:pt x="1602" y="1612"/>
                      </a:lnTo>
                      <a:lnTo>
                        <a:pt x="1608" y="1608"/>
                      </a:lnTo>
                      <a:lnTo>
                        <a:pt x="1618" y="1598"/>
                      </a:lnTo>
                      <a:lnTo>
                        <a:pt x="1626" y="1588"/>
                      </a:lnTo>
                      <a:lnTo>
                        <a:pt x="1626" y="1588"/>
                      </a:lnTo>
                      <a:lnTo>
                        <a:pt x="1630" y="1582"/>
                      </a:lnTo>
                      <a:lnTo>
                        <a:pt x="1638" y="1572"/>
                      </a:lnTo>
                      <a:lnTo>
                        <a:pt x="1650" y="1562"/>
                      </a:lnTo>
                      <a:lnTo>
                        <a:pt x="1656" y="1558"/>
                      </a:lnTo>
                      <a:lnTo>
                        <a:pt x="1662" y="1558"/>
                      </a:lnTo>
                      <a:lnTo>
                        <a:pt x="1662" y="1558"/>
                      </a:lnTo>
                      <a:lnTo>
                        <a:pt x="1668" y="1558"/>
                      </a:lnTo>
                      <a:lnTo>
                        <a:pt x="1674" y="1556"/>
                      </a:lnTo>
                      <a:lnTo>
                        <a:pt x="1688" y="1550"/>
                      </a:lnTo>
                      <a:lnTo>
                        <a:pt x="1700" y="1540"/>
                      </a:lnTo>
                      <a:lnTo>
                        <a:pt x="1708" y="1534"/>
                      </a:lnTo>
                      <a:lnTo>
                        <a:pt x="1708" y="1534"/>
                      </a:lnTo>
                      <a:lnTo>
                        <a:pt x="1722" y="1514"/>
                      </a:lnTo>
                      <a:lnTo>
                        <a:pt x="1730" y="1500"/>
                      </a:lnTo>
                      <a:lnTo>
                        <a:pt x="1730" y="1500"/>
                      </a:lnTo>
                      <a:lnTo>
                        <a:pt x="1730" y="1498"/>
                      </a:lnTo>
                      <a:lnTo>
                        <a:pt x="1732" y="1492"/>
                      </a:lnTo>
                      <a:lnTo>
                        <a:pt x="1736" y="1488"/>
                      </a:lnTo>
                      <a:lnTo>
                        <a:pt x="1740" y="1484"/>
                      </a:lnTo>
                      <a:lnTo>
                        <a:pt x="1748" y="1480"/>
                      </a:lnTo>
                      <a:lnTo>
                        <a:pt x="1760" y="1476"/>
                      </a:lnTo>
                      <a:lnTo>
                        <a:pt x="1760" y="1476"/>
                      </a:lnTo>
                      <a:lnTo>
                        <a:pt x="1770" y="1472"/>
                      </a:lnTo>
                      <a:lnTo>
                        <a:pt x="1780" y="1466"/>
                      </a:lnTo>
                      <a:lnTo>
                        <a:pt x="1786" y="1460"/>
                      </a:lnTo>
                      <a:lnTo>
                        <a:pt x="1790" y="1454"/>
                      </a:lnTo>
                      <a:lnTo>
                        <a:pt x="1794" y="1442"/>
                      </a:lnTo>
                      <a:lnTo>
                        <a:pt x="1794" y="1438"/>
                      </a:lnTo>
                      <a:lnTo>
                        <a:pt x="1808" y="1386"/>
                      </a:lnTo>
                      <a:lnTo>
                        <a:pt x="1832" y="1346"/>
                      </a:lnTo>
                      <a:lnTo>
                        <a:pt x="1832" y="1302"/>
                      </a:lnTo>
                      <a:lnTo>
                        <a:pt x="1832" y="1302"/>
                      </a:lnTo>
                      <a:lnTo>
                        <a:pt x="1836" y="1284"/>
                      </a:lnTo>
                      <a:lnTo>
                        <a:pt x="1840" y="1270"/>
                      </a:lnTo>
                      <a:lnTo>
                        <a:pt x="1840" y="1256"/>
                      </a:lnTo>
                      <a:lnTo>
                        <a:pt x="1840" y="1256"/>
                      </a:lnTo>
                      <a:lnTo>
                        <a:pt x="1836" y="1242"/>
                      </a:lnTo>
                      <a:lnTo>
                        <a:pt x="1828" y="1222"/>
                      </a:lnTo>
                      <a:lnTo>
                        <a:pt x="1820" y="1198"/>
                      </a:lnTo>
                      <a:lnTo>
                        <a:pt x="1756" y="1098"/>
                      </a:lnTo>
                      <a:lnTo>
                        <a:pt x="1756" y="1098"/>
                      </a:lnTo>
                      <a:lnTo>
                        <a:pt x="1722" y="1066"/>
                      </a:lnTo>
                      <a:lnTo>
                        <a:pt x="1680" y="1028"/>
                      </a:lnTo>
                      <a:lnTo>
                        <a:pt x="1680" y="1028"/>
                      </a:lnTo>
                      <a:lnTo>
                        <a:pt x="1662" y="1020"/>
                      </a:lnTo>
                      <a:lnTo>
                        <a:pt x="1628" y="1006"/>
                      </a:lnTo>
                      <a:lnTo>
                        <a:pt x="1586" y="992"/>
                      </a:lnTo>
                      <a:lnTo>
                        <a:pt x="1544" y="978"/>
                      </a:lnTo>
                      <a:lnTo>
                        <a:pt x="1756" y="960"/>
                      </a:lnTo>
                      <a:lnTo>
                        <a:pt x="1818" y="952"/>
                      </a:lnTo>
                      <a:lnTo>
                        <a:pt x="1882" y="942"/>
                      </a:lnTo>
                      <a:lnTo>
                        <a:pt x="1926" y="918"/>
                      </a:lnTo>
                      <a:lnTo>
                        <a:pt x="1970" y="876"/>
                      </a:lnTo>
                      <a:lnTo>
                        <a:pt x="2012" y="810"/>
                      </a:lnTo>
                      <a:lnTo>
                        <a:pt x="2044" y="734"/>
                      </a:lnTo>
                      <a:lnTo>
                        <a:pt x="2058" y="686"/>
                      </a:lnTo>
                      <a:lnTo>
                        <a:pt x="2086" y="544"/>
                      </a:lnTo>
                      <a:lnTo>
                        <a:pt x="2108" y="452"/>
                      </a:lnTo>
                      <a:lnTo>
                        <a:pt x="2154" y="226"/>
                      </a:lnTo>
                      <a:lnTo>
                        <a:pt x="2164" y="114"/>
                      </a:lnTo>
                      <a:lnTo>
                        <a:pt x="2162" y="70"/>
                      </a:lnTo>
                      <a:close/>
                      <a:moveTo>
                        <a:pt x="1076" y="792"/>
                      </a:moveTo>
                      <a:lnTo>
                        <a:pt x="1076" y="792"/>
                      </a:lnTo>
                      <a:lnTo>
                        <a:pt x="1076" y="790"/>
                      </a:lnTo>
                      <a:lnTo>
                        <a:pt x="1076" y="790"/>
                      </a:lnTo>
                      <a:lnTo>
                        <a:pt x="1076" y="792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effectLst>
                  <a:glow rad="177800">
                    <a:schemeClr val="bg2">
                      <a:lumMod val="60000"/>
                      <a:lumOff val="40000"/>
                      <a:alpha val="11000"/>
                    </a:schemeClr>
                  </a:glow>
                  <a:softEdge rad="25400"/>
                </a:effectLst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</p:grpSp>
          <p:grpSp>
            <p:nvGrpSpPr>
              <p:cNvPr id="8" name="Group 142"/>
              <p:cNvGrpSpPr>
                <a:grpSpLocks noChangeAspect="1"/>
              </p:cNvGrpSpPr>
              <p:nvPr/>
            </p:nvGrpSpPr>
            <p:grpSpPr>
              <a:xfrm rot="19493664">
                <a:off x="353923" y="1671596"/>
                <a:ext cx="992740" cy="814144"/>
                <a:chOff x="381000" y="304800"/>
                <a:chExt cx="3317876" cy="2720975"/>
              </a:xfrm>
              <a:solidFill>
                <a:schemeClr val="bg2">
                  <a:lumMod val="60000"/>
                  <a:lumOff val="40000"/>
                  <a:alpha val="1000"/>
                </a:schemeClr>
              </a:solidFill>
            </p:grpSpPr>
            <p:sp>
              <p:nvSpPr>
                <p:cNvPr id="246" name="Freeform 79"/>
                <p:cNvSpPr>
                  <a:spLocks/>
                </p:cNvSpPr>
                <p:nvPr/>
              </p:nvSpPr>
              <p:spPr bwMode="auto">
                <a:xfrm>
                  <a:off x="1660525" y="654050"/>
                  <a:ext cx="368300" cy="546100"/>
                </a:xfrm>
                <a:custGeom>
                  <a:avLst/>
                  <a:gdLst/>
                  <a:ahLst/>
                  <a:cxnLst>
                    <a:cxn ang="0">
                      <a:pos x="230" y="344"/>
                    </a:cxn>
                    <a:cxn ang="0">
                      <a:pos x="230" y="344"/>
                    </a:cxn>
                    <a:cxn ang="0">
                      <a:pos x="232" y="344"/>
                    </a:cxn>
                    <a:cxn ang="0">
                      <a:pos x="232" y="342"/>
                    </a:cxn>
                    <a:cxn ang="0">
                      <a:pos x="232" y="342"/>
                    </a:cxn>
                    <a:cxn ang="0">
                      <a:pos x="224" y="328"/>
                    </a:cxn>
                    <a:cxn ang="0">
                      <a:pos x="48" y="50"/>
                    </a:cxn>
                    <a:cxn ang="0">
                      <a:pos x="48" y="50"/>
                    </a:cxn>
                    <a:cxn ang="0">
                      <a:pos x="30" y="24"/>
                    </a:cxn>
                    <a:cxn ang="0">
                      <a:pos x="30" y="24"/>
                    </a:cxn>
                    <a:cxn ang="0">
                      <a:pos x="22" y="12"/>
                    </a:cxn>
                    <a:cxn ang="0">
                      <a:pos x="10" y="2"/>
                    </a:cxn>
                    <a:cxn ang="0">
                      <a:pos x="10" y="2"/>
                    </a:cxn>
                    <a:cxn ang="0">
                      <a:pos x="6" y="0"/>
                    </a:cxn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4"/>
                    </a:cxn>
                    <a:cxn ang="0">
                      <a:pos x="0" y="4"/>
                    </a:cxn>
                    <a:cxn ang="0">
                      <a:pos x="4" y="14"/>
                    </a:cxn>
                    <a:cxn ang="0">
                      <a:pos x="10" y="22"/>
                    </a:cxn>
                    <a:cxn ang="0">
                      <a:pos x="10" y="22"/>
                    </a:cxn>
                    <a:cxn ang="0">
                      <a:pos x="18" y="30"/>
                    </a:cxn>
                    <a:cxn ang="0">
                      <a:pos x="26" y="42"/>
                    </a:cxn>
                    <a:cxn ang="0">
                      <a:pos x="218" y="332"/>
                    </a:cxn>
                    <a:cxn ang="0">
                      <a:pos x="218" y="332"/>
                    </a:cxn>
                    <a:cxn ang="0">
                      <a:pos x="226" y="340"/>
                    </a:cxn>
                    <a:cxn ang="0">
                      <a:pos x="230" y="344"/>
                    </a:cxn>
                    <a:cxn ang="0">
                      <a:pos x="230" y="344"/>
                    </a:cxn>
                  </a:cxnLst>
                  <a:rect l="0" t="0" r="r" b="b"/>
                  <a:pathLst>
                    <a:path w="232" h="344">
                      <a:moveTo>
                        <a:pt x="230" y="344"/>
                      </a:moveTo>
                      <a:lnTo>
                        <a:pt x="230" y="344"/>
                      </a:lnTo>
                      <a:lnTo>
                        <a:pt x="232" y="344"/>
                      </a:lnTo>
                      <a:lnTo>
                        <a:pt x="232" y="342"/>
                      </a:lnTo>
                      <a:lnTo>
                        <a:pt x="232" y="342"/>
                      </a:lnTo>
                      <a:lnTo>
                        <a:pt x="224" y="328"/>
                      </a:lnTo>
                      <a:lnTo>
                        <a:pt x="48" y="50"/>
                      </a:lnTo>
                      <a:lnTo>
                        <a:pt x="48" y="50"/>
                      </a:lnTo>
                      <a:lnTo>
                        <a:pt x="30" y="24"/>
                      </a:lnTo>
                      <a:lnTo>
                        <a:pt x="30" y="24"/>
                      </a:lnTo>
                      <a:lnTo>
                        <a:pt x="22" y="12"/>
                      </a:lnTo>
                      <a:lnTo>
                        <a:pt x="10" y="2"/>
                      </a:lnTo>
                      <a:lnTo>
                        <a:pt x="10" y="2"/>
                      </a:lnTo>
                      <a:lnTo>
                        <a:pt x="6" y="0"/>
                      </a:lnTo>
                      <a:lnTo>
                        <a:pt x="2" y="0"/>
                      </a:lnTo>
                      <a:lnTo>
                        <a:pt x="0" y="0"/>
                      </a:lnTo>
                      <a:lnTo>
                        <a:pt x="0" y="4"/>
                      </a:lnTo>
                      <a:lnTo>
                        <a:pt x="0" y="4"/>
                      </a:lnTo>
                      <a:lnTo>
                        <a:pt x="4" y="14"/>
                      </a:lnTo>
                      <a:lnTo>
                        <a:pt x="10" y="22"/>
                      </a:lnTo>
                      <a:lnTo>
                        <a:pt x="10" y="22"/>
                      </a:lnTo>
                      <a:lnTo>
                        <a:pt x="18" y="30"/>
                      </a:lnTo>
                      <a:lnTo>
                        <a:pt x="26" y="42"/>
                      </a:lnTo>
                      <a:lnTo>
                        <a:pt x="218" y="332"/>
                      </a:lnTo>
                      <a:lnTo>
                        <a:pt x="218" y="332"/>
                      </a:lnTo>
                      <a:lnTo>
                        <a:pt x="226" y="340"/>
                      </a:lnTo>
                      <a:lnTo>
                        <a:pt x="230" y="344"/>
                      </a:lnTo>
                      <a:lnTo>
                        <a:pt x="230" y="34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47" name="Freeform 80"/>
                <p:cNvSpPr>
                  <a:spLocks/>
                </p:cNvSpPr>
                <p:nvPr/>
              </p:nvSpPr>
              <p:spPr bwMode="auto">
                <a:xfrm>
                  <a:off x="2032000" y="1216025"/>
                  <a:ext cx="1588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48" name="Freeform 81"/>
                <p:cNvSpPr>
                  <a:spLocks/>
                </p:cNvSpPr>
                <p:nvPr/>
              </p:nvSpPr>
              <p:spPr bwMode="auto">
                <a:xfrm>
                  <a:off x="2057401" y="654050"/>
                  <a:ext cx="368300" cy="546100"/>
                </a:xfrm>
                <a:custGeom>
                  <a:avLst/>
                  <a:gdLst/>
                  <a:ahLst/>
                  <a:cxnLst>
                    <a:cxn ang="0">
                      <a:pos x="2" y="344"/>
                    </a:cxn>
                    <a:cxn ang="0">
                      <a:pos x="2" y="344"/>
                    </a:cxn>
                    <a:cxn ang="0">
                      <a:pos x="6" y="340"/>
                    </a:cxn>
                    <a:cxn ang="0">
                      <a:pos x="14" y="332"/>
                    </a:cxn>
                    <a:cxn ang="0">
                      <a:pos x="206" y="42"/>
                    </a:cxn>
                    <a:cxn ang="0">
                      <a:pos x="206" y="42"/>
                    </a:cxn>
                    <a:cxn ang="0">
                      <a:pos x="214" y="30"/>
                    </a:cxn>
                    <a:cxn ang="0">
                      <a:pos x="222" y="22"/>
                    </a:cxn>
                    <a:cxn ang="0">
                      <a:pos x="222" y="22"/>
                    </a:cxn>
                    <a:cxn ang="0">
                      <a:pos x="228" y="14"/>
                    </a:cxn>
                    <a:cxn ang="0">
                      <a:pos x="232" y="4"/>
                    </a:cxn>
                    <a:cxn ang="0">
                      <a:pos x="232" y="4"/>
                    </a:cxn>
                    <a:cxn ang="0">
                      <a:pos x="232" y="0"/>
                    </a:cxn>
                    <a:cxn ang="0">
                      <a:pos x="230" y="0"/>
                    </a:cxn>
                    <a:cxn ang="0">
                      <a:pos x="226" y="0"/>
                    </a:cxn>
                    <a:cxn ang="0">
                      <a:pos x="222" y="2"/>
                    </a:cxn>
                    <a:cxn ang="0">
                      <a:pos x="222" y="2"/>
                    </a:cxn>
                    <a:cxn ang="0">
                      <a:pos x="210" y="12"/>
                    </a:cxn>
                    <a:cxn ang="0">
                      <a:pos x="202" y="24"/>
                    </a:cxn>
                    <a:cxn ang="0">
                      <a:pos x="202" y="24"/>
                    </a:cxn>
                    <a:cxn ang="0">
                      <a:pos x="184" y="50"/>
                    </a:cxn>
                    <a:cxn ang="0">
                      <a:pos x="8" y="328"/>
                    </a:cxn>
                    <a:cxn ang="0">
                      <a:pos x="8" y="328"/>
                    </a:cxn>
                    <a:cxn ang="0">
                      <a:pos x="0" y="342"/>
                    </a:cxn>
                    <a:cxn ang="0">
                      <a:pos x="0" y="342"/>
                    </a:cxn>
                    <a:cxn ang="0">
                      <a:pos x="0" y="344"/>
                    </a:cxn>
                    <a:cxn ang="0">
                      <a:pos x="0" y="344"/>
                    </a:cxn>
                    <a:cxn ang="0">
                      <a:pos x="2" y="344"/>
                    </a:cxn>
                    <a:cxn ang="0">
                      <a:pos x="2" y="344"/>
                    </a:cxn>
                  </a:cxnLst>
                  <a:rect l="0" t="0" r="r" b="b"/>
                  <a:pathLst>
                    <a:path w="232" h="344">
                      <a:moveTo>
                        <a:pt x="2" y="344"/>
                      </a:moveTo>
                      <a:lnTo>
                        <a:pt x="2" y="344"/>
                      </a:lnTo>
                      <a:lnTo>
                        <a:pt x="6" y="340"/>
                      </a:lnTo>
                      <a:lnTo>
                        <a:pt x="14" y="332"/>
                      </a:lnTo>
                      <a:lnTo>
                        <a:pt x="206" y="42"/>
                      </a:lnTo>
                      <a:lnTo>
                        <a:pt x="206" y="42"/>
                      </a:lnTo>
                      <a:lnTo>
                        <a:pt x="214" y="30"/>
                      </a:lnTo>
                      <a:lnTo>
                        <a:pt x="222" y="22"/>
                      </a:lnTo>
                      <a:lnTo>
                        <a:pt x="222" y="22"/>
                      </a:lnTo>
                      <a:lnTo>
                        <a:pt x="228" y="14"/>
                      </a:lnTo>
                      <a:lnTo>
                        <a:pt x="232" y="4"/>
                      </a:lnTo>
                      <a:lnTo>
                        <a:pt x="232" y="4"/>
                      </a:lnTo>
                      <a:lnTo>
                        <a:pt x="232" y="0"/>
                      </a:lnTo>
                      <a:lnTo>
                        <a:pt x="230" y="0"/>
                      </a:lnTo>
                      <a:lnTo>
                        <a:pt x="226" y="0"/>
                      </a:lnTo>
                      <a:lnTo>
                        <a:pt x="222" y="2"/>
                      </a:lnTo>
                      <a:lnTo>
                        <a:pt x="222" y="2"/>
                      </a:lnTo>
                      <a:lnTo>
                        <a:pt x="210" y="12"/>
                      </a:lnTo>
                      <a:lnTo>
                        <a:pt x="202" y="24"/>
                      </a:lnTo>
                      <a:lnTo>
                        <a:pt x="202" y="24"/>
                      </a:lnTo>
                      <a:lnTo>
                        <a:pt x="184" y="50"/>
                      </a:lnTo>
                      <a:lnTo>
                        <a:pt x="8" y="328"/>
                      </a:lnTo>
                      <a:lnTo>
                        <a:pt x="8" y="328"/>
                      </a:lnTo>
                      <a:lnTo>
                        <a:pt x="0" y="342"/>
                      </a:lnTo>
                      <a:lnTo>
                        <a:pt x="0" y="342"/>
                      </a:lnTo>
                      <a:lnTo>
                        <a:pt x="0" y="344"/>
                      </a:lnTo>
                      <a:lnTo>
                        <a:pt x="0" y="344"/>
                      </a:lnTo>
                      <a:lnTo>
                        <a:pt x="2" y="344"/>
                      </a:lnTo>
                      <a:lnTo>
                        <a:pt x="2" y="34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49" name="Freeform 82"/>
                <p:cNvSpPr>
                  <a:spLocks noEditPoints="1"/>
                </p:cNvSpPr>
                <p:nvPr/>
              </p:nvSpPr>
              <p:spPr bwMode="auto">
                <a:xfrm>
                  <a:off x="381000" y="304800"/>
                  <a:ext cx="3317876" cy="2720975"/>
                </a:xfrm>
                <a:custGeom>
                  <a:avLst/>
                  <a:gdLst/>
                  <a:ahLst/>
                  <a:cxnLst>
                    <a:cxn ang="0">
                      <a:pos x="1784" y="18"/>
                    </a:cxn>
                    <a:cxn ang="0">
                      <a:pos x="1368" y="254"/>
                    </a:cxn>
                    <a:cxn ang="0">
                      <a:pos x="1096" y="632"/>
                    </a:cxn>
                    <a:cxn ang="0">
                      <a:pos x="1066" y="570"/>
                    </a:cxn>
                    <a:cxn ang="0">
                      <a:pos x="1044" y="562"/>
                    </a:cxn>
                    <a:cxn ang="0">
                      <a:pos x="1016" y="572"/>
                    </a:cxn>
                    <a:cxn ang="0">
                      <a:pos x="992" y="628"/>
                    </a:cxn>
                    <a:cxn ang="0">
                      <a:pos x="680" y="216"/>
                    </a:cxn>
                    <a:cxn ang="0">
                      <a:pos x="268" y="10"/>
                    </a:cxn>
                    <a:cxn ang="0">
                      <a:pos x="34" y="198"/>
                    </a:cxn>
                    <a:cxn ang="0">
                      <a:pos x="86" y="264"/>
                    </a:cxn>
                    <a:cxn ang="0">
                      <a:pos x="156" y="340"/>
                    </a:cxn>
                    <a:cxn ang="0">
                      <a:pos x="198" y="442"/>
                    </a:cxn>
                    <a:cxn ang="0">
                      <a:pos x="224" y="492"/>
                    </a:cxn>
                    <a:cxn ang="0">
                      <a:pos x="240" y="572"/>
                    </a:cxn>
                    <a:cxn ang="0">
                      <a:pos x="272" y="640"/>
                    </a:cxn>
                    <a:cxn ang="0">
                      <a:pos x="378" y="740"/>
                    </a:cxn>
                    <a:cxn ang="0">
                      <a:pos x="470" y="858"/>
                    </a:cxn>
                    <a:cxn ang="0">
                      <a:pos x="342" y="1124"/>
                    </a:cxn>
                    <a:cxn ang="0">
                      <a:pos x="376" y="1176"/>
                    </a:cxn>
                    <a:cxn ang="0">
                      <a:pos x="406" y="1268"/>
                    </a:cxn>
                    <a:cxn ang="0">
                      <a:pos x="458" y="1316"/>
                    </a:cxn>
                    <a:cxn ang="0">
                      <a:pos x="502" y="1380"/>
                    </a:cxn>
                    <a:cxn ang="0">
                      <a:pos x="536" y="1422"/>
                    </a:cxn>
                    <a:cxn ang="0">
                      <a:pos x="460" y="1554"/>
                    </a:cxn>
                    <a:cxn ang="0">
                      <a:pos x="414" y="1686"/>
                    </a:cxn>
                    <a:cxn ang="0">
                      <a:pos x="486" y="1704"/>
                    </a:cxn>
                    <a:cxn ang="0">
                      <a:pos x="586" y="1526"/>
                    </a:cxn>
                    <a:cxn ang="0">
                      <a:pos x="662" y="1528"/>
                    </a:cxn>
                    <a:cxn ang="0">
                      <a:pos x="700" y="1528"/>
                    </a:cxn>
                    <a:cxn ang="0">
                      <a:pos x="768" y="1532"/>
                    </a:cxn>
                    <a:cxn ang="0">
                      <a:pos x="816" y="1452"/>
                    </a:cxn>
                    <a:cxn ang="0">
                      <a:pos x="978" y="928"/>
                    </a:cxn>
                    <a:cxn ang="0">
                      <a:pos x="996" y="942"/>
                    </a:cxn>
                    <a:cxn ang="0">
                      <a:pos x="992" y="1208"/>
                    </a:cxn>
                    <a:cxn ang="0">
                      <a:pos x="1088" y="1112"/>
                    </a:cxn>
                    <a:cxn ang="0">
                      <a:pos x="1088" y="854"/>
                    </a:cxn>
                    <a:cxn ang="0">
                      <a:pos x="1138" y="1056"/>
                    </a:cxn>
                    <a:cxn ang="0">
                      <a:pos x="1284" y="1500"/>
                    </a:cxn>
                    <a:cxn ang="0">
                      <a:pos x="1334" y="1528"/>
                    </a:cxn>
                    <a:cxn ang="0">
                      <a:pos x="1406" y="1536"/>
                    </a:cxn>
                    <a:cxn ang="0">
                      <a:pos x="1458" y="1516"/>
                    </a:cxn>
                    <a:cxn ang="0">
                      <a:pos x="1542" y="1592"/>
                    </a:cxn>
                    <a:cxn ang="0">
                      <a:pos x="1626" y="1714"/>
                    </a:cxn>
                    <a:cxn ang="0">
                      <a:pos x="1680" y="1650"/>
                    </a:cxn>
                    <a:cxn ang="0">
                      <a:pos x="1618" y="1546"/>
                    </a:cxn>
                    <a:cxn ang="0">
                      <a:pos x="1560" y="1404"/>
                    </a:cxn>
                    <a:cxn ang="0">
                      <a:pos x="1616" y="1378"/>
                    </a:cxn>
                    <a:cxn ang="0">
                      <a:pos x="1634" y="1294"/>
                    </a:cxn>
                    <a:cxn ang="0">
                      <a:pos x="1706" y="1248"/>
                    </a:cxn>
                    <a:cxn ang="0">
                      <a:pos x="1726" y="1166"/>
                    </a:cxn>
                    <a:cxn ang="0">
                      <a:pos x="1702" y="1004"/>
                    </a:cxn>
                    <a:cxn ang="0">
                      <a:pos x="1528" y="790"/>
                    </a:cxn>
                    <a:cxn ang="0">
                      <a:pos x="1758" y="718"/>
                    </a:cxn>
                    <a:cxn ang="0">
                      <a:pos x="1830" y="612"/>
                    </a:cxn>
                    <a:cxn ang="0">
                      <a:pos x="1868" y="536"/>
                    </a:cxn>
                    <a:cxn ang="0">
                      <a:pos x="1876" y="472"/>
                    </a:cxn>
                    <a:cxn ang="0">
                      <a:pos x="1898" y="394"/>
                    </a:cxn>
                    <a:cxn ang="0">
                      <a:pos x="1964" y="304"/>
                    </a:cxn>
                    <a:cxn ang="0">
                      <a:pos x="2020" y="236"/>
                    </a:cxn>
                    <a:cxn ang="0">
                      <a:pos x="1040" y="574"/>
                    </a:cxn>
                  </a:cxnLst>
                  <a:rect l="0" t="0" r="r" b="b"/>
                  <a:pathLst>
                    <a:path w="2090" h="1714">
                      <a:moveTo>
                        <a:pt x="2088" y="78"/>
                      </a:moveTo>
                      <a:lnTo>
                        <a:pt x="2070" y="44"/>
                      </a:lnTo>
                      <a:lnTo>
                        <a:pt x="2028" y="16"/>
                      </a:lnTo>
                      <a:lnTo>
                        <a:pt x="1964" y="4"/>
                      </a:lnTo>
                      <a:lnTo>
                        <a:pt x="1896" y="0"/>
                      </a:lnTo>
                      <a:lnTo>
                        <a:pt x="1896" y="0"/>
                      </a:lnTo>
                      <a:lnTo>
                        <a:pt x="1876" y="2"/>
                      </a:lnTo>
                      <a:lnTo>
                        <a:pt x="1852" y="4"/>
                      </a:lnTo>
                      <a:lnTo>
                        <a:pt x="1822" y="10"/>
                      </a:lnTo>
                      <a:lnTo>
                        <a:pt x="1784" y="18"/>
                      </a:lnTo>
                      <a:lnTo>
                        <a:pt x="1740" y="30"/>
                      </a:lnTo>
                      <a:lnTo>
                        <a:pt x="1694" y="46"/>
                      </a:lnTo>
                      <a:lnTo>
                        <a:pt x="1642" y="66"/>
                      </a:lnTo>
                      <a:lnTo>
                        <a:pt x="1642" y="66"/>
                      </a:lnTo>
                      <a:lnTo>
                        <a:pt x="1592" y="92"/>
                      </a:lnTo>
                      <a:lnTo>
                        <a:pt x="1544" y="118"/>
                      </a:lnTo>
                      <a:lnTo>
                        <a:pt x="1498" y="148"/>
                      </a:lnTo>
                      <a:lnTo>
                        <a:pt x="1454" y="180"/>
                      </a:lnTo>
                      <a:lnTo>
                        <a:pt x="1410" y="216"/>
                      </a:lnTo>
                      <a:lnTo>
                        <a:pt x="1368" y="254"/>
                      </a:lnTo>
                      <a:lnTo>
                        <a:pt x="1328" y="296"/>
                      </a:lnTo>
                      <a:lnTo>
                        <a:pt x="1286" y="342"/>
                      </a:lnTo>
                      <a:lnTo>
                        <a:pt x="1286" y="342"/>
                      </a:lnTo>
                      <a:lnTo>
                        <a:pt x="1254" y="380"/>
                      </a:lnTo>
                      <a:lnTo>
                        <a:pt x="1224" y="420"/>
                      </a:lnTo>
                      <a:lnTo>
                        <a:pt x="1196" y="462"/>
                      </a:lnTo>
                      <a:lnTo>
                        <a:pt x="1170" y="504"/>
                      </a:lnTo>
                      <a:lnTo>
                        <a:pt x="1124" y="578"/>
                      </a:lnTo>
                      <a:lnTo>
                        <a:pt x="1096" y="632"/>
                      </a:lnTo>
                      <a:lnTo>
                        <a:pt x="1096" y="632"/>
                      </a:lnTo>
                      <a:lnTo>
                        <a:pt x="1092" y="622"/>
                      </a:lnTo>
                      <a:lnTo>
                        <a:pt x="1082" y="608"/>
                      </a:lnTo>
                      <a:lnTo>
                        <a:pt x="1082" y="608"/>
                      </a:lnTo>
                      <a:lnTo>
                        <a:pt x="1086" y="600"/>
                      </a:lnTo>
                      <a:lnTo>
                        <a:pt x="1088" y="592"/>
                      </a:lnTo>
                      <a:lnTo>
                        <a:pt x="1088" y="592"/>
                      </a:lnTo>
                      <a:lnTo>
                        <a:pt x="1086" y="584"/>
                      </a:lnTo>
                      <a:lnTo>
                        <a:pt x="1082" y="576"/>
                      </a:lnTo>
                      <a:lnTo>
                        <a:pt x="1074" y="572"/>
                      </a:lnTo>
                      <a:lnTo>
                        <a:pt x="1066" y="570"/>
                      </a:lnTo>
                      <a:lnTo>
                        <a:pt x="1066" y="570"/>
                      </a:lnTo>
                      <a:lnTo>
                        <a:pt x="1064" y="570"/>
                      </a:lnTo>
                      <a:lnTo>
                        <a:pt x="1066" y="564"/>
                      </a:lnTo>
                      <a:lnTo>
                        <a:pt x="1060" y="564"/>
                      </a:lnTo>
                      <a:lnTo>
                        <a:pt x="1056" y="564"/>
                      </a:lnTo>
                      <a:lnTo>
                        <a:pt x="1056" y="564"/>
                      </a:lnTo>
                      <a:lnTo>
                        <a:pt x="1050" y="558"/>
                      </a:lnTo>
                      <a:lnTo>
                        <a:pt x="1048" y="560"/>
                      </a:lnTo>
                      <a:lnTo>
                        <a:pt x="1048" y="558"/>
                      </a:lnTo>
                      <a:lnTo>
                        <a:pt x="1044" y="562"/>
                      </a:lnTo>
                      <a:lnTo>
                        <a:pt x="1038" y="560"/>
                      </a:lnTo>
                      <a:lnTo>
                        <a:pt x="1038" y="564"/>
                      </a:lnTo>
                      <a:lnTo>
                        <a:pt x="1034" y="564"/>
                      </a:lnTo>
                      <a:lnTo>
                        <a:pt x="1030" y="564"/>
                      </a:lnTo>
                      <a:lnTo>
                        <a:pt x="1034" y="572"/>
                      </a:lnTo>
                      <a:lnTo>
                        <a:pt x="1034" y="572"/>
                      </a:lnTo>
                      <a:lnTo>
                        <a:pt x="1034" y="572"/>
                      </a:lnTo>
                      <a:lnTo>
                        <a:pt x="1026" y="570"/>
                      </a:lnTo>
                      <a:lnTo>
                        <a:pt x="1026" y="570"/>
                      </a:lnTo>
                      <a:lnTo>
                        <a:pt x="1016" y="572"/>
                      </a:lnTo>
                      <a:lnTo>
                        <a:pt x="1010" y="576"/>
                      </a:lnTo>
                      <a:lnTo>
                        <a:pt x="1004" y="584"/>
                      </a:lnTo>
                      <a:lnTo>
                        <a:pt x="1004" y="592"/>
                      </a:lnTo>
                      <a:lnTo>
                        <a:pt x="1004" y="592"/>
                      </a:lnTo>
                      <a:lnTo>
                        <a:pt x="1004" y="598"/>
                      </a:lnTo>
                      <a:lnTo>
                        <a:pt x="1008" y="604"/>
                      </a:lnTo>
                      <a:lnTo>
                        <a:pt x="1008" y="604"/>
                      </a:lnTo>
                      <a:lnTo>
                        <a:pt x="998" y="618"/>
                      </a:lnTo>
                      <a:lnTo>
                        <a:pt x="992" y="628"/>
                      </a:lnTo>
                      <a:lnTo>
                        <a:pt x="992" y="628"/>
                      </a:lnTo>
                      <a:lnTo>
                        <a:pt x="962" y="574"/>
                      </a:lnTo>
                      <a:lnTo>
                        <a:pt x="918" y="500"/>
                      </a:lnTo>
                      <a:lnTo>
                        <a:pt x="892" y="460"/>
                      </a:lnTo>
                      <a:lnTo>
                        <a:pt x="864" y="420"/>
                      </a:lnTo>
                      <a:lnTo>
                        <a:pt x="834" y="378"/>
                      </a:lnTo>
                      <a:lnTo>
                        <a:pt x="802" y="342"/>
                      </a:lnTo>
                      <a:lnTo>
                        <a:pt x="802" y="342"/>
                      </a:lnTo>
                      <a:lnTo>
                        <a:pt x="762" y="296"/>
                      </a:lnTo>
                      <a:lnTo>
                        <a:pt x="720" y="254"/>
                      </a:lnTo>
                      <a:lnTo>
                        <a:pt x="680" y="216"/>
                      </a:lnTo>
                      <a:lnTo>
                        <a:pt x="636" y="180"/>
                      </a:lnTo>
                      <a:lnTo>
                        <a:pt x="592" y="148"/>
                      </a:lnTo>
                      <a:lnTo>
                        <a:pt x="546" y="118"/>
                      </a:lnTo>
                      <a:lnTo>
                        <a:pt x="498" y="92"/>
                      </a:lnTo>
                      <a:lnTo>
                        <a:pt x="448" y="66"/>
                      </a:lnTo>
                      <a:lnTo>
                        <a:pt x="448" y="66"/>
                      </a:lnTo>
                      <a:lnTo>
                        <a:pt x="396" y="46"/>
                      </a:lnTo>
                      <a:lnTo>
                        <a:pt x="348" y="30"/>
                      </a:lnTo>
                      <a:lnTo>
                        <a:pt x="306" y="18"/>
                      </a:lnTo>
                      <a:lnTo>
                        <a:pt x="268" y="10"/>
                      </a:lnTo>
                      <a:lnTo>
                        <a:pt x="238" y="4"/>
                      </a:lnTo>
                      <a:lnTo>
                        <a:pt x="214" y="2"/>
                      </a:lnTo>
                      <a:lnTo>
                        <a:pt x="194" y="0"/>
                      </a:lnTo>
                      <a:lnTo>
                        <a:pt x="126" y="4"/>
                      </a:lnTo>
                      <a:lnTo>
                        <a:pt x="62" y="16"/>
                      </a:lnTo>
                      <a:lnTo>
                        <a:pt x="20" y="44"/>
                      </a:lnTo>
                      <a:lnTo>
                        <a:pt x="2" y="78"/>
                      </a:lnTo>
                      <a:lnTo>
                        <a:pt x="0" y="112"/>
                      </a:lnTo>
                      <a:lnTo>
                        <a:pt x="12" y="154"/>
                      </a:lnTo>
                      <a:lnTo>
                        <a:pt x="34" y="198"/>
                      </a:lnTo>
                      <a:lnTo>
                        <a:pt x="34" y="198"/>
                      </a:lnTo>
                      <a:lnTo>
                        <a:pt x="44" y="214"/>
                      </a:lnTo>
                      <a:lnTo>
                        <a:pt x="56" y="226"/>
                      </a:lnTo>
                      <a:lnTo>
                        <a:pt x="60" y="232"/>
                      </a:lnTo>
                      <a:lnTo>
                        <a:pt x="66" y="234"/>
                      </a:lnTo>
                      <a:lnTo>
                        <a:pt x="66" y="234"/>
                      </a:lnTo>
                      <a:lnTo>
                        <a:pt x="70" y="236"/>
                      </a:lnTo>
                      <a:lnTo>
                        <a:pt x="74" y="240"/>
                      </a:lnTo>
                      <a:lnTo>
                        <a:pt x="80" y="252"/>
                      </a:lnTo>
                      <a:lnTo>
                        <a:pt x="86" y="264"/>
                      </a:lnTo>
                      <a:lnTo>
                        <a:pt x="86" y="264"/>
                      </a:lnTo>
                      <a:lnTo>
                        <a:pt x="94" y="278"/>
                      </a:lnTo>
                      <a:lnTo>
                        <a:pt x="104" y="290"/>
                      </a:lnTo>
                      <a:lnTo>
                        <a:pt x="112" y="296"/>
                      </a:lnTo>
                      <a:lnTo>
                        <a:pt x="118" y="300"/>
                      </a:lnTo>
                      <a:lnTo>
                        <a:pt x="118" y="300"/>
                      </a:lnTo>
                      <a:lnTo>
                        <a:pt x="126" y="304"/>
                      </a:lnTo>
                      <a:lnTo>
                        <a:pt x="132" y="310"/>
                      </a:lnTo>
                      <a:lnTo>
                        <a:pt x="146" y="324"/>
                      </a:lnTo>
                      <a:lnTo>
                        <a:pt x="156" y="340"/>
                      </a:lnTo>
                      <a:lnTo>
                        <a:pt x="160" y="350"/>
                      </a:lnTo>
                      <a:lnTo>
                        <a:pt x="160" y="350"/>
                      </a:lnTo>
                      <a:lnTo>
                        <a:pt x="160" y="354"/>
                      </a:lnTo>
                      <a:lnTo>
                        <a:pt x="164" y="360"/>
                      </a:lnTo>
                      <a:lnTo>
                        <a:pt x="176" y="374"/>
                      </a:lnTo>
                      <a:lnTo>
                        <a:pt x="192" y="394"/>
                      </a:lnTo>
                      <a:lnTo>
                        <a:pt x="192" y="394"/>
                      </a:lnTo>
                      <a:lnTo>
                        <a:pt x="198" y="416"/>
                      </a:lnTo>
                      <a:lnTo>
                        <a:pt x="200" y="434"/>
                      </a:lnTo>
                      <a:lnTo>
                        <a:pt x="198" y="442"/>
                      </a:lnTo>
                      <a:lnTo>
                        <a:pt x="196" y="446"/>
                      </a:lnTo>
                      <a:lnTo>
                        <a:pt x="196" y="446"/>
                      </a:lnTo>
                      <a:lnTo>
                        <a:pt x="194" y="450"/>
                      </a:lnTo>
                      <a:lnTo>
                        <a:pt x="196" y="454"/>
                      </a:lnTo>
                      <a:lnTo>
                        <a:pt x="202" y="462"/>
                      </a:lnTo>
                      <a:lnTo>
                        <a:pt x="214" y="472"/>
                      </a:lnTo>
                      <a:lnTo>
                        <a:pt x="214" y="472"/>
                      </a:lnTo>
                      <a:lnTo>
                        <a:pt x="216" y="476"/>
                      </a:lnTo>
                      <a:lnTo>
                        <a:pt x="222" y="486"/>
                      </a:lnTo>
                      <a:lnTo>
                        <a:pt x="224" y="492"/>
                      </a:lnTo>
                      <a:lnTo>
                        <a:pt x="226" y="498"/>
                      </a:lnTo>
                      <a:lnTo>
                        <a:pt x="226" y="506"/>
                      </a:lnTo>
                      <a:lnTo>
                        <a:pt x="222" y="512"/>
                      </a:lnTo>
                      <a:lnTo>
                        <a:pt x="222" y="512"/>
                      </a:lnTo>
                      <a:lnTo>
                        <a:pt x="220" y="518"/>
                      </a:lnTo>
                      <a:lnTo>
                        <a:pt x="220" y="526"/>
                      </a:lnTo>
                      <a:lnTo>
                        <a:pt x="222" y="536"/>
                      </a:lnTo>
                      <a:lnTo>
                        <a:pt x="226" y="546"/>
                      </a:lnTo>
                      <a:lnTo>
                        <a:pt x="236" y="564"/>
                      </a:lnTo>
                      <a:lnTo>
                        <a:pt x="240" y="572"/>
                      </a:lnTo>
                      <a:lnTo>
                        <a:pt x="244" y="574"/>
                      </a:lnTo>
                      <a:lnTo>
                        <a:pt x="244" y="574"/>
                      </a:lnTo>
                      <a:lnTo>
                        <a:pt x="248" y="578"/>
                      </a:lnTo>
                      <a:lnTo>
                        <a:pt x="250" y="582"/>
                      </a:lnTo>
                      <a:lnTo>
                        <a:pt x="256" y="594"/>
                      </a:lnTo>
                      <a:lnTo>
                        <a:pt x="260" y="612"/>
                      </a:lnTo>
                      <a:lnTo>
                        <a:pt x="260" y="612"/>
                      </a:lnTo>
                      <a:lnTo>
                        <a:pt x="260" y="614"/>
                      </a:lnTo>
                      <a:lnTo>
                        <a:pt x="264" y="624"/>
                      </a:lnTo>
                      <a:lnTo>
                        <a:pt x="272" y="640"/>
                      </a:lnTo>
                      <a:lnTo>
                        <a:pt x="288" y="660"/>
                      </a:lnTo>
                      <a:lnTo>
                        <a:pt x="288" y="660"/>
                      </a:lnTo>
                      <a:lnTo>
                        <a:pt x="304" y="680"/>
                      </a:lnTo>
                      <a:lnTo>
                        <a:pt x="314" y="694"/>
                      </a:lnTo>
                      <a:lnTo>
                        <a:pt x="328" y="714"/>
                      </a:lnTo>
                      <a:lnTo>
                        <a:pt x="328" y="714"/>
                      </a:lnTo>
                      <a:lnTo>
                        <a:pt x="332" y="718"/>
                      </a:lnTo>
                      <a:lnTo>
                        <a:pt x="338" y="724"/>
                      </a:lnTo>
                      <a:lnTo>
                        <a:pt x="356" y="732"/>
                      </a:lnTo>
                      <a:lnTo>
                        <a:pt x="378" y="740"/>
                      </a:lnTo>
                      <a:lnTo>
                        <a:pt x="430" y="746"/>
                      </a:lnTo>
                      <a:lnTo>
                        <a:pt x="484" y="746"/>
                      </a:lnTo>
                      <a:lnTo>
                        <a:pt x="534" y="746"/>
                      </a:lnTo>
                      <a:lnTo>
                        <a:pt x="604" y="752"/>
                      </a:lnTo>
                      <a:lnTo>
                        <a:pt x="622" y="754"/>
                      </a:lnTo>
                      <a:lnTo>
                        <a:pt x="622" y="754"/>
                      </a:lnTo>
                      <a:lnTo>
                        <a:pt x="562" y="790"/>
                      </a:lnTo>
                      <a:lnTo>
                        <a:pt x="518" y="820"/>
                      </a:lnTo>
                      <a:lnTo>
                        <a:pt x="488" y="842"/>
                      </a:lnTo>
                      <a:lnTo>
                        <a:pt x="470" y="858"/>
                      </a:lnTo>
                      <a:lnTo>
                        <a:pt x="462" y="868"/>
                      </a:lnTo>
                      <a:lnTo>
                        <a:pt x="458" y="874"/>
                      </a:lnTo>
                      <a:lnTo>
                        <a:pt x="458" y="876"/>
                      </a:lnTo>
                      <a:lnTo>
                        <a:pt x="458" y="878"/>
                      </a:lnTo>
                      <a:lnTo>
                        <a:pt x="384" y="988"/>
                      </a:lnTo>
                      <a:lnTo>
                        <a:pt x="388" y="1004"/>
                      </a:lnTo>
                      <a:lnTo>
                        <a:pt x="384" y="1022"/>
                      </a:lnTo>
                      <a:lnTo>
                        <a:pt x="366" y="1052"/>
                      </a:lnTo>
                      <a:lnTo>
                        <a:pt x="354" y="1078"/>
                      </a:lnTo>
                      <a:lnTo>
                        <a:pt x="342" y="1124"/>
                      </a:lnTo>
                      <a:lnTo>
                        <a:pt x="342" y="1124"/>
                      </a:lnTo>
                      <a:lnTo>
                        <a:pt x="342" y="1130"/>
                      </a:lnTo>
                      <a:lnTo>
                        <a:pt x="344" y="1142"/>
                      </a:lnTo>
                      <a:lnTo>
                        <a:pt x="348" y="1148"/>
                      </a:lnTo>
                      <a:lnTo>
                        <a:pt x="350" y="1156"/>
                      </a:lnTo>
                      <a:lnTo>
                        <a:pt x="356" y="1162"/>
                      </a:lnTo>
                      <a:lnTo>
                        <a:pt x="364" y="1166"/>
                      </a:lnTo>
                      <a:lnTo>
                        <a:pt x="364" y="1166"/>
                      </a:lnTo>
                      <a:lnTo>
                        <a:pt x="372" y="1170"/>
                      </a:lnTo>
                      <a:lnTo>
                        <a:pt x="376" y="1176"/>
                      </a:lnTo>
                      <a:lnTo>
                        <a:pt x="380" y="1184"/>
                      </a:lnTo>
                      <a:lnTo>
                        <a:pt x="382" y="1192"/>
                      </a:lnTo>
                      <a:lnTo>
                        <a:pt x="380" y="1206"/>
                      </a:lnTo>
                      <a:lnTo>
                        <a:pt x="380" y="1212"/>
                      </a:lnTo>
                      <a:lnTo>
                        <a:pt x="382" y="1244"/>
                      </a:lnTo>
                      <a:lnTo>
                        <a:pt x="382" y="1244"/>
                      </a:lnTo>
                      <a:lnTo>
                        <a:pt x="384" y="1248"/>
                      </a:lnTo>
                      <a:lnTo>
                        <a:pt x="392" y="1258"/>
                      </a:lnTo>
                      <a:lnTo>
                        <a:pt x="398" y="1264"/>
                      </a:lnTo>
                      <a:lnTo>
                        <a:pt x="406" y="1268"/>
                      </a:lnTo>
                      <a:lnTo>
                        <a:pt x="416" y="1272"/>
                      </a:lnTo>
                      <a:lnTo>
                        <a:pt x="428" y="1272"/>
                      </a:lnTo>
                      <a:lnTo>
                        <a:pt x="428" y="1272"/>
                      </a:lnTo>
                      <a:lnTo>
                        <a:pt x="440" y="1274"/>
                      </a:lnTo>
                      <a:lnTo>
                        <a:pt x="448" y="1280"/>
                      </a:lnTo>
                      <a:lnTo>
                        <a:pt x="452" y="1286"/>
                      </a:lnTo>
                      <a:lnTo>
                        <a:pt x="456" y="1294"/>
                      </a:lnTo>
                      <a:lnTo>
                        <a:pt x="458" y="1310"/>
                      </a:lnTo>
                      <a:lnTo>
                        <a:pt x="458" y="1316"/>
                      </a:lnTo>
                      <a:lnTo>
                        <a:pt x="458" y="1316"/>
                      </a:lnTo>
                      <a:lnTo>
                        <a:pt x="456" y="1338"/>
                      </a:lnTo>
                      <a:lnTo>
                        <a:pt x="458" y="1354"/>
                      </a:lnTo>
                      <a:lnTo>
                        <a:pt x="458" y="1360"/>
                      </a:lnTo>
                      <a:lnTo>
                        <a:pt x="460" y="1364"/>
                      </a:lnTo>
                      <a:lnTo>
                        <a:pt x="460" y="1364"/>
                      </a:lnTo>
                      <a:lnTo>
                        <a:pt x="468" y="1374"/>
                      </a:lnTo>
                      <a:lnTo>
                        <a:pt x="474" y="1378"/>
                      </a:lnTo>
                      <a:lnTo>
                        <a:pt x="486" y="1380"/>
                      </a:lnTo>
                      <a:lnTo>
                        <a:pt x="486" y="1380"/>
                      </a:lnTo>
                      <a:lnTo>
                        <a:pt x="502" y="1380"/>
                      </a:lnTo>
                      <a:lnTo>
                        <a:pt x="514" y="1384"/>
                      </a:lnTo>
                      <a:lnTo>
                        <a:pt x="522" y="1390"/>
                      </a:lnTo>
                      <a:lnTo>
                        <a:pt x="526" y="1394"/>
                      </a:lnTo>
                      <a:lnTo>
                        <a:pt x="526" y="1396"/>
                      </a:lnTo>
                      <a:lnTo>
                        <a:pt x="526" y="1396"/>
                      </a:lnTo>
                      <a:lnTo>
                        <a:pt x="526" y="1400"/>
                      </a:lnTo>
                      <a:lnTo>
                        <a:pt x="530" y="1404"/>
                      </a:lnTo>
                      <a:lnTo>
                        <a:pt x="532" y="1408"/>
                      </a:lnTo>
                      <a:lnTo>
                        <a:pt x="534" y="1414"/>
                      </a:lnTo>
                      <a:lnTo>
                        <a:pt x="536" y="1422"/>
                      </a:lnTo>
                      <a:lnTo>
                        <a:pt x="536" y="1432"/>
                      </a:lnTo>
                      <a:lnTo>
                        <a:pt x="532" y="1446"/>
                      </a:lnTo>
                      <a:lnTo>
                        <a:pt x="524" y="1462"/>
                      </a:lnTo>
                      <a:lnTo>
                        <a:pt x="524" y="1462"/>
                      </a:lnTo>
                      <a:lnTo>
                        <a:pt x="492" y="1522"/>
                      </a:lnTo>
                      <a:lnTo>
                        <a:pt x="478" y="1540"/>
                      </a:lnTo>
                      <a:lnTo>
                        <a:pt x="472" y="1546"/>
                      </a:lnTo>
                      <a:lnTo>
                        <a:pt x="466" y="1550"/>
                      </a:lnTo>
                      <a:lnTo>
                        <a:pt x="466" y="1550"/>
                      </a:lnTo>
                      <a:lnTo>
                        <a:pt x="460" y="1554"/>
                      </a:lnTo>
                      <a:lnTo>
                        <a:pt x="454" y="1560"/>
                      </a:lnTo>
                      <a:lnTo>
                        <a:pt x="440" y="1578"/>
                      </a:lnTo>
                      <a:lnTo>
                        <a:pt x="424" y="1604"/>
                      </a:lnTo>
                      <a:lnTo>
                        <a:pt x="424" y="1604"/>
                      </a:lnTo>
                      <a:lnTo>
                        <a:pt x="420" y="1614"/>
                      </a:lnTo>
                      <a:lnTo>
                        <a:pt x="412" y="1636"/>
                      </a:lnTo>
                      <a:lnTo>
                        <a:pt x="410" y="1650"/>
                      </a:lnTo>
                      <a:lnTo>
                        <a:pt x="408" y="1666"/>
                      </a:lnTo>
                      <a:lnTo>
                        <a:pt x="410" y="1680"/>
                      </a:lnTo>
                      <a:lnTo>
                        <a:pt x="414" y="1686"/>
                      </a:lnTo>
                      <a:lnTo>
                        <a:pt x="416" y="1692"/>
                      </a:lnTo>
                      <a:lnTo>
                        <a:pt x="416" y="1692"/>
                      </a:lnTo>
                      <a:lnTo>
                        <a:pt x="426" y="1702"/>
                      </a:lnTo>
                      <a:lnTo>
                        <a:pt x="438" y="1710"/>
                      </a:lnTo>
                      <a:lnTo>
                        <a:pt x="450" y="1714"/>
                      </a:lnTo>
                      <a:lnTo>
                        <a:pt x="456" y="1714"/>
                      </a:lnTo>
                      <a:lnTo>
                        <a:pt x="464" y="1714"/>
                      </a:lnTo>
                      <a:lnTo>
                        <a:pt x="470" y="1712"/>
                      </a:lnTo>
                      <a:lnTo>
                        <a:pt x="478" y="1710"/>
                      </a:lnTo>
                      <a:lnTo>
                        <a:pt x="486" y="1704"/>
                      </a:lnTo>
                      <a:lnTo>
                        <a:pt x="492" y="1698"/>
                      </a:lnTo>
                      <a:lnTo>
                        <a:pt x="500" y="1690"/>
                      </a:lnTo>
                      <a:lnTo>
                        <a:pt x="508" y="1678"/>
                      </a:lnTo>
                      <a:lnTo>
                        <a:pt x="514" y="1666"/>
                      </a:lnTo>
                      <a:lnTo>
                        <a:pt x="522" y="1650"/>
                      </a:lnTo>
                      <a:lnTo>
                        <a:pt x="522" y="1650"/>
                      </a:lnTo>
                      <a:lnTo>
                        <a:pt x="548" y="1592"/>
                      </a:lnTo>
                      <a:lnTo>
                        <a:pt x="568" y="1554"/>
                      </a:lnTo>
                      <a:lnTo>
                        <a:pt x="582" y="1532"/>
                      </a:lnTo>
                      <a:lnTo>
                        <a:pt x="586" y="1526"/>
                      </a:lnTo>
                      <a:lnTo>
                        <a:pt x="586" y="1526"/>
                      </a:lnTo>
                      <a:lnTo>
                        <a:pt x="590" y="1522"/>
                      </a:lnTo>
                      <a:lnTo>
                        <a:pt x="594" y="1518"/>
                      </a:lnTo>
                      <a:lnTo>
                        <a:pt x="600" y="1516"/>
                      </a:lnTo>
                      <a:lnTo>
                        <a:pt x="608" y="1514"/>
                      </a:lnTo>
                      <a:lnTo>
                        <a:pt x="620" y="1514"/>
                      </a:lnTo>
                      <a:lnTo>
                        <a:pt x="632" y="1516"/>
                      </a:lnTo>
                      <a:lnTo>
                        <a:pt x="648" y="1520"/>
                      </a:lnTo>
                      <a:lnTo>
                        <a:pt x="648" y="1520"/>
                      </a:lnTo>
                      <a:lnTo>
                        <a:pt x="662" y="1528"/>
                      </a:lnTo>
                      <a:lnTo>
                        <a:pt x="668" y="1532"/>
                      </a:lnTo>
                      <a:lnTo>
                        <a:pt x="670" y="1536"/>
                      </a:lnTo>
                      <a:lnTo>
                        <a:pt x="668" y="1536"/>
                      </a:lnTo>
                      <a:lnTo>
                        <a:pt x="664" y="1538"/>
                      </a:lnTo>
                      <a:lnTo>
                        <a:pt x="670" y="1538"/>
                      </a:lnTo>
                      <a:lnTo>
                        <a:pt x="670" y="1538"/>
                      </a:lnTo>
                      <a:lnTo>
                        <a:pt x="682" y="1536"/>
                      </a:lnTo>
                      <a:lnTo>
                        <a:pt x="692" y="1532"/>
                      </a:lnTo>
                      <a:lnTo>
                        <a:pt x="700" y="1528"/>
                      </a:lnTo>
                      <a:lnTo>
                        <a:pt x="700" y="1528"/>
                      </a:lnTo>
                      <a:lnTo>
                        <a:pt x="708" y="1522"/>
                      </a:lnTo>
                      <a:lnTo>
                        <a:pt x="716" y="1518"/>
                      </a:lnTo>
                      <a:lnTo>
                        <a:pt x="724" y="1516"/>
                      </a:lnTo>
                      <a:lnTo>
                        <a:pt x="724" y="1516"/>
                      </a:lnTo>
                      <a:lnTo>
                        <a:pt x="734" y="1518"/>
                      </a:lnTo>
                      <a:lnTo>
                        <a:pt x="744" y="1522"/>
                      </a:lnTo>
                      <a:lnTo>
                        <a:pt x="754" y="1528"/>
                      </a:lnTo>
                      <a:lnTo>
                        <a:pt x="754" y="1528"/>
                      </a:lnTo>
                      <a:lnTo>
                        <a:pt x="758" y="1530"/>
                      </a:lnTo>
                      <a:lnTo>
                        <a:pt x="768" y="1532"/>
                      </a:lnTo>
                      <a:lnTo>
                        <a:pt x="774" y="1532"/>
                      </a:lnTo>
                      <a:lnTo>
                        <a:pt x="780" y="1532"/>
                      </a:lnTo>
                      <a:lnTo>
                        <a:pt x="786" y="1528"/>
                      </a:lnTo>
                      <a:lnTo>
                        <a:pt x="794" y="1520"/>
                      </a:lnTo>
                      <a:lnTo>
                        <a:pt x="794" y="1520"/>
                      </a:lnTo>
                      <a:lnTo>
                        <a:pt x="800" y="1512"/>
                      </a:lnTo>
                      <a:lnTo>
                        <a:pt x="806" y="1500"/>
                      </a:lnTo>
                      <a:lnTo>
                        <a:pt x="812" y="1478"/>
                      </a:lnTo>
                      <a:lnTo>
                        <a:pt x="816" y="1458"/>
                      </a:lnTo>
                      <a:lnTo>
                        <a:pt x="816" y="1452"/>
                      </a:lnTo>
                      <a:lnTo>
                        <a:pt x="840" y="1406"/>
                      </a:lnTo>
                      <a:lnTo>
                        <a:pt x="844" y="1388"/>
                      </a:lnTo>
                      <a:lnTo>
                        <a:pt x="870" y="1386"/>
                      </a:lnTo>
                      <a:lnTo>
                        <a:pt x="894" y="1318"/>
                      </a:lnTo>
                      <a:lnTo>
                        <a:pt x="922" y="1204"/>
                      </a:lnTo>
                      <a:lnTo>
                        <a:pt x="952" y="1056"/>
                      </a:lnTo>
                      <a:lnTo>
                        <a:pt x="970" y="942"/>
                      </a:lnTo>
                      <a:lnTo>
                        <a:pt x="970" y="942"/>
                      </a:lnTo>
                      <a:lnTo>
                        <a:pt x="974" y="940"/>
                      </a:lnTo>
                      <a:lnTo>
                        <a:pt x="978" y="928"/>
                      </a:lnTo>
                      <a:lnTo>
                        <a:pt x="984" y="908"/>
                      </a:lnTo>
                      <a:lnTo>
                        <a:pt x="986" y="894"/>
                      </a:lnTo>
                      <a:lnTo>
                        <a:pt x="988" y="880"/>
                      </a:lnTo>
                      <a:lnTo>
                        <a:pt x="988" y="880"/>
                      </a:lnTo>
                      <a:lnTo>
                        <a:pt x="990" y="866"/>
                      </a:lnTo>
                      <a:lnTo>
                        <a:pt x="994" y="858"/>
                      </a:lnTo>
                      <a:lnTo>
                        <a:pt x="1000" y="856"/>
                      </a:lnTo>
                      <a:lnTo>
                        <a:pt x="1004" y="854"/>
                      </a:lnTo>
                      <a:lnTo>
                        <a:pt x="1004" y="880"/>
                      </a:lnTo>
                      <a:lnTo>
                        <a:pt x="996" y="942"/>
                      </a:lnTo>
                      <a:lnTo>
                        <a:pt x="998" y="962"/>
                      </a:lnTo>
                      <a:lnTo>
                        <a:pt x="990" y="990"/>
                      </a:lnTo>
                      <a:lnTo>
                        <a:pt x="990" y="1034"/>
                      </a:lnTo>
                      <a:lnTo>
                        <a:pt x="990" y="1046"/>
                      </a:lnTo>
                      <a:lnTo>
                        <a:pt x="990" y="1108"/>
                      </a:lnTo>
                      <a:lnTo>
                        <a:pt x="998" y="1112"/>
                      </a:lnTo>
                      <a:lnTo>
                        <a:pt x="998" y="1122"/>
                      </a:lnTo>
                      <a:lnTo>
                        <a:pt x="990" y="1130"/>
                      </a:lnTo>
                      <a:lnTo>
                        <a:pt x="992" y="1160"/>
                      </a:lnTo>
                      <a:lnTo>
                        <a:pt x="992" y="1208"/>
                      </a:lnTo>
                      <a:lnTo>
                        <a:pt x="1010" y="1248"/>
                      </a:lnTo>
                      <a:lnTo>
                        <a:pt x="1040" y="1274"/>
                      </a:lnTo>
                      <a:lnTo>
                        <a:pt x="1044" y="1246"/>
                      </a:lnTo>
                      <a:lnTo>
                        <a:pt x="1048" y="1274"/>
                      </a:lnTo>
                      <a:lnTo>
                        <a:pt x="1078" y="1248"/>
                      </a:lnTo>
                      <a:lnTo>
                        <a:pt x="1096" y="1208"/>
                      </a:lnTo>
                      <a:lnTo>
                        <a:pt x="1096" y="1160"/>
                      </a:lnTo>
                      <a:lnTo>
                        <a:pt x="1098" y="1130"/>
                      </a:lnTo>
                      <a:lnTo>
                        <a:pt x="1088" y="1122"/>
                      </a:lnTo>
                      <a:lnTo>
                        <a:pt x="1088" y="1112"/>
                      </a:lnTo>
                      <a:lnTo>
                        <a:pt x="1098" y="1108"/>
                      </a:lnTo>
                      <a:lnTo>
                        <a:pt x="1098" y="1046"/>
                      </a:lnTo>
                      <a:lnTo>
                        <a:pt x="1098" y="1034"/>
                      </a:lnTo>
                      <a:lnTo>
                        <a:pt x="1098" y="990"/>
                      </a:lnTo>
                      <a:lnTo>
                        <a:pt x="1088" y="962"/>
                      </a:lnTo>
                      <a:lnTo>
                        <a:pt x="1090" y="942"/>
                      </a:lnTo>
                      <a:lnTo>
                        <a:pt x="1084" y="880"/>
                      </a:lnTo>
                      <a:lnTo>
                        <a:pt x="1082" y="856"/>
                      </a:lnTo>
                      <a:lnTo>
                        <a:pt x="1082" y="856"/>
                      </a:lnTo>
                      <a:lnTo>
                        <a:pt x="1088" y="854"/>
                      </a:lnTo>
                      <a:lnTo>
                        <a:pt x="1094" y="858"/>
                      </a:lnTo>
                      <a:lnTo>
                        <a:pt x="1100" y="866"/>
                      </a:lnTo>
                      <a:lnTo>
                        <a:pt x="1102" y="880"/>
                      </a:lnTo>
                      <a:lnTo>
                        <a:pt x="1102" y="880"/>
                      </a:lnTo>
                      <a:lnTo>
                        <a:pt x="1102" y="894"/>
                      </a:lnTo>
                      <a:lnTo>
                        <a:pt x="1106" y="908"/>
                      </a:lnTo>
                      <a:lnTo>
                        <a:pt x="1112" y="928"/>
                      </a:lnTo>
                      <a:lnTo>
                        <a:pt x="1116" y="940"/>
                      </a:lnTo>
                      <a:lnTo>
                        <a:pt x="1120" y="942"/>
                      </a:lnTo>
                      <a:lnTo>
                        <a:pt x="1138" y="1056"/>
                      </a:lnTo>
                      <a:lnTo>
                        <a:pt x="1168" y="1204"/>
                      </a:lnTo>
                      <a:lnTo>
                        <a:pt x="1196" y="1318"/>
                      </a:lnTo>
                      <a:lnTo>
                        <a:pt x="1220" y="1386"/>
                      </a:lnTo>
                      <a:lnTo>
                        <a:pt x="1246" y="1388"/>
                      </a:lnTo>
                      <a:lnTo>
                        <a:pt x="1250" y="1406"/>
                      </a:lnTo>
                      <a:lnTo>
                        <a:pt x="1274" y="1452"/>
                      </a:lnTo>
                      <a:lnTo>
                        <a:pt x="1274" y="1452"/>
                      </a:lnTo>
                      <a:lnTo>
                        <a:pt x="1274" y="1458"/>
                      </a:lnTo>
                      <a:lnTo>
                        <a:pt x="1278" y="1478"/>
                      </a:lnTo>
                      <a:lnTo>
                        <a:pt x="1284" y="1500"/>
                      </a:lnTo>
                      <a:lnTo>
                        <a:pt x="1290" y="1512"/>
                      </a:lnTo>
                      <a:lnTo>
                        <a:pt x="1296" y="1520"/>
                      </a:lnTo>
                      <a:lnTo>
                        <a:pt x="1296" y="1520"/>
                      </a:lnTo>
                      <a:lnTo>
                        <a:pt x="1304" y="1528"/>
                      </a:lnTo>
                      <a:lnTo>
                        <a:pt x="1310" y="1532"/>
                      </a:lnTo>
                      <a:lnTo>
                        <a:pt x="1316" y="1532"/>
                      </a:lnTo>
                      <a:lnTo>
                        <a:pt x="1322" y="1532"/>
                      </a:lnTo>
                      <a:lnTo>
                        <a:pt x="1332" y="1530"/>
                      </a:lnTo>
                      <a:lnTo>
                        <a:pt x="1334" y="1528"/>
                      </a:lnTo>
                      <a:lnTo>
                        <a:pt x="1334" y="1528"/>
                      </a:lnTo>
                      <a:lnTo>
                        <a:pt x="1346" y="1522"/>
                      </a:lnTo>
                      <a:lnTo>
                        <a:pt x="1356" y="1518"/>
                      </a:lnTo>
                      <a:lnTo>
                        <a:pt x="1366" y="1516"/>
                      </a:lnTo>
                      <a:lnTo>
                        <a:pt x="1366" y="1516"/>
                      </a:lnTo>
                      <a:lnTo>
                        <a:pt x="1374" y="1518"/>
                      </a:lnTo>
                      <a:lnTo>
                        <a:pt x="1382" y="1522"/>
                      </a:lnTo>
                      <a:lnTo>
                        <a:pt x="1390" y="1528"/>
                      </a:lnTo>
                      <a:lnTo>
                        <a:pt x="1390" y="1528"/>
                      </a:lnTo>
                      <a:lnTo>
                        <a:pt x="1398" y="1532"/>
                      </a:lnTo>
                      <a:lnTo>
                        <a:pt x="1406" y="1536"/>
                      </a:lnTo>
                      <a:lnTo>
                        <a:pt x="1420" y="1538"/>
                      </a:lnTo>
                      <a:lnTo>
                        <a:pt x="1420" y="1538"/>
                      </a:lnTo>
                      <a:lnTo>
                        <a:pt x="1426" y="1538"/>
                      </a:lnTo>
                      <a:lnTo>
                        <a:pt x="1422" y="1536"/>
                      </a:lnTo>
                      <a:lnTo>
                        <a:pt x="1420" y="1536"/>
                      </a:lnTo>
                      <a:lnTo>
                        <a:pt x="1422" y="1532"/>
                      </a:lnTo>
                      <a:lnTo>
                        <a:pt x="1428" y="1528"/>
                      </a:lnTo>
                      <a:lnTo>
                        <a:pt x="1442" y="1520"/>
                      </a:lnTo>
                      <a:lnTo>
                        <a:pt x="1442" y="1520"/>
                      </a:lnTo>
                      <a:lnTo>
                        <a:pt x="1458" y="1516"/>
                      </a:lnTo>
                      <a:lnTo>
                        <a:pt x="1470" y="1514"/>
                      </a:lnTo>
                      <a:lnTo>
                        <a:pt x="1482" y="1514"/>
                      </a:lnTo>
                      <a:lnTo>
                        <a:pt x="1490" y="1516"/>
                      </a:lnTo>
                      <a:lnTo>
                        <a:pt x="1496" y="1518"/>
                      </a:lnTo>
                      <a:lnTo>
                        <a:pt x="1500" y="1522"/>
                      </a:lnTo>
                      <a:lnTo>
                        <a:pt x="1502" y="1526"/>
                      </a:lnTo>
                      <a:lnTo>
                        <a:pt x="1502" y="1526"/>
                      </a:lnTo>
                      <a:lnTo>
                        <a:pt x="1508" y="1532"/>
                      </a:lnTo>
                      <a:lnTo>
                        <a:pt x="1522" y="1554"/>
                      </a:lnTo>
                      <a:lnTo>
                        <a:pt x="1542" y="1592"/>
                      </a:lnTo>
                      <a:lnTo>
                        <a:pt x="1568" y="1650"/>
                      </a:lnTo>
                      <a:lnTo>
                        <a:pt x="1568" y="1650"/>
                      </a:lnTo>
                      <a:lnTo>
                        <a:pt x="1576" y="1666"/>
                      </a:lnTo>
                      <a:lnTo>
                        <a:pt x="1582" y="1678"/>
                      </a:lnTo>
                      <a:lnTo>
                        <a:pt x="1590" y="1690"/>
                      </a:lnTo>
                      <a:lnTo>
                        <a:pt x="1598" y="1698"/>
                      </a:lnTo>
                      <a:lnTo>
                        <a:pt x="1604" y="1704"/>
                      </a:lnTo>
                      <a:lnTo>
                        <a:pt x="1612" y="1710"/>
                      </a:lnTo>
                      <a:lnTo>
                        <a:pt x="1620" y="1712"/>
                      </a:lnTo>
                      <a:lnTo>
                        <a:pt x="1626" y="1714"/>
                      </a:lnTo>
                      <a:lnTo>
                        <a:pt x="1634" y="1714"/>
                      </a:lnTo>
                      <a:lnTo>
                        <a:pt x="1640" y="1714"/>
                      </a:lnTo>
                      <a:lnTo>
                        <a:pt x="1652" y="1710"/>
                      </a:lnTo>
                      <a:lnTo>
                        <a:pt x="1664" y="1702"/>
                      </a:lnTo>
                      <a:lnTo>
                        <a:pt x="1672" y="1692"/>
                      </a:lnTo>
                      <a:lnTo>
                        <a:pt x="1672" y="1692"/>
                      </a:lnTo>
                      <a:lnTo>
                        <a:pt x="1676" y="1686"/>
                      </a:lnTo>
                      <a:lnTo>
                        <a:pt x="1678" y="1680"/>
                      </a:lnTo>
                      <a:lnTo>
                        <a:pt x="1682" y="1666"/>
                      </a:lnTo>
                      <a:lnTo>
                        <a:pt x="1680" y="1650"/>
                      </a:lnTo>
                      <a:lnTo>
                        <a:pt x="1678" y="1636"/>
                      </a:lnTo>
                      <a:lnTo>
                        <a:pt x="1670" y="1614"/>
                      </a:lnTo>
                      <a:lnTo>
                        <a:pt x="1666" y="1604"/>
                      </a:lnTo>
                      <a:lnTo>
                        <a:pt x="1666" y="1604"/>
                      </a:lnTo>
                      <a:lnTo>
                        <a:pt x="1650" y="1578"/>
                      </a:lnTo>
                      <a:lnTo>
                        <a:pt x="1636" y="1560"/>
                      </a:lnTo>
                      <a:lnTo>
                        <a:pt x="1630" y="1554"/>
                      </a:lnTo>
                      <a:lnTo>
                        <a:pt x="1622" y="1550"/>
                      </a:lnTo>
                      <a:lnTo>
                        <a:pt x="1622" y="1550"/>
                      </a:lnTo>
                      <a:lnTo>
                        <a:pt x="1618" y="1546"/>
                      </a:lnTo>
                      <a:lnTo>
                        <a:pt x="1612" y="1540"/>
                      </a:lnTo>
                      <a:lnTo>
                        <a:pt x="1598" y="1522"/>
                      </a:lnTo>
                      <a:lnTo>
                        <a:pt x="1566" y="1462"/>
                      </a:lnTo>
                      <a:lnTo>
                        <a:pt x="1566" y="1462"/>
                      </a:lnTo>
                      <a:lnTo>
                        <a:pt x="1558" y="1446"/>
                      </a:lnTo>
                      <a:lnTo>
                        <a:pt x="1554" y="1432"/>
                      </a:lnTo>
                      <a:lnTo>
                        <a:pt x="1554" y="1422"/>
                      </a:lnTo>
                      <a:lnTo>
                        <a:pt x="1556" y="1414"/>
                      </a:lnTo>
                      <a:lnTo>
                        <a:pt x="1558" y="1408"/>
                      </a:lnTo>
                      <a:lnTo>
                        <a:pt x="1560" y="1404"/>
                      </a:lnTo>
                      <a:lnTo>
                        <a:pt x="1562" y="1400"/>
                      </a:lnTo>
                      <a:lnTo>
                        <a:pt x="1564" y="1396"/>
                      </a:lnTo>
                      <a:lnTo>
                        <a:pt x="1564" y="1396"/>
                      </a:lnTo>
                      <a:lnTo>
                        <a:pt x="1564" y="1394"/>
                      </a:lnTo>
                      <a:lnTo>
                        <a:pt x="1566" y="1390"/>
                      </a:lnTo>
                      <a:lnTo>
                        <a:pt x="1576" y="1384"/>
                      </a:lnTo>
                      <a:lnTo>
                        <a:pt x="1588" y="1380"/>
                      </a:lnTo>
                      <a:lnTo>
                        <a:pt x="1604" y="1380"/>
                      </a:lnTo>
                      <a:lnTo>
                        <a:pt x="1604" y="1380"/>
                      </a:lnTo>
                      <a:lnTo>
                        <a:pt x="1616" y="1378"/>
                      </a:lnTo>
                      <a:lnTo>
                        <a:pt x="1622" y="1374"/>
                      </a:lnTo>
                      <a:lnTo>
                        <a:pt x="1630" y="1364"/>
                      </a:lnTo>
                      <a:lnTo>
                        <a:pt x="1630" y="1364"/>
                      </a:lnTo>
                      <a:lnTo>
                        <a:pt x="1632" y="1360"/>
                      </a:lnTo>
                      <a:lnTo>
                        <a:pt x="1632" y="1354"/>
                      </a:lnTo>
                      <a:lnTo>
                        <a:pt x="1632" y="1338"/>
                      </a:lnTo>
                      <a:lnTo>
                        <a:pt x="1632" y="1316"/>
                      </a:lnTo>
                      <a:lnTo>
                        <a:pt x="1632" y="1316"/>
                      </a:lnTo>
                      <a:lnTo>
                        <a:pt x="1632" y="1310"/>
                      </a:lnTo>
                      <a:lnTo>
                        <a:pt x="1634" y="1294"/>
                      </a:lnTo>
                      <a:lnTo>
                        <a:pt x="1638" y="1286"/>
                      </a:lnTo>
                      <a:lnTo>
                        <a:pt x="1642" y="1280"/>
                      </a:lnTo>
                      <a:lnTo>
                        <a:pt x="1650" y="1274"/>
                      </a:lnTo>
                      <a:lnTo>
                        <a:pt x="1662" y="1272"/>
                      </a:lnTo>
                      <a:lnTo>
                        <a:pt x="1662" y="1272"/>
                      </a:lnTo>
                      <a:lnTo>
                        <a:pt x="1674" y="1272"/>
                      </a:lnTo>
                      <a:lnTo>
                        <a:pt x="1684" y="1268"/>
                      </a:lnTo>
                      <a:lnTo>
                        <a:pt x="1692" y="1264"/>
                      </a:lnTo>
                      <a:lnTo>
                        <a:pt x="1698" y="1258"/>
                      </a:lnTo>
                      <a:lnTo>
                        <a:pt x="1706" y="1248"/>
                      </a:lnTo>
                      <a:lnTo>
                        <a:pt x="1708" y="1244"/>
                      </a:lnTo>
                      <a:lnTo>
                        <a:pt x="1710" y="1212"/>
                      </a:lnTo>
                      <a:lnTo>
                        <a:pt x="1710" y="1212"/>
                      </a:lnTo>
                      <a:lnTo>
                        <a:pt x="1710" y="1206"/>
                      </a:lnTo>
                      <a:lnTo>
                        <a:pt x="1708" y="1192"/>
                      </a:lnTo>
                      <a:lnTo>
                        <a:pt x="1710" y="1184"/>
                      </a:lnTo>
                      <a:lnTo>
                        <a:pt x="1712" y="1176"/>
                      </a:lnTo>
                      <a:lnTo>
                        <a:pt x="1718" y="1170"/>
                      </a:lnTo>
                      <a:lnTo>
                        <a:pt x="1726" y="1166"/>
                      </a:lnTo>
                      <a:lnTo>
                        <a:pt x="1726" y="1166"/>
                      </a:lnTo>
                      <a:lnTo>
                        <a:pt x="1734" y="1162"/>
                      </a:lnTo>
                      <a:lnTo>
                        <a:pt x="1738" y="1156"/>
                      </a:lnTo>
                      <a:lnTo>
                        <a:pt x="1742" y="1148"/>
                      </a:lnTo>
                      <a:lnTo>
                        <a:pt x="1746" y="1142"/>
                      </a:lnTo>
                      <a:lnTo>
                        <a:pt x="1748" y="1130"/>
                      </a:lnTo>
                      <a:lnTo>
                        <a:pt x="1748" y="1124"/>
                      </a:lnTo>
                      <a:lnTo>
                        <a:pt x="1736" y="1078"/>
                      </a:lnTo>
                      <a:lnTo>
                        <a:pt x="1724" y="1052"/>
                      </a:lnTo>
                      <a:lnTo>
                        <a:pt x="1706" y="1022"/>
                      </a:lnTo>
                      <a:lnTo>
                        <a:pt x="1702" y="1004"/>
                      </a:lnTo>
                      <a:lnTo>
                        <a:pt x="1706" y="988"/>
                      </a:lnTo>
                      <a:lnTo>
                        <a:pt x="1632" y="878"/>
                      </a:lnTo>
                      <a:lnTo>
                        <a:pt x="1632" y="878"/>
                      </a:lnTo>
                      <a:lnTo>
                        <a:pt x="1632" y="876"/>
                      </a:lnTo>
                      <a:lnTo>
                        <a:pt x="1632" y="874"/>
                      </a:lnTo>
                      <a:lnTo>
                        <a:pt x="1628" y="868"/>
                      </a:lnTo>
                      <a:lnTo>
                        <a:pt x="1620" y="858"/>
                      </a:lnTo>
                      <a:lnTo>
                        <a:pt x="1600" y="842"/>
                      </a:lnTo>
                      <a:lnTo>
                        <a:pt x="1572" y="820"/>
                      </a:lnTo>
                      <a:lnTo>
                        <a:pt x="1528" y="790"/>
                      </a:lnTo>
                      <a:lnTo>
                        <a:pt x="1466" y="754"/>
                      </a:lnTo>
                      <a:lnTo>
                        <a:pt x="1486" y="752"/>
                      </a:lnTo>
                      <a:lnTo>
                        <a:pt x="1556" y="746"/>
                      </a:lnTo>
                      <a:lnTo>
                        <a:pt x="1606" y="746"/>
                      </a:lnTo>
                      <a:lnTo>
                        <a:pt x="1660" y="746"/>
                      </a:lnTo>
                      <a:lnTo>
                        <a:pt x="1712" y="740"/>
                      </a:lnTo>
                      <a:lnTo>
                        <a:pt x="1712" y="740"/>
                      </a:lnTo>
                      <a:lnTo>
                        <a:pt x="1734" y="732"/>
                      </a:lnTo>
                      <a:lnTo>
                        <a:pt x="1750" y="724"/>
                      </a:lnTo>
                      <a:lnTo>
                        <a:pt x="1758" y="718"/>
                      </a:lnTo>
                      <a:lnTo>
                        <a:pt x="1762" y="714"/>
                      </a:lnTo>
                      <a:lnTo>
                        <a:pt x="1762" y="714"/>
                      </a:lnTo>
                      <a:lnTo>
                        <a:pt x="1776" y="694"/>
                      </a:lnTo>
                      <a:lnTo>
                        <a:pt x="1786" y="680"/>
                      </a:lnTo>
                      <a:lnTo>
                        <a:pt x="1802" y="660"/>
                      </a:lnTo>
                      <a:lnTo>
                        <a:pt x="1802" y="660"/>
                      </a:lnTo>
                      <a:lnTo>
                        <a:pt x="1818" y="640"/>
                      </a:lnTo>
                      <a:lnTo>
                        <a:pt x="1826" y="624"/>
                      </a:lnTo>
                      <a:lnTo>
                        <a:pt x="1830" y="614"/>
                      </a:lnTo>
                      <a:lnTo>
                        <a:pt x="1830" y="612"/>
                      </a:lnTo>
                      <a:lnTo>
                        <a:pt x="1830" y="612"/>
                      </a:lnTo>
                      <a:lnTo>
                        <a:pt x="1834" y="594"/>
                      </a:lnTo>
                      <a:lnTo>
                        <a:pt x="1840" y="582"/>
                      </a:lnTo>
                      <a:lnTo>
                        <a:pt x="1842" y="578"/>
                      </a:lnTo>
                      <a:lnTo>
                        <a:pt x="1846" y="574"/>
                      </a:lnTo>
                      <a:lnTo>
                        <a:pt x="1846" y="574"/>
                      </a:lnTo>
                      <a:lnTo>
                        <a:pt x="1850" y="572"/>
                      </a:lnTo>
                      <a:lnTo>
                        <a:pt x="1854" y="564"/>
                      </a:lnTo>
                      <a:lnTo>
                        <a:pt x="1864" y="546"/>
                      </a:lnTo>
                      <a:lnTo>
                        <a:pt x="1868" y="536"/>
                      </a:lnTo>
                      <a:lnTo>
                        <a:pt x="1870" y="526"/>
                      </a:lnTo>
                      <a:lnTo>
                        <a:pt x="1870" y="518"/>
                      </a:lnTo>
                      <a:lnTo>
                        <a:pt x="1868" y="512"/>
                      </a:lnTo>
                      <a:lnTo>
                        <a:pt x="1868" y="512"/>
                      </a:lnTo>
                      <a:lnTo>
                        <a:pt x="1864" y="506"/>
                      </a:lnTo>
                      <a:lnTo>
                        <a:pt x="1864" y="498"/>
                      </a:lnTo>
                      <a:lnTo>
                        <a:pt x="1866" y="492"/>
                      </a:lnTo>
                      <a:lnTo>
                        <a:pt x="1868" y="486"/>
                      </a:lnTo>
                      <a:lnTo>
                        <a:pt x="1872" y="476"/>
                      </a:lnTo>
                      <a:lnTo>
                        <a:pt x="1876" y="472"/>
                      </a:lnTo>
                      <a:lnTo>
                        <a:pt x="1876" y="472"/>
                      </a:lnTo>
                      <a:lnTo>
                        <a:pt x="1888" y="462"/>
                      </a:lnTo>
                      <a:lnTo>
                        <a:pt x="1894" y="454"/>
                      </a:lnTo>
                      <a:lnTo>
                        <a:pt x="1894" y="450"/>
                      </a:lnTo>
                      <a:lnTo>
                        <a:pt x="1894" y="446"/>
                      </a:lnTo>
                      <a:lnTo>
                        <a:pt x="1894" y="446"/>
                      </a:lnTo>
                      <a:lnTo>
                        <a:pt x="1890" y="442"/>
                      </a:lnTo>
                      <a:lnTo>
                        <a:pt x="1890" y="434"/>
                      </a:lnTo>
                      <a:lnTo>
                        <a:pt x="1892" y="416"/>
                      </a:lnTo>
                      <a:lnTo>
                        <a:pt x="1898" y="394"/>
                      </a:lnTo>
                      <a:lnTo>
                        <a:pt x="1898" y="394"/>
                      </a:lnTo>
                      <a:lnTo>
                        <a:pt x="1914" y="374"/>
                      </a:lnTo>
                      <a:lnTo>
                        <a:pt x="1926" y="360"/>
                      </a:lnTo>
                      <a:lnTo>
                        <a:pt x="1928" y="354"/>
                      </a:lnTo>
                      <a:lnTo>
                        <a:pt x="1930" y="350"/>
                      </a:lnTo>
                      <a:lnTo>
                        <a:pt x="1930" y="350"/>
                      </a:lnTo>
                      <a:lnTo>
                        <a:pt x="1934" y="340"/>
                      </a:lnTo>
                      <a:lnTo>
                        <a:pt x="1944" y="324"/>
                      </a:lnTo>
                      <a:lnTo>
                        <a:pt x="1956" y="310"/>
                      </a:lnTo>
                      <a:lnTo>
                        <a:pt x="1964" y="304"/>
                      </a:lnTo>
                      <a:lnTo>
                        <a:pt x="1972" y="300"/>
                      </a:lnTo>
                      <a:lnTo>
                        <a:pt x="1972" y="300"/>
                      </a:lnTo>
                      <a:lnTo>
                        <a:pt x="1978" y="296"/>
                      </a:lnTo>
                      <a:lnTo>
                        <a:pt x="1986" y="290"/>
                      </a:lnTo>
                      <a:lnTo>
                        <a:pt x="1996" y="278"/>
                      </a:lnTo>
                      <a:lnTo>
                        <a:pt x="2004" y="264"/>
                      </a:lnTo>
                      <a:lnTo>
                        <a:pt x="2004" y="264"/>
                      </a:lnTo>
                      <a:lnTo>
                        <a:pt x="2010" y="252"/>
                      </a:lnTo>
                      <a:lnTo>
                        <a:pt x="2016" y="240"/>
                      </a:lnTo>
                      <a:lnTo>
                        <a:pt x="2020" y="236"/>
                      </a:lnTo>
                      <a:lnTo>
                        <a:pt x="2024" y="234"/>
                      </a:lnTo>
                      <a:lnTo>
                        <a:pt x="2024" y="234"/>
                      </a:lnTo>
                      <a:lnTo>
                        <a:pt x="2030" y="232"/>
                      </a:lnTo>
                      <a:lnTo>
                        <a:pt x="2034" y="226"/>
                      </a:lnTo>
                      <a:lnTo>
                        <a:pt x="2046" y="214"/>
                      </a:lnTo>
                      <a:lnTo>
                        <a:pt x="2056" y="198"/>
                      </a:lnTo>
                      <a:lnTo>
                        <a:pt x="2078" y="154"/>
                      </a:lnTo>
                      <a:lnTo>
                        <a:pt x="2090" y="112"/>
                      </a:lnTo>
                      <a:lnTo>
                        <a:pt x="2088" y="78"/>
                      </a:lnTo>
                      <a:close/>
                      <a:moveTo>
                        <a:pt x="1040" y="574"/>
                      </a:moveTo>
                      <a:lnTo>
                        <a:pt x="1040" y="574"/>
                      </a:lnTo>
                      <a:lnTo>
                        <a:pt x="1040" y="574"/>
                      </a:lnTo>
                      <a:lnTo>
                        <a:pt x="1040" y="574"/>
                      </a:lnTo>
                      <a:lnTo>
                        <a:pt x="1040" y="57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effectLst>
                  <a:glow rad="177800">
                    <a:schemeClr val="bg2">
                      <a:lumMod val="60000"/>
                      <a:lumOff val="40000"/>
                      <a:alpha val="11000"/>
                    </a:schemeClr>
                  </a:glow>
                  <a:softEdge rad="25400"/>
                </a:effectLst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</p:grpSp>
          <p:grpSp>
            <p:nvGrpSpPr>
              <p:cNvPr id="9" name="Group 147"/>
              <p:cNvGrpSpPr>
                <a:grpSpLocks noChangeAspect="1"/>
              </p:cNvGrpSpPr>
              <p:nvPr/>
            </p:nvGrpSpPr>
            <p:grpSpPr>
              <a:xfrm rot="19711069">
                <a:off x="391817" y="4560622"/>
                <a:ext cx="1094993" cy="933829"/>
                <a:chOff x="5181600" y="457200"/>
                <a:chExt cx="3235325" cy="2759075"/>
              </a:xfrm>
              <a:solidFill>
                <a:schemeClr val="bg2">
                  <a:lumMod val="60000"/>
                  <a:lumOff val="40000"/>
                  <a:alpha val="1000"/>
                </a:schemeClr>
              </a:solidFill>
            </p:grpSpPr>
            <p:sp>
              <p:nvSpPr>
                <p:cNvPr id="242" name="Freeform 86"/>
                <p:cNvSpPr>
                  <a:spLocks/>
                </p:cNvSpPr>
                <p:nvPr/>
              </p:nvSpPr>
              <p:spPr bwMode="auto">
                <a:xfrm>
                  <a:off x="6400801" y="787399"/>
                  <a:ext cx="390524" cy="581026"/>
                </a:xfrm>
                <a:custGeom>
                  <a:avLst/>
                  <a:gdLst/>
                  <a:ahLst/>
                  <a:cxnLst>
                    <a:cxn ang="0">
                      <a:pos x="242" y="366"/>
                    </a:cxn>
                    <a:cxn ang="0">
                      <a:pos x="242" y="366"/>
                    </a:cxn>
                    <a:cxn ang="0">
                      <a:pos x="244" y="364"/>
                    </a:cxn>
                    <a:cxn ang="0">
                      <a:pos x="246" y="364"/>
                    </a:cxn>
                    <a:cxn ang="0">
                      <a:pos x="246" y="364"/>
                    </a:cxn>
                    <a:cxn ang="0">
                      <a:pos x="236" y="348"/>
                    </a:cxn>
                    <a:cxn ang="0">
                      <a:pos x="50" y="54"/>
                    </a:cxn>
                    <a:cxn ang="0">
                      <a:pos x="50" y="54"/>
                    </a:cxn>
                    <a:cxn ang="0">
                      <a:pos x="32" y="28"/>
                    </a:cxn>
                    <a:cxn ang="0">
                      <a:pos x="32" y="26"/>
                    </a:cxn>
                    <a:cxn ang="0">
                      <a:pos x="32" y="26"/>
                    </a:cxn>
                    <a:cxn ang="0">
                      <a:pos x="22" y="14"/>
                    </a:cxn>
                    <a:cxn ang="0">
                      <a:pos x="10" y="4"/>
                    </a:cxn>
                    <a:cxn ang="0">
                      <a:pos x="10" y="4"/>
                    </a:cxn>
                    <a:cxn ang="0">
                      <a:pos x="6" y="2"/>
                    </a:cxn>
                    <a:cxn ang="0">
                      <a:pos x="2" y="0"/>
                    </a:cxn>
                    <a:cxn ang="0">
                      <a:pos x="0" y="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4" y="16"/>
                    </a:cxn>
                    <a:cxn ang="0">
                      <a:pos x="10" y="24"/>
                    </a:cxn>
                    <a:cxn ang="0">
                      <a:pos x="10" y="24"/>
                    </a:cxn>
                    <a:cxn ang="0">
                      <a:pos x="20" y="34"/>
                    </a:cxn>
                    <a:cxn ang="0">
                      <a:pos x="28" y="44"/>
                    </a:cxn>
                    <a:cxn ang="0">
                      <a:pos x="232" y="352"/>
                    </a:cxn>
                    <a:cxn ang="0">
                      <a:pos x="232" y="352"/>
                    </a:cxn>
                    <a:cxn ang="0">
                      <a:pos x="238" y="362"/>
                    </a:cxn>
                    <a:cxn ang="0">
                      <a:pos x="242" y="366"/>
                    </a:cxn>
                    <a:cxn ang="0">
                      <a:pos x="242" y="366"/>
                    </a:cxn>
                  </a:cxnLst>
                  <a:rect l="0" t="0" r="r" b="b"/>
                  <a:pathLst>
                    <a:path w="246" h="366">
                      <a:moveTo>
                        <a:pt x="242" y="366"/>
                      </a:moveTo>
                      <a:lnTo>
                        <a:pt x="242" y="366"/>
                      </a:lnTo>
                      <a:lnTo>
                        <a:pt x="244" y="364"/>
                      </a:lnTo>
                      <a:lnTo>
                        <a:pt x="246" y="364"/>
                      </a:lnTo>
                      <a:lnTo>
                        <a:pt x="246" y="364"/>
                      </a:lnTo>
                      <a:lnTo>
                        <a:pt x="236" y="348"/>
                      </a:lnTo>
                      <a:lnTo>
                        <a:pt x="50" y="54"/>
                      </a:lnTo>
                      <a:lnTo>
                        <a:pt x="50" y="54"/>
                      </a:lnTo>
                      <a:lnTo>
                        <a:pt x="32" y="28"/>
                      </a:lnTo>
                      <a:lnTo>
                        <a:pt x="32" y="26"/>
                      </a:lnTo>
                      <a:lnTo>
                        <a:pt x="32" y="26"/>
                      </a:lnTo>
                      <a:lnTo>
                        <a:pt x="22" y="14"/>
                      </a:lnTo>
                      <a:lnTo>
                        <a:pt x="10" y="4"/>
                      </a:lnTo>
                      <a:lnTo>
                        <a:pt x="10" y="4"/>
                      </a:lnTo>
                      <a:lnTo>
                        <a:pt x="6" y="2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4" y="16"/>
                      </a:lnTo>
                      <a:lnTo>
                        <a:pt x="10" y="24"/>
                      </a:lnTo>
                      <a:lnTo>
                        <a:pt x="10" y="24"/>
                      </a:lnTo>
                      <a:lnTo>
                        <a:pt x="20" y="34"/>
                      </a:lnTo>
                      <a:lnTo>
                        <a:pt x="28" y="44"/>
                      </a:lnTo>
                      <a:lnTo>
                        <a:pt x="232" y="352"/>
                      </a:lnTo>
                      <a:lnTo>
                        <a:pt x="232" y="352"/>
                      </a:lnTo>
                      <a:lnTo>
                        <a:pt x="238" y="362"/>
                      </a:lnTo>
                      <a:lnTo>
                        <a:pt x="242" y="366"/>
                      </a:lnTo>
                      <a:lnTo>
                        <a:pt x="242" y="36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43" name="Freeform 87"/>
                <p:cNvSpPr>
                  <a:spLocks/>
                </p:cNvSpPr>
                <p:nvPr/>
              </p:nvSpPr>
              <p:spPr bwMode="auto">
                <a:xfrm>
                  <a:off x="6791325" y="1381124"/>
                  <a:ext cx="1588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44" name="Freeform 88"/>
                <p:cNvSpPr>
                  <a:spLocks/>
                </p:cNvSpPr>
                <p:nvPr/>
              </p:nvSpPr>
              <p:spPr bwMode="auto">
                <a:xfrm>
                  <a:off x="6819900" y="787399"/>
                  <a:ext cx="387350" cy="581026"/>
                </a:xfrm>
                <a:custGeom>
                  <a:avLst/>
                  <a:gdLst/>
                  <a:ahLst/>
                  <a:cxnLst>
                    <a:cxn ang="0">
                      <a:pos x="2" y="366"/>
                    </a:cxn>
                    <a:cxn ang="0">
                      <a:pos x="2" y="366"/>
                    </a:cxn>
                    <a:cxn ang="0">
                      <a:pos x="6" y="362"/>
                    </a:cxn>
                    <a:cxn ang="0">
                      <a:pos x="14" y="352"/>
                    </a:cxn>
                    <a:cxn ang="0">
                      <a:pos x="216" y="44"/>
                    </a:cxn>
                    <a:cxn ang="0">
                      <a:pos x="216" y="44"/>
                    </a:cxn>
                    <a:cxn ang="0">
                      <a:pos x="226" y="34"/>
                    </a:cxn>
                    <a:cxn ang="0">
                      <a:pos x="234" y="24"/>
                    </a:cxn>
                    <a:cxn ang="0">
                      <a:pos x="234" y="24"/>
                    </a:cxn>
                    <a:cxn ang="0">
                      <a:pos x="240" y="16"/>
                    </a:cxn>
                    <a:cxn ang="0">
                      <a:pos x="244" y="6"/>
                    </a:cxn>
                    <a:cxn ang="0">
                      <a:pos x="244" y="6"/>
                    </a:cxn>
                    <a:cxn ang="0">
                      <a:pos x="244" y="2"/>
                    </a:cxn>
                    <a:cxn ang="0">
                      <a:pos x="242" y="0"/>
                    </a:cxn>
                    <a:cxn ang="0">
                      <a:pos x="238" y="2"/>
                    </a:cxn>
                    <a:cxn ang="0">
                      <a:pos x="234" y="4"/>
                    </a:cxn>
                    <a:cxn ang="0">
                      <a:pos x="234" y="4"/>
                    </a:cxn>
                    <a:cxn ang="0">
                      <a:pos x="222" y="14"/>
                    </a:cxn>
                    <a:cxn ang="0">
                      <a:pos x="212" y="26"/>
                    </a:cxn>
                    <a:cxn ang="0">
                      <a:pos x="212" y="28"/>
                    </a:cxn>
                    <a:cxn ang="0">
                      <a:pos x="212" y="28"/>
                    </a:cxn>
                    <a:cxn ang="0">
                      <a:pos x="194" y="54"/>
                    </a:cxn>
                    <a:cxn ang="0">
                      <a:pos x="8" y="348"/>
                    </a:cxn>
                    <a:cxn ang="0">
                      <a:pos x="8" y="348"/>
                    </a:cxn>
                    <a:cxn ang="0">
                      <a:pos x="0" y="364"/>
                    </a:cxn>
                    <a:cxn ang="0">
                      <a:pos x="0" y="364"/>
                    </a:cxn>
                    <a:cxn ang="0">
                      <a:pos x="0" y="366"/>
                    </a:cxn>
                    <a:cxn ang="0">
                      <a:pos x="0" y="366"/>
                    </a:cxn>
                    <a:cxn ang="0">
                      <a:pos x="2" y="366"/>
                    </a:cxn>
                    <a:cxn ang="0">
                      <a:pos x="2" y="366"/>
                    </a:cxn>
                  </a:cxnLst>
                  <a:rect l="0" t="0" r="r" b="b"/>
                  <a:pathLst>
                    <a:path w="244" h="366">
                      <a:moveTo>
                        <a:pt x="2" y="366"/>
                      </a:moveTo>
                      <a:lnTo>
                        <a:pt x="2" y="366"/>
                      </a:lnTo>
                      <a:lnTo>
                        <a:pt x="6" y="362"/>
                      </a:lnTo>
                      <a:lnTo>
                        <a:pt x="14" y="352"/>
                      </a:lnTo>
                      <a:lnTo>
                        <a:pt x="216" y="44"/>
                      </a:lnTo>
                      <a:lnTo>
                        <a:pt x="216" y="44"/>
                      </a:lnTo>
                      <a:lnTo>
                        <a:pt x="226" y="34"/>
                      </a:lnTo>
                      <a:lnTo>
                        <a:pt x="234" y="24"/>
                      </a:lnTo>
                      <a:lnTo>
                        <a:pt x="234" y="24"/>
                      </a:lnTo>
                      <a:lnTo>
                        <a:pt x="240" y="16"/>
                      </a:lnTo>
                      <a:lnTo>
                        <a:pt x="244" y="6"/>
                      </a:lnTo>
                      <a:lnTo>
                        <a:pt x="244" y="6"/>
                      </a:lnTo>
                      <a:lnTo>
                        <a:pt x="244" y="2"/>
                      </a:lnTo>
                      <a:lnTo>
                        <a:pt x="242" y="0"/>
                      </a:lnTo>
                      <a:lnTo>
                        <a:pt x="238" y="2"/>
                      </a:lnTo>
                      <a:lnTo>
                        <a:pt x="234" y="4"/>
                      </a:lnTo>
                      <a:lnTo>
                        <a:pt x="234" y="4"/>
                      </a:lnTo>
                      <a:lnTo>
                        <a:pt x="222" y="14"/>
                      </a:lnTo>
                      <a:lnTo>
                        <a:pt x="212" y="26"/>
                      </a:lnTo>
                      <a:lnTo>
                        <a:pt x="212" y="28"/>
                      </a:lnTo>
                      <a:lnTo>
                        <a:pt x="212" y="28"/>
                      </a:lnTo>
                      <a:lnTo>
                        <a:pt x="194" y="54"/>
                      </a:lnTo>
                      <a:lnTo>
                        <a:pt x="8" y="348"/>
                      </a:lnTo>
                      <a:lnTo>
                        <a:pt x="8" y="348"/>
                      </a:lnTo>
                      <a:lnTo>
                        <a:pt x="0" y="364"/>
                      </a:lnTo>
                      <a:lnTo>
                        <a:pt x="0" y="364"/>
                      </a:lnTo>
                      <a:lnTo>
                        <a:pt x="0" y="366"/>
                      </a:lnTo>
                      <a:lnTo>
                        <a:pt x="0" y="366"/>
                      </a:lnTo>
                      <a:lnTo>
                        <a:pt x="2" y="366"/>
                      </a:lnTo>
                      <a:lnTo>
                        <a:pt x="2" y="36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45" name="Freeform 89"/>
                <p:cNvSpPr>
                  <a:spLocks noEditPoints="1"/>
                </p:cNvSpPr>
                <p:nvPr/>
              </p:nvSpPr>
              <p:spPr bwMode="auto">
                <a:xfrm>
                  <a:off x="5181600" y="457200"/>
                  <a:ext cx="3235325" cy="2759075"/>
                </a:xfrm>
                <a:custGeom>
                  <a:avLst/>
                  <a:gdLst/>
                  <a:ahLst/>
                  <a:cxnLst>
                    <a:cxn ang="0">
                      <a:pos x="1778" y="8"/>
                    </a:cxn>
                    <a:cxn ang="0">
                      <a:pos x="1424" y="184"/>
                    </a:cxn>
                    <a:cxn ang="0">
                      <a:pos x="1152" y="514"/>
                    </a:cxn>
                    <a:cxn ang="0">
                      <a:pos x="1064" y="610"/>
                    </a:cxn>
                    <a:cxn ang="0">
                      <a:pos x="1042" y="574"/>
                    </a:cxn>
                    <a:cxn ang="0">
                      <a:pos x="1014" y="574"/>
                    </a:cxn>
                    <a:cxn ang="0">
                      <a:pos x="982" y="586"/>
                    </a:cxn>
                    <a:cxn ang="0">
                      <a:pos x="964" y="644"/>
                    </a:cxn>
                    <a:cxn ang="0">
                      <a:pos x="774" y="350"/>
                    </a:cxn>
                    <a:cxn ang="0">
                      <a:pos x="432" y="66"/>
                    </a:cxn>
                    <a:cxn ang="0">
                      <a:pos x="60" y="14"/>
                    </a:cxn>
                    <a:cxn ang="0">
                      <a:pos x="58" y="236"/>
                    </a:cxn>
                    <a:cxn ang="0">
                      <a:pos x="100" y="298"/>
                    </a:cxn>
                    <a:cxn ang="0">
                      <a:pos x="154" y="358"/>
                    </a:cxn>
                    <a:cxn ang="0">
                      <a:pos x="190" y="458"/>
                    </a:cxn>
                    <a:cxn ang="0">
                      <a:pos x="216" y="506"/>
                    </a:cxn>
                    <a:cxn ang="0">
                      <a:pos x="228" y="580"/>
                    </a:cxn>
                    <a:cxn ang="0">
                      <a:pos x="252" y="632"/>
                    </a:cxn>
                    <a:cxn ang="0">
                      <a:pos x="320" y="740"/>
                    </a:cxn>
                    <a:cxn ang="0">
                      <a:pos x="628" y="780"/>
                    </a:cxn>
                    <a:cxn ang="0">
                      <a:pos x="422" y="938"/>
                    </a:cxn>
                    <a:cxn ang="0">
                      <a:pos x="446" y="1044"/>
                    </a:cxn>
                    <a:cxn ang="0">
                      <a:pos x="548" y="1174"/>
                    </a:cxn>
                    <a:cxn ang="0">
                      <a:pos x="588" y="1256"/>
                    </a:cxn>
                    <a:cxn ang="0">
                      <a:pos x="646" y="1306"/>
                    </a:cxn>
                    <a:cxn ang="0">
                      <a:pos x="650" y="1464"/>
                    </a:cxn>
                    <a:cxn ang="0">
                      <a:pos x="562" y="1580"/>
                    </a:cxn>
                    <a:cxn ang="0">
                      <a:pos x="516" y="1698"/>
                    </a:cxn>
                    <a:cxn ang="0">
                      <a:pos x="554" y="1734"/>
                    </a:cxn>
                    <a:cxn ang="0">
                      <a:pos x="670" y="1586"/>
                    </a:cxn>
                    <a:cxn ang="0">
                      <a:pos x="770" y="1476"/>
                    </a:cxn>
                    <a:cxn ang="0">
                      <a:pos x="890" y="1070"/>
                    </a:cxn>
                    <a:cxn ang="0">
                      <a:pos x="938" y="954"/>
                    </a:cxn>
                    <a:cxn ang="0">
                      <a:pos x="962" y="1146"/>
                    </a:cxn>
                    <a:cxn ang="0">
                      <a:pos x="1022" y="1320"/>
                    </a:cxn>
                    <a:cxn ang="0">
                      <a:pos x="1076" y="1068"/>
                    </a:cxn>
                    <a:cxn ang="0">
                      <a:pos x="1106" y="958"/>
                    </a:cxn>
                    <a:cxn ang="0">
                      <a:pos x="1160" y="1136"/>
                    </a:cxn>
                    <a:cxn ang="0">
                      <a:pos x="1268" y="1476"/>
                    </a:cxn>
                    <a:cxn ang="0">
                      <a:pos x="1366" y="1586"/>
                    </a:cxn>
                    <a:cxn ang="0">
                      <a:pos x="1494" y="1738"/>
                    </a:cxn>
                    <a:cxn ang="0">
                      <a:pos x="1520" y="1676"/>
                    </a:cxn>
                    <a:cxn ang="0">
                      <a:pos x="1456" y="1558"/>
                    </a:cxn>
                    <a:cxn ang="0">
                      <a:pos x="1382" y="1442"/>
                    </a:cxn>
                    <a:cxn ang="0">
                      <a:pos x="1396" y="1300"/>
                    </a:cxn>
                    <a:cxn ang="0">
                      <a:pos x="1460" y="1236"/>
                    </a:cxn>
                    <a:cxn ang="0">
                      <a:pos x="1508" y="1166"/>
                    </a:cxn>
                    <a:cxn ang="0">
                      <a:pos x="1600" y="1020"/>
                    </a:cxn>
                    <a:cxn ang="0">
                      <a:pos x="1596" y="918"/>
                    </a:cxn>
                    <a:cxn ang="0">
                      <a:pos x="1454" y="772"/>
                    </a:cxn>
                    <a:cxn ang="0">
                      <a:pos x="1722" y="734"/>
                    </a:cxn>
                    <a:cxn ang="0">
                      <a:pos x="1788" y="628"/>
                    </a:cxn>
                    <a:cxn ang="0">
                      <a:pos x="1820" y="562"/>
                    </a:cxn>
                    <a:cxn ang="0">
                      <a:pos x="1824" y="498"/>
                    </a:cxn>
                    <a:cxn ang="0">
                      <a:pos x="1846" y="452"/>
                    </a:cxn>
                    <a:cxn ang="0">
                      <a:pos x="1884" y="358"/>
                    </a:cxn>
                    <a:cxn ang="0">
                      <a:pos x="1946" y="286"/>
                    </a:cxn>
                    <a:cxn ang="0">
                      <a:pos x="1984" y="232"/>
                    </a:cxn>
                    <a:cxn ang="0">
                      <a:pos x="1014" y="582"/>
                    </a:cxn>
                  </a:cxnLst>
                  <a:rect l="0" t="0" r="r" b="b"/>
                  <a:pathLst>
                    <a:path w="2038" h="1738">
                      <a:moveTo>
                        <a:pt x="2036" y="78"/>
                      </a:moveTo>
                      <a:lnTo>
                        <a:pt x="2018" y="44"/>
                      </a:lnTo>
                      <a:lnTo>
                        <a:pt x="1978" y="14"/>
                      </a:lnTo>
                      <a:lnTo>
                        <a:pt x="1916" y="2"/>
                      </a:lnTo>
                      <a:lnTo>
                        <a:pt x="1850" y="0"/>
                      </a:lnTo>
                      <a:lnTo>
                        <a:pt x="1850" y="0"/>
                      </a:lnTo>
                      <a:lnTo>
                        <a:pt x="1832" y="0"/>
                      </a:lnTo>
                      <a:lnTo>
                        <a:pt x="1808" y="4"/>
                      </a:lnTo>
                      <a:lnTo>
                        <a:pt x="1778" y="8"/>
                      </a:lnTo>
                      <a:lnTo>
                        <a:pt x="1742" y="16"/>
                      </a:lnTo>
                      <a:lnTo>
                        <a:pt x="1702" y="28"/>
                      </a:lnTo>
                      <a:lnTo>
                        <a:pt x="1656" y="46"/>
                      </a:lnTo>
                      <a:lnTo>
                        <a:pt x="1606" y="66"/>
                      </a:lnTo>
                      <a:lnTo>
                        <a:pt x="1606" y="66"/>
                      </a:lnTo>
                      <a:lnTo>
                        <a:pt x="1558" y="92"/>
                      </a:lnTo>
                      <a:lnTo>
                        <a:pt x="1510" y="120"/>
                      </a:lnTo>
                      <a:lnTo>
                        <a:pt x="1466" y="152"/>
                      </a:lnTo>
                      <a:lnTo>
                        <a:pt x="1424" y="184"/>
                      </a:lnTo>
                      <a:lnTo>
                        <a:pt x="1382" y="222"/>
                      </a:lnTo>
                      <a:lnTo>
                        <a:pt x="1342" y="260"/>
                      </a:lnTo>
                      <a:lnTo>
                        <a:pt x="1302" y="304"/>
                      </a:lnTo>
                      <a:lnTo>
                        <a:pt x="1264" y="350"/>
                      </a:lnTo>
                      <a:lnTo>
                        <a:pt x="1264" y="350"/>
                      </a:lnTo>
                      <a:lnTo>
                        <a:pt x="1234" y="388"/>
                      </a:lnTo>
                      <a:lnTo>
                        <a:pt x="1204" y="430"/>
                      </a:lnTo>
                      <a:lnTo>
                        <a:pt x="1176" y="472"/>
                      </a:lnTo>
                      <a:lnTo>
                        <a:pt x="1152" y="514"/>
                      </a:lnTo>
                      <a:lnTo>
                        <a:pt x="1110" y="590"/>
                      </a:lnTo>
                      <a:lnTo>
                        <a:pt x="1080" y="646"/>
                      </a:lnTo>
                      <a:lnTo>
                        <a:pt x="1080" y="646"/>
                      </a:lnTo>
                      <a:lnTo>
                        <a:pt x="1074" y="644"/>
                      </a:lnTo>
                      <a:lnTo>
                        <a:pt x="1074" y="644"/>
                      </a:lnTo>
                      <a:lnTo>
                        <a:pt x="1068" y="632"/>
                      </a:lnTo>
                      <a:lnTo>
                        <a:pt x="1060" y="618"/>
                      </a:lnTo>
                      <a:lnTo>
                        <a:pt x="1060" y="618"/>
                      </a:lnTo>
                      <a:lnTo>
                        <a:pt x="1064" y="610"/>
                      </a:lnTo>
                      <a:lnTo>
                        <a:pt x="1066" y="602"/>
                      </a:lnTo>
                      <a:lnTo>
                        <a:pt x="1066" y="602"/>
                      </a:lnTo>
                      <a:lnTo>
                        <a:pt x="1064" y="592"/>
                      </a:lnTo>
                      <a:lnTo>
                        <a:pt x="1060" y="586"/>
                      </a:lnTo>
                      <a:lnTo>
                        <a:pt x="1052" y="580"/>
                      </a:lnTo>
                      <a:lnTo>
                        <a:pt x="1042" y="578"/>
                      </a:lnTo>
                      <a:lnTo>
                        <a:pt x="1042" y="578"/>
                      </a:lnTo>
                      <a:lnTo>
                        <a:pt x="1040" y="580"/>
                      </a:lnTo>
                      <a:lnTo>
                        <a:pt x="1042" y="574"/>
                      </a:lnTo>
                      <a:lnTo>
                        <a:pt x="1036" y="574"/>
                      </a:lnTo>
                      <a:lnTo>
                        <a:pt x="1032" y="574"/>
                      </a:lnTo>
                      <a:lnTo>
                        <a:pt x="1032" y="574"/>
                      </a:lnTo>
                      <a:lnTo>
                        <a:pt x="1024" y="568"/>
                      </a:lnTo>
                      <a:lnTo>
                        <a:pt x="1024" y="568"/>
                      </a:lnTo>
                      <a:lnTo>
                        <a:pt x="1022" y="568"/>
                      </a:lnTo>
                      <a:lnTo>
                        <a:pt x="1018" y="570"/>
                      </a:lnTo>
                      <a:lnTo>
                        <a:pt x="1012" y="570"/>
                      </a:lnTo>
                      <a:lnTo>
                        <a:pt x="1014" y="574"/>
                      </a:lnTo>
                      <a:lnTo>
                        <a:pt x="1008" y="574"/>
                      </a:lnTo>
                      <a:lnTo>
                        <a:pt x="1004" y="574"/>
                      </a:lnTo>
                      <a:lnTo>
                        <a:pt x="1008" y="580"/>
                      </a:lnTo>
                      <a:lnTo>
                        <a:pt x="1008" y="580"/>
                      </a:lnTo>
                      <a:lnTo>
                        <a:pt x="1008" y="580"/>
                      </a:lnTo>
                      <a:lnTo>
                        <a:pt x="1000" y="578"/>
                      </a:lnTo>
                      <a:lnTo>
                        <a:pt x="1000" y="578"/>
                      </a:lnTo>
                      <a:lnTo>
                        <a:pt x="990" y="580"/>
                      </a:lnTo>
                      <a:lnTo>
                        <a:pt x="982" y="586"/>
                      </a:lnTo>
                      <a:lnTo>
                        <a:pt x="978" y="592"/>
                      </a:lnTo>
                      <a:lnTo>
                        <a:pt x="976" y="602"/>
                      </a:lnTo>
                      <a:lnTo>
                        <a:pt x="976" y="602"/>
                      </a:lnTo>
                      <a:lnTo>
                        <a:pt x="978" y="608"/>
                      </a:lnTo>
                      <a:lnTo>
                        <a:pt x="980" y="616"/>
                      </a:lnTo>
                      <a:lnTo>
                        <a:pt x="980" y="616"/>
                      </a:lnTo>
                      <a:lnTo>
                        <a:pt x="970" y="632"/>
                      </a:lnTo>
                      <a:lnTo>
                        <a:pt x="964" y="644"/>
                      </a:lnTo>
                      <a:lnTo>
                        <a:pt x="964" y="644"/>
                      </a:lnTo>
                      <a:lnTo>
                        <a:pt x="958" y="646"/>
                      </a:lnTo>
                      <a:lnTo>
                        <a:pt x="958" y="646"/>
                      </a:lnTo>
                      <a:lnTo>
                        <a:pt x="928" y="590"/>
                      </a:lnTo>
                      <a:lnTo>
                        <a:pt x="886" y="514"/>
                      </a:lnTo>
                      <a:lnTo>
                        <a:pt x="860" y="472"/>
                      </a:lnTo>
                      <a:lnTo>
                        <a:pt x="834" y="430"/>
                      </a:lnTo>
                      <a:lnTo>
                        <a:pt x="804" y="388"/>
                      </a:lnTo>
                      <a:lnTo>
                        <a:pt x="774" y="350"/>
                      </a:lnTo>
                      <a:lnTo>
                        <a:pt x="774" y="350"/>
                      </a:lnTo>
                      <a:lnTo>
                        <a:pt x="736" y="304"/>
                      </a:lnTo>
                      <a:lnTo>
                        <a:pt x="696" y="260"/>
                      </a:lnTo>
                      <a:lnTo>
                        <a:pt x="656" y="222"/>
                      </a:lnTo>
                      <a:lnTo>
                        <a:pt x="614" y="184"/>
                      </a:lnTo>
                      <a:lnTo>
                        <a:pt x="572" y="152"/>
                      </a:lnTo>
                      <a:lnTo>
                        <a:pt x="528" y="120"/>
                      </a:lnTo>
                      <a:lnTo>
                        <a:pt x="480" y="92"/>
                      </a:lnTo>
                      <a:lnTo>
                        <a:pt x="432" y="66"/>
                      </a:lnTo>
                      <a:lnTo>
                        <a:pt x="432" y="66"/>
                      </a:lnTo>
                      <a:lnTo>
                        <a:pt x="382" y="46"/>
                      </a:lnTo>
                      <a:lnTo>
                        <a:pt x="336" y="28"/>
                      </a:lnTo>
                      <a:lnTo>
                        <a:pt x="296" y="16"/>
                      </a:lnTo>
                      <a:lnTo>
                        <a:pt x="260" y="8"/>
                      </a:lnTo>
                      <a:lnTo>
                        <a:pt x="230" y="4"/>
                      </a:lnTo>
                      <a:lnTo>
                        <a:pt x="206" y="0"/>
                      </a:lnTo>
                      <a:lnTo>
                        <a:pt x="188" y="0"/>
                      </a:lnTo>
                      <a:lnTo>
                        <a:pt x="122" y="2"/>
                      </a:lnTo>
                      <a:lnTo>
                        <a:pt x="60" y="14"/>
                      </a:lnTo>
                      <a:lnTo>
                        <a:pt x="20" y="44"/>
                      </a:lnTo>
                      <a:lnTo>
                        <a:pt x="2" y="78"/>
                      </a:lnTo>
                      <a:lnTo>
                        <a:pt x="0" y="114"/>
                      </a:lnTo>
                      <a:lnTo>
                        <a:pt x="10" y="156"/>
                      </a:lnTo>
                      <a:lnTo>
                        <a:pt x="32" y="202"/>
                      </a:lnTo>
                      <a:lnTo>
                        <a:pt x="32" y="202"/>
                      </a:lnTo>
                      <a:lnTo>
                        <a:pt x="42" y="218"/>
                      </a:lnTo>
                      <a:lnTo>
                        <a:pt x="54" y="232"/>
                      </a:lnTo>
                      <a:lnTo>
                        <a:pt x="58" y="236"/>
                      </a:lnTo>
                      <a:lnTo>
                        <a:pt x="64" y="240"/>
                      </a:lnTo>
                      <a:lnTo>
                        <a:pt x="64" y="240"/>
                      </a:lnTo>
                      <a:lnTo>
                        <a:pt x="68" y="242"/>
                      </a:lnTo>
                      <a:lnTo>
                        <a:pt x="72" y="246"/>
                      </a:lnTo>
                      <a:lnTo>
                        <a:pt x="78" y="258"/>
                      </a:lnTo>
                      <a:lnTo>
                        <a:pt x="82" y="272"/>
                      </a:lnTo>
                      <a:lnTo>
                        <a:pt x="82" y="272"/>
                      </a:lnTo>
                      <a:lnTo>
                        <a:pt x="90" y="286"/>
                      </a:lnTo>
                      <a:lnTo>
                        <a:pt x="100" y="298"/>
                      </a:lnTo>
                      <a:lnTo>
                        <a:pt x="108" y="302"/>
                      </a:lnTo>
                      <a:lnTo>
                        <a:pt x="114" y="308"/>
                      </a:lnTo>
                      <a:lnTo>
                        <a:pt x="114" y="308"/>
                      </a:lnTo>
                      <a:lnTo>
                        <a:pt x="122" y="312"/>
                      </a:lnTo>
                      <a:lnTo>
                        <a:pt x="128" y="318"/>
                      </a:lnTo>
                      <a:lnTo>
                        <a:pt x="140" y="332"/>
                      </a:lnTo>
                      <a:lnTo>
                        <a:pt x="150" y="348"/>
                      </a:lnTo>
                      <a:lnTo>
                        <a:pt x="154" y="358"/>
                      </a:lnTo>
                      <a:lnTo>
                        <a:pt x="154" y="358"/>
                      </a:lnTo>
                      <a:lnTo>
                        <a:pt x="156" y="364"/>
                      </a:lnTo>
                      <a:lnTo>
                        <a:pt x="158" y="370"/>
                      </a:lnTo>
                      <a:lnTo>
                        <a:pt x="170" y="384"/>
                      </a:lnTo>
                      <a:lnTo>
                        <a:pt x="186" y="404"/>
                      </a:lnTo>
                      <a:lnTo>
                        <a:pt x="186" y="404"/>
                      </a:lnTo>
                      <a:lnTo>
                        <a:pt x="190" y="428"/>
                      </a:lnTo>
                      <a:lnTo>
                        <a:pt x="192" y="446"/>
                      </a:lnTo>
                      <a:lnTo>
                        <a:pt x="192" y="452"/>
                      </a:lnTo>
                      <a:lnTo>
                        <a:pt x="190" y="458"/>
                      </a:lnTo>
                      <a:lnTo>
                        <a:pt x="190" y="458"/>
                      </a:lnTo>
                      <a:lnTo>
                        <a:pt x="188" y="462"/>
                      </a:lnTo>
                      <a:lnTo>
                        <a:pt x="188" y="466"/>
                      </a:lnTo>
                      <a:lnTo>
                        <a:pt x="194" y="474"/>
                      </a:lnTo>
                      <a:lnTo>
                        <a:pt x="206" y="484"/>
                      </a:lnTo>
                      <a:lnTo>
                        <a:pt x="206" y="484"/>
                      </a:lnTo>
                      <a:lnTo>
                        <a:pt x="210" y="488"/>
                      </a:lnTo>
                      <a:lnTo>
                        <a:pt x="214" y="498"/>
                      </a:lnTo>
                      <a:lnTo>
                        <a:pt x="216" y="506"/>
                      </a:lnTo>
                      <a:lnTo>
                        <a:pt x="218" y="512"/>
                      </a:lnTo>
                      <a:lnTo>
                        <a:pt x="218" y="518"/>
                      </a:lnTo>
                      <a:lnTo>
                        <a:pt x="214" y="526"/>
                      </a:lnTo>
                      <a:lnTo>
                        <a:pt x="214" y="526"/>
                      </a:lnTo>
                      <a:lnTo>
                        <a:pt x="212" y="532"/>
                      </a:lnTo>
                      <a:lnTo>
                        <a:pt x="212" y="542"/>
                      </a:lnTo>
                      <a:lnTo>
                        <a:pt x="214" y="552"/>
                      </a:lnTo>
                      <a:lnTo>
                        <a:pt x="218" y="562"/>
                      </a:lnTo>
                      <a:lnTo>
                        <a:pt x="228" y="580"/>
                      </a:lnTo>
                      <a:lnTo>
                        <a:pt x="232" y="586"/>
                      </a:lnTo>
                      <a:lnTo>
                        <a:pt x="236" y="590"/>
                      </a:lnTo>
                      <a:lnTo>
                        <a:pt x="236" y="590"/>
                      </a:lnTo>
                      <a:lnTo>
                        <a:pt x="238" y="594"/>
                      </a:lnTo>
                      <a:lnTo>
                        <a:pt x="242" y="598"/>
                      </a:lnTo>
                      <a:lnTo>
                        <a:pt x="246" y="612"/>
                      </a:lnTo>
                      <a:lnTo>
                        <a:pt x="250" y="628"/>
                      </a:lnTo>
                      <a:lnTo>
                        <a:pt x="250" y="628"/>
                      </a:lnTo>
                      <a:lnTo>
                        <a:pt x="252" y="632"/>
                      </a:lnTo>
                      <a:lnTo>
                        <a:pt x="254" y="642"/>
                      </a:lnTo>
                      <a:lnTo>
                        <a:pt x="264" y="656"/>
                      </a:lnTo>
                      <a:lnTo>
                        <a:pt x="278" y="678"/>
                      </a:lnTo>
                      <a:lnTo>
                        <a:pt x="278" y="678"/>
                      </a:lnTo>
                      <a:lnTo>
                        <a:pt x="294" y="698"/>
                      </a:lnTo>
                      <a:lnTo>
                        <a:pt x="304" y="712"/>
                      </a:lnTo>
                      <a:lnTo>
                        <a:pt x="316" y="734"/>
                      </a:lnTo>
                      <a:lnTo>
                        <a:pt x="316" y="734"/>
                      </a:lnTo>
                      <a:lnTo>
                        <a:pt x="320" y="740"/>
                      </a:lnTo>
                      <a:lnTo>
                        <a:pt x="326" y="744"/>
                      </a:lnTo>
                      <a:lnTo>
                        <a:pt x="344" y="752"/>
                      </a:lnTo>
                      <a:lnTo>
                        <a:pt x="364" y="760"/>
                      </a:lnTo>
                      <a:lnTo>
                        <a:pt x="414" y="768"/>
                      </a:lnTo>
                      <a:lnTo>
                        <a:pt x="468" y="768"/>
                      </a:lnTo>
                      <a:lnTo>
                        <a:pt x="516" y="768"/>
                      </a:lnTo>
                      <a:lnTo>
                        <a:pt x="584" y="772"/>
                      </a:lnTo>
                      <a:lnTo>
                        <a:pt x="626" y="778"/>
                      </a:lnTo>
                      <a:lnTo>
                        <a:pt x="628" y="780"/>
                      </a:lnTo>
                      <a:lnTo>
                        <a:pt x="628" y="780"/>
                      </a:lnTo>
                      <a:lnTo>
                        <a:pt x="596" y="796"/>
                      </a:lnTo>
                      <a:lnTo>
                        <a:pt x="568" y="814"/>
                      </a:lnTo>
                      <a:lnTo>
                        <a:pt x="542" y="832"/>
                      </a:lnTo>
                      <a:lnTo>
                        <a:pt x="518" y="850"/>
                      </a:lnTo>
                      <a:lnTo>
                        <a:pt x="518" y="850"/>
                      </a:lnTo>
                      <a:lnTo>
                        <a:pt x="472" y="890"/>
                      </a:lnTo>
                      <a:lnTo>
                        <a:pt x="442" y="918"/>
                      </a:lnTo>
                      <a:lnTo>
                        <a:pt x="422" y="938"/>
                      </a:lnTo>
                      <a:lnTo>
                        <a:pt x="414" y="952"/>
                      </a:lnTo>
                      <a:lnTo>
                        <a:pt x="412" y="958"/>
                      </a:lnTo>
                      <a:lnTo>
                        <a:pt x="416" y="962"/>
                      </a:lnTo>
                      <a:lnTo>
                        <a:pt x="418" y="962"/>
                      </a:lnTo>
                      <a:lnTo>
                        <a:pt x="420" y="962"/>
                      </a:lnTo>
                      <a:lnTo>
                        <a:pt x="430" y="996"/>
                      </a:lnTo>
                      <a:lnTo>
                        <a:pt x="430" y="996"/>
                      </a:lnTo>
                      <a:lnTo>
                        <a:pt x="438" y="1020"/>
                      </a:lnTo>
                      <a:lnTo>
                        <a:pt x="446" y="1044"/>
                      </a:lnTo>
                      <a:lnTo>
                        <a:pt x="458" y="1074"/>
                      </a:lnTo>
                      <a:lnTo>
                        <a:pt x="474" y="1102"/>
                      </a:lnTo>
                      <a:lnTo>
                        <a:pt x="490" y="1130"/>
                      </a:lnTo>
                      <a:lnTo>
                        <a:pt x="500" y="1142"/>
                      </a:lnTo>
                      <a:lnTo>
                        <a:pt x="510" y="1152"/>
                      </a:lnTo>
                      <a:lnTo>
                        <a:pt x="520" y="1160"/>
                      </a:lnTo>
                      <a:lnTo>
                        <a:pt x="530" y="1166"/>
                      </a:lnTo>
                      <a:lnTo>
                        <a:pt x="530" y="1166"/>
                      </a:lnTo>
                      <a:lnTo>
                        <a:pt x="548" y="1174"/>
                      </a:lnTo>
                      <a:lnTo>
                        <a:pt x="560" y="1184"/>
                      </a:lnTo>
                      <a:lnTo>
                        <a:pt x="568" y="1194"/>
                      </a:lnTo>
                      <a:lnTo>
                        <a:pt x="572" y="1204"/>
                      </a:lnTo>
                      <a:lnTo>
                        <a:pt x="574" y="1214"/>
                      </a:lnTo>
                      <a:lnTo>
                        <a:pt x="574" y="1222"/>
                      </a:lnTo>
                      <a:lnTo>
                        <a:pt x="574" y="1228"/>
                      </a:lnTo>
                      <a:lnTo>
                        <a:pt x="574" y="1228"/>
                      </a:lnTo>
                      <a:lnTo>
                        <a:pt x="578" y="1236"/>
                      </a:lnTo>
                      <a:lnTo>
                        <a:pt x="588" y="1256"/>
                      </a:lnTo>
                      <a:lnTo>
                        <a:pt x="596" y="1268"/>
                      </a:lnTo>
                      <a:lnTo>
                        <a:pt x="604" y="1278"/>
                      </a:lnTo>
                      <a:lnTo>
                        <a:pt x="616" y="1284"/>
                      </a:lnTo>
                      <a:lnTo>
                        <a:pt x="626" y="1288"/>
                      </a:lnTo>
                      <a:lnTo>
                        <a:pt x="626" y="1288"/>
                      </a:lnTo>
                      <a:lnTo>
                        <a:pt x="632" y="1290"/>
                      </a:lnTo>
                      <a:lnTo>
                        <a:pt x="638" y="1294"/>
                      </a:lnTo>
                      <a:lnTo>
                        <a:pt x="642" y="1300"/>
                      </a:lnTo>
                      <a:lnTo>
                        <a:pt x="646" y="1306"/>
                      </a:lnTo>
                      <a:lnTo>
                        <a:pt x="652" y="1322"/>
                      </a:lnTo>
                      <a:lnTo>
                        <a:pt x="656" y="1340"/>
                      </a:lnTo>
                      <a:lnTo>
                        <a:pt x="660" y="1374"/>
                      </a:lnTo>
                      <a:lnTo>
                        <a:pt x="662" y="1388"/>
                      </a:lnTo>
                      <a:lnTo>
                        <a:pt x="662" y="1388"/>
                      </a:lnTo>
                      <a:lnTo>
                        <a:pt x="662" y="1404"/>
                      </a:lnTo>
                      <a:lnTo>
                        <a:pt x="660" y="1420"/>
                      </a:lnTo>
                      <a:lnTo>
                        <a:pt x="656" y="1442"/>
                      </a:lnTo>
                      <a:lnTo>
                        <a:pt x="650" y="1464"/>
                      </a:lnTo>
                      <a:lnTo>
                        <a:pt x="642" y="1486"/>
                      </a:lnTo>
                      <a:lnTo>
                        <a:pt x="636" y="1498"/>
                      </a:lnTo>
                      <a:lnTo>
                        <a:pt x="630" y="1508"/>
                      </a:lnTo>
                      <a:lnTo>
                        <a:pt x="622" y="1518"/>
                      </a:lnTo>
                      <a:lnTo>
                        <a:pt x="612" y="1528"/>
                      </a:lnTo>
                      <a:lnTo>
                        <a:pt x="612" y="1528"/>
                      </a:lnTo>
                      <a:lnTo>
                        <a:pt x="596" y="1544"/>
                      </a:lnTo>
                      <a:lnTo>
                        <a:pt x="582" y="1558"/>
                      </a:lnTo>
                      <a:lnTo>
                        <a:pt x="562" y="1580"/>
                      </a:lnTo>
                      <a:lnTo>
                        <a:pt x="550" y="1596"/>
                      </a:lnTo>
                      <a:lnTo>
                        <a:pt x="548" y="1602"/>
                      </a:lnTo>
                      <a:lnTo>
                        <a:pt x="548" y="1602"/>
                      </a:lnTo>
                      <a:lnTo>
                        <a:pt x="538" y="1616"/>
                      </a:lnTo>
                      <a:lnTo>
                        <a:pt x="530" y="1632"/>
                      </a:lnTo>
                      <a:lnTo>
                        <a:pt x="522" y="1652"/>
                      </a:lnTo>
                      <a:lnTo>
                        <a:pt x="522" y="1652"/>
                      </a:lnTo>
                      <a:lnTo>
                        <a:pt x="518" y="1676"/>
                      </a:lnTo>
                      <a:lnTo>
                        <a:pt x="516" y="1698"/>
                      </a:lnTo>
                      <a:lnTo>
                        <a:pt x="518" y="1716"/>
                      </a:lnTo>
                      <a:lnTo>
                        <a:pt x="520" y="1724"/>
                      </a:lnTo>
                      <a:lnTo>
                        <a:pt x="522" y="1732"/>
                      </a:lnTo>
                      <a:lnTo>
                        <a:pt x="522" y="1732"/>
                      </a:lnTo>
                      <a:lnTo>
                        <a:pt x="526" y="1736"/>
                      </a:lnTo>
                      <a:lnTo>
                        <a:pt x="532" y="1738"/>
                      </a:lnTo>
                      <a:lnTo>
                        <a:pt x="538" y="1738"/>
                      </a:lnTo>
                      <a:lnTo>
                        <a:pt x="544" y="1738"/>
                      </a:lnTo>
                      <a:lnTo>
                        <a:pt x="554" y="1734"/>
                      </a:lnTo>
                      <a:lnTo>
                        <a:pt x="558" y="1732"/>
                      </a:lnTo>
                      <a:lnTo>
                        <a:pt x="640" y="1640"/>
                      </a:lnTo>
                      <a:lnTo>
                        <a:pt x="636" y="1610"/>
                      </a:lnTo>
                      <a:lnTo>
                        <a:pt x="636" y="1610"/>
                      </a:lnTo>
                      <a:lnTo>
                        <a:pt x="648" y="1598"/>
                      </a:lnTo>
                      <a:lnTo>
                        <a:pt x="658" y="1590"/>
                      </a:lnTo>
                      <a:lnTo>
                        <a:pt x="664" y="1588"/>
                      </a:lnTo>
                      <a:lnTo>
                        <a:pt x="670" y="1586"/>
                      </a:lnTo>
                      <a:lnTo>
                        <a:pt x="670" y="1586"/>
                      </a:lnTo>
                      <a:lnTo>
                        <a:pt x="678" y="1582"/>
                      </a:lnTo>
                      <a:lnTo>
                        <a:pt x="684" y="1578"/>
                      </a:lnTo>
                      <a:lnTo>
                        <a:pt x="698" y="1562"/>
                      </a:lnTo>
                      <a:lnTo>
                        <a:pt x="712" y="1538"/>
                      </a:lnTo>
                      <a:lnTo>
                        <a:pt x="712" y="1538"/>
                      </a:lnTo>
                      <a:lnTo>
                        <a:pt x="732" y="1520"/>
                      </a:lnTo>
                      <a:lnTo>
                        <a:pt x="752" y="1500"/>
                      </a:lnTo>
                      <a:lnTo>
                        <a:pt x="770" y="1476"/>
                      </a:lnTo>
                      <a:lnTo>
                        <a:pt x="770" y="1476"/>
                      </a:lnTo>
                      <a:lnTo>
                        <a:pt x="790" y="1446"/>
                      </a:lnTo>
                      <a:lnTo>
                        <a:pt x="812" y="1410"/>
                      </a:lnTo>
                      <a:lnTo>
                        <a:pt x="830" y="1374"/>
                      </a:lnTo>
                      <a:lnTo>
                        <a:pt x="836" y="1356"/>
                      </a:lnTo>
                      <a:lnTo>
                        <a:pt x="840" y="1342"/>
                      </a:lnTo>
                      <a:lnTo>
                        <a:pt x="840" y="1342"/>
                      </a:lnTo>
                      <a:lnTo>
                        <a:pt x="854" y="1266"/>
                      </a:lnTo>
                      <a:lnTo>
                        <a:pt x="878" y="1136"/>
                      </a:lnTo>
                      <a:lnTo>
                        <a:pt x="890" y="1070"/>
                      </a:lnTo>
                      <a:lnTo>
                        <a:pt x="904" y="1014"/>
                      </a:lnTo>
                      <a:lnTo>
                        <a:pt x="910" y="992"/>
                      </a:lnTo>
                      <a:lnTo>
                        <a:pt x="916" y="974"/>
                      </a:lnTo>
                      <a:lnTo>
                        <a:pt x="922" y="964"/>
                      </a:lnTo>
                      <a:lnTo>
                        <a:pt x="924" y="960"/>
                      </a:lnTo>
                      <a:lnTo>
                        <a:pt x="926" y="960"/>
                      </a:lnTo>
                      <a:lnTo>
                        <a:pt x="926" y="960"/>
                      </a:lnTo>
                      <a:lnTo>
                        <a:pt x="932" y="958"/>
                      </a:lnTo>
                      <a:lnTo>
                        <a:pt x="938" y="954"/>
                      </a:lnTo>
                      <a:lnTo>
                        <a:pt x="950" y="942"/>
                      </a:lnTo>
                      <a:lnTo>
                        <a:pt x="964" y="926"/>
                      </a:lnTo>
                      <a:lnTo>
                        <a:pt x="976" y="908"/>
                      </a:lnTo>
                      <a:lnTo>
                        <a:pt x="968" y="972"/>
                      </a:lnTo>
                      <a:lnTo>
                        <a:pt x="972" y="994"/>
                      </a:lnTo>
                      <a:lnTo>
                        <a:pt x="962" y="1022"/>
                      </a:lnTo>
                      <a:lnTo>
                        <a:pt x="962" y="1068"/>
                      </a:lnTo>
                      <a:lnTo>
                        <a:pt x="962" y="1080"/>
                      </a:lnTo>
                      <a:lnTo>
                        <a:pt x="962" y="1146"/>
                      </a:lnTo>
                      <a:lnTo>
                        <a:pt x="972" y="1150"/>
                      </a:lnTo>
                      <a:lnTo>
                        <a:pt x="972" y="1160"/>
                      </a:lnTo>
                      <a:lnTo>
                        <a:pt x="962" y="1170"/>
                      </a:lnTo>
                      <a:lnTo>
                        <a:pt x="964" y="1202"/>
                      </a:lnTo>
                      <a:lnTo>
                        <a:pt x="964" y="1252"/>
                      </a:lnTo>
                      <a:lnTo>
                        <a:pt x="984" y="1294"/>
                      </a:lnTo>
                      <a:lnTo>
                        <a:pt x="1016" y="1320"/>
                      </a:lnTo>
                      <a:lnTo>
                        <a:pt x="1018" y="1292"/>
                      </a:lnTo>
                      <a:lnTo>
                        <a:pt x="1022" y="1320"/>
                      </a:lnTo>
                      <a:lnTo>
                        <a:pt x="1054" y="1294"/>
                      </a:lnTo>
                      <a:lnTo>
                        <a:pt x="1074" y="1252"/>
                      </a:lnTo>
                      <a:lnTo>
                        <a:pt x="1074" y="1202"/>
                      </a:lnTo>
                      <a:lnTo>
                        <a:pt x="1076" y="1170"/>
                      </a:lnTo>
                      <a:lnTo>
                        <a:pt x="1066" y="1160"/>
                      </a:lnTo>
                      <a:lnTo>
                        <a:pt x="1066" y="1150"/>
                      </a:lnTo>
                      <a:lnTo>
                        <a:pt x="1076" y="1146"/>
                      </a:lnTo>
                      <a:lnTo>
                        <a:pt x="1076" y="1080"/>
                      </a:lnTo>
                      <a:lnTo>
                        <a:pt x="1076" y="1068"/>
                      </a:lnTo>
                      <a:lnTo>
                        <a:pt x="1076" y="1022"/>
                      </a:lnTo>
                      <a:lnTo>
                        <a:pt x="1066" y="994"/>
                      </a:lnTo>
                      <a:lnTo>
                        <a:pt x="1068" y="972"/>
                      </a:lnTo>
                      <a:lnTo>
                        <a:pt x="1062" y="908"/>
                      </a:lnTo>
                      <a:lnTo>
                        <a:pt x="1062" y="908"/>
                      </a:lnTo>
                      <a:lnTo>
                        <a:pt x="1074" y="926"/>
                      </a:lnTo>
                      <a:lnTo>
                        <a:pt x="1088" y="942"/>
                      </a:lnTo>
                      <a:lnTo>
                        <a:pt x="1100" y="954"/>
                      </a:lnTo>
                      <a:lnTo>
                        <a:pt x="1106" y="958"/>
                      </a:lnTo>
                      <a:lnTo>
                        <a:pt x="1112" y="960"/>
                      </a:lnTo>
                      <a:lnTo>
                        <a:pt x="1112" y="960"/>
                      </a:lnTo>
                      <a:lnTo>
                        <a:pt x="1114" y="960"/>
                      </a:lnTo>
                      <a:lnTo>
                        <a:pt x="1116" y="964"/>
                      </a:lnTo>
                      <a:lnTo>
                        <a:pt x="1122" y="974"/>
                      </a:lnTo>
                      <a:lnTo>
                        <a:pt x="1128" y="992"/>
                      </a:lnTo>
                      <a:lnTo>
                        <a:pt x="1134" y="1014"/>
                      </a:lnTo>
                      <a:lnTo>
                        <a:pt x="1148" y="1070"/>
                      </a:lnTo>
                      <a:lnTo>
                        <a:pt x="1160" y="1136"/>
                      </a:lnTo>
                      <a:lnTo>
                        <a:pt x="1184" y="1266"/>
                      </a:lnTo>
                      <a:lnTo>
                        <a:pt x="1198" y="1342"/>
                      </a:lnTo>
                      <a:lnTo>
                        <a:pt x="1198" y="1342"/>
                      </a:lnTo>
                      <a:lnTo>
                        <a:pt x="1202" y="1356"/>
                      </a:lnTo>
                      <a:lnTo>
                        <a:pt x="1208" y="1374"/>
                      </a:lnTo>
                      <a:lnTo>
                        <a:pt x="1226" y="1410"/>
                      </a:lnTo>
                      <a:lnTo>
                        <a:pt x="1248" y="1446"/>
                      </a:lnTo>
                      <a:lnTo>
                        <a:pt x="1268" y="1476"/>
                      </a:lnTo>
                      <a:lnTo>
                        <a:pt x="1268" y="1476"/>
                      </a:lnTo>
                      <a:lnTo>
                        <a:pt x="1286" y="1500"/>
                      </a:lnTo>
                      <a:lnTo>
                        <a:pt x="1304" y="1520"/>
                      </a:lnTo>
                      <a:lnTo>
                        <a:pt x="1326" y="1538"/>
                      </a:lnTo>
                      <a:lnTo>
                        <a:pt x="1326" y="1538"/>
                      </a:lnTo>
                      <a:lnTo>
                        <a:pt x="1340" y="1562"/>
                      </a:lnTo>
                      <a:lnTo>
                        <a:pt x="1354" y="1578"/>
                      </a:lnTo>
                      <a:lnTo>
                        <a:pt x="1360" y="1582"/>
                      </a:lnTo>
                      <a:lnTo>
                        <a:pt x="1366" y="1586"/>
                      </a:lnTo>
                      <a:lnTo>
                        <a:pt x="1366" y="1586"/>
                      </a:lnTo>
                      <a:lnTo>
                        <a:pt x="1374" y="1588"/>
                      </a:lnTo>
                      <a:lnTo>
                        <a:pt x="1380" y="1590"/>
                      </a:lnTo>
                      <a:lnTo>
                        <a:pt x="1390" y="1598"/>
                      </a:lnTo>
                      <a:lnTo>
                        <a:pt x="1402" y="1610"/>
                      </a:lnTo>
                      <a:lnTo>
                        <a:pt x="1398" y="1640"/>
                      </a:lnTo>
                      <a:lnTo>
                        <a:pt x="1480" y="1732"/>
                      </a:lnTo>
                      <a:lnTo>
                        <a:pt x="1480" y="1732"/>
                      </a:lnTo>
                      <a:lnTo>
                        <a:pt x="1484" y="1734"/>
                      </a:lnTo>
                      <a:lnTo>
                        <a:pt x="1494" y="1738"/>
                      </a:lnTo>
                      <a:lnTo>
                        <a:pt x="1500" y="1738"/>
                      </a:lnTo>
                      <a:lnTo>
                        <a:pt x="1506" y="1738"/>
                      </a:lnTo>
                      <a:lnTo>
                        <a:pt x="1512" y="1736"/>
                      </a:lnTo>
                      <a:lnTo>
                        <a:pt x="1516" y="1732"/>
                      </a:lnTo>
                      <a:lnTo>
                        <a:pt x="1516" y="1732"/>
                      </a:lnTo>
                      <a:lnTo>
                        <a:pt x="1518" y="1724"/>
                      </a:lnTo>
                      <a:lnTo>
                        <a:pt x="1520" y="1716"/>
                      </a:lnTo>
                      <a:lnTo>
                        <a:pt x="1522" y="1698"/>
                      </a:lnTo>
                      <a:lnTo>
                        <a:pt x="1520" y="1676"/>
                      </a:lnTo>
                      <a:lnTo>
                        <a:pt x="1516" y="1652"/>
                      </a:lnTo>
                      <a:lnTo>
                        <a:pt x="1516" y="1652"/>
                      </a:lnTo>
                      <a:lnTo>
                        <a:pt x="1508" y="1632"/>
                      </a:lnTo>
                      <a:lnTo>
                        <a:pt x="1500" y="1616"/>
                      </a:lnTo>
                      <a:lnTo>
                        <a:pt x="1490" y="1602"/>
                      </a:lnTo>
                      <a:lnTo>
                        <a:pt x="1490" y="1602"/>
                      </a:lnTo>
                      <a:lnTo>
                        <a:pt x="1486" y="1596"/>
                      </a:lnTo>
                      <a:lnTo>
                        <a:pt x="1476" y="1580"/>
                      </a:lnTo>
                      <a:lnTo>
                        <a:pt x="1456" y="1558"/>
                      </a:lnTo>
                      <a:lnTo>
                        <a:pt x="1442" y="1544"/>
                      </a:lnTo>
                      <a:lnTo>
                        <a:pt x="1424" y="1528"/>
                      </a:lnTo>
                      <a:lnTo>
                        <a:pt x="1424" y="1528"/>
                      </a:lnTo>
                      <a:lnTo>
                        <a:pt x="1416" y="1518"/>
                      </a:lnTo>
                      <a:lnTo>
                        <a:pt x="1408" y="1508"/>
                      </a:lnTo>
                      <a:lnTo>
                        <a:pt x="1402" y="1498"/>
                      </a:lnTo>
                      <a:lnTo>
                        <a:pt x="1396" y="1486"/>
                      </a:lnTo>
                      <a:lnTo>
                        <a:pt x="1386" y="1464"/>
                      </a:lnTo>
                      <a:lnTo>
                        <a:pt x="1382" y="1442"/>
                      </a:lnTo>
                      <a:lnTo>
                        <a:pt x="1378" y="1420"/>
                      </a:lnTo>
                      <a:lnTo>
                        <a:pt x="1376" y="1404"/>
                      </a:lnTo>
                      <a:lnTo>
                        <a:pt x="1376" y="1388"/>
                      </a:lnTo>
                      <a:lnTo>
                        <a:pt x="1376" y="1388"/>
                      </a:lnTo>
                      <a:lnTo>
                        <a:pt x="1378" y="1374"/>
                      </a:lnTo>
                      <a:lnTo>
                        <a:pt x="1382" y="1340"/>
                      </a:lnTo>
                      <a:lnTo>
                        <a:pt x="1386" y="1322"/>
                      </a:lnTo>
                      <a:lnTo>
                        <a:pt x="1392" y="1306"/>
                      </a:lnTo>
                      <a:lnTo>
                        <a:pt x="1396" y="1300"/>
                      </a:lnTo>
                      <a:lnTo>
                        <a:pt x="1400" y="1294"/>
                      </a:lnTo>
                      <a:lnTo>
                        <a:pt x="1406" y="1290"/>
                      </a:lnTo>
                      <a:lnTo>
                        <a:pt x="1410" y="1288"/>
                      </a:lnTo>
                      <a:lnTo>
                        <a:pt x="1410" y="1288"/>
                      </a:lnTo>
                      <a:lnTo>
                        <a:pt x="1422" y="1284"/>
                      </a:lnTo>
                      <a:lnTo>
                        <a:pt x="1432" y="1278"/>
                      </a:lnTo>
                      <a:lnTo>
                        <a:pt x="1442" y="1268"/>
                      </a:lnTo>
                      <a:lnTo>
                        <a:pt x="1450" y="1256"/>
                      </a:lnTo>
                      <a:lnTo>
                        <a:pt x="1460" y="1236"/>
                      </a:lnTo>
                      <a:lnTo>
                        <a:pt x="1464" y="1228"/>
                      </a:lnTo>
                      <a:lnTo>
                        <a:pt x="1464" y="1228"/>
                      </a:lnTo>
                      <a:lnTo>
                        <a:pt x="1464" y="1222"/>
                      </a:lnTo>
                      <a:lnTo>
                        <a:pt x="1464" y="1214"/>
                      </a:lnTo>
                      <a:lnTo>
                        <a:pt x="1466" y="1204"/>
                      </a:lnTo>
                      <a:lnTo>
                        <a:pt x="1470" y="1194"/>
                      </a:lnTo>
                      <a:lnTo>
                        <a:pt x="1478" y="1184"/>
                      </a:lnTo>
                      <a:lnTo>
                        <a:pt x="1490" y="1174"/>
                      </a:lnTo>
                      <a:lnTo>
                        <a:pt x="1508" y="1166"/>
                      </a:lnTo>
                      <a:lnTo>
                        <a:pt x="1508" y="1166"/>
                      </a:lnTo>
                      <a:lnTo>
                        <a:pt x="1518" y="1160"/>
                      </a:lnTo>
                      <a:lnTo>
                        <a:pt x="1528" y="1152"/>
                      </a:lnTo>
                      <a:lnTo>
                        <a:pt x="1538" y="1142"/>
                      </a:lnTo>
                      <a:lnTo>
                        <a:pt x="1548" y="1130"/>
                      </a:lnTo>
                      <a:lnTo>
                        <a:pt x="1564" y="1102"/>
                      </a:lnTo>
                      <a:lnTo>
                        <a:pt x="1580" y="1074"/>
                      </a:lnTo>
                      <a:lnTo>
                        <a:pt x="1592" y="1044"/>
                      </a:lnTo>
                      <a:lnTo>
                        <a:pt x="1600" y="1020"/>
                      </a:lnTo>
                      <a:lnTo>
                        <a:pt x="1608" y="996"/>
                      </a:lnTo>
                      <a:lnTo>
                        <a:pt x="1618" y="962"/>
                      </a:lnTo>
                      <a:lnTo>
                        <a:pt x="1618" y="962"/>
                      </a:lnTo>
                      <a:lnTo>
                        <a:pt x="1620" y="962"/>
                      </a:lnTo>
                      <a:lnTo>
                        <a:pt x="1622" y="962"/>
                      </a:lnTo>
                      <a:lnTo>
                        <a:pt x="1626" y="958"/>
                      </a:lnTo>
                      <a:lnTo>
                        <a:pt x="1624" y="952"/>
                      </a:lnTo>
                      <a:lnTo>
                        <a:pt x="1614" y="938"/>
                      </a:lnTo>
                      <a:lnTo>
                        <a:pt x="1596" y="918"/>
                      </a:lnTo>
                      <a:lnTo>
                        <a:pt x="1566" y="890"/>
                      </a:lnTo>
                      <a:lnTo>
                        <a:pt x="1520" y="850"/>
                      </a:lnTo>
                      <a:lnTo>
                        <a:pt x="1520" y="850"/>
                      </a:lnTo>
                      <a:lnTo>
                        <a:pt x="1496" y="832"/>
                      </a:lnTo>
                      <a:lnTo>
                        <a:pt x="1470" y="814"/>
                      </a:lnTo>
                      <a:lnTo>
                        <a:pt x="1440" y="796"/>
                      </a:lnTo>
                      <a:lnTo>
                        <a:pt x="1410" y="780"/>
                      </a:lnTo>
                      <a:lnTo>
                        <a:pt x="1412" y="778"/>
                      </a:lnTo>
                      <a:lnTo>
                        <a:pt x="1454" y="772"/>
                      </a:lnTo>
                      <a:lnTo>
                        <a:pt x="1522" y="768"/>
                      </a:lnTo>
                      <a:lnTo>
                        <a:pt x="1570" y="768"/>
                      </a:lnTo>
                      <a:lnTo>
                        <a:pt x="1624" y="768"/>
                      </a:lnTo>
                      <a:lnTo>
                        <a:pt x="1674" y="760"/>
                      </a:lnTo>
                      <a:lnTo>
                        <a:pt x="1674" y="760"/>
                      </a:lnTo>
                      <a:lnTo>
                        <a:pt x="1694" y="752"/>
                      </a:lnTo>
                      <a:lnTo>
                        <a:pt x="1710" y="744"/>
                      </a:lnTo>
                      <a:lnTo>
                        <a:pt x="1718" y="740"/>
                      </a:lnTo>
                      <a:lnTo>
                        <a:pt x="1722" y="734"/>
                      </a:lnTo>
                      <a:lnTo>
                        <a:pt x="1722" y="734"/>
                      </a:lnTo>
                      <a:lnTo>
                        <a:pt x="1734" y="712"/>
                      </a:lnTo>
                      <a:lnTo>
                        <a:pt x="1744" y="698"/>
                      </a:lnTo>
                      <a:lnTo>
                        <a:pt x="1760" y="678"/>
                      </a:lnTo>
                      <a:lnTo>
                        <a:pt x="1760" y="678"/>
                      </a:lnTo>
                      <a:lnTo>
                        <a:pt x="1774" y="656"/>
                      </a:lnTo>
                      <a:lnTo>
                        <a:pt x="1782" y="642"/>
                      </a:lnTo>
                      <a:lnTo>
                        <a:pt x="1786" y="632"/>
                      </a:lnTo>
                      <a:lnTo>
                        <a:pt x="1788" y="628"/>
                      </a:lnTo>
                      <a:lnTo>
                        <a:pt x="1788" y="628"/>
                      </a:lnTo>
                      <a:lnTo>
                        <a:pt x="1792" y="612"/>
                      </a:lnTo>
                      <a:lnTo>
                        <a:pt x="1796" y="598"/>
                      </a:lnTo>
                      <a:lnTo>
                        <a:pt x="1798" y="594"/>
                      </a:lnTo>
                      <a:lnTo>
                        <a:pt x="1802" y="590"/>
                      </a:lnTo>
                      <a:lnTo>
                        <a:pt x="1802" y="590"/>
                      </a:lnTo>
                      <a:lnTo>
                        <a:pt x="1806" y="586"/>
                      </a:lnTo>
                      <a:lnTo>
                        <a:pt x="1810" y="580"/>
                      </a:lnTo>
                      <a:lnTo>
                        <a:pt x="1820" y="562"/>
                      </a:lnTo>
                      <a:lnTo>
                        <a:pt x="1824" y="552"/>
                      </a:lnTo>
                      <a:lnTo>
                        <a:pt x="1826" y="542"/>
                      </a:lnTo>
                      <a:lnTo>
                        <a:pt x="1826" y="532"/>
                      </a:lnTo>
                      <a:lnTo>
                        <a:pt x="1822" y="526"/>
                      </a:lnTo>
                      <a:lnTo>
                        <a:pt x="1822" y="526"/>
                      </a:lnTo>
                      <a:lnTo>
                        <a:pt x="1820" y="518"/>
                      </a:lnTo>
                      <a:lnTo>
                        <a:pt x="1820" y="512"/>
                      </a:lnTo>
                      <a:lnTo>
                        <a:pt x="1820" y="506"/>
                      </a:lnTo>
                      <a:lnTo>
                        <a:pt x="1824" y="498"/>
                      </a:lnTo>
                      <a:lnTo>
                        <a:pt x="1828" y="488"/>
                      </a:lnTo>
                      <a:lnTo>
                        <a:pt x="1832" y="484"/>
                      </a:lnTo>
                      <a:lnTo>
                        <a:pt x="1832" y="484"/>
                      </a:lnTo>
                      <a:lnTo>
                        <a:pt x="1842" y="474"/>
                      </a:lnTo>
                      <a:lnTo>
                        <a:pt x="1850" y="466"/>
                      </a:lnTo>
                      <a:lnTo>
                        <a:pt x="1850" y="462"/>
                      </a:lnTo>
                      <a:lnTo>
                        <a:pt x="1848" y="458"/>
                      </a:lnTo>
                      <a:lnTo>
                        <a:pt x="1848" y="458"/>
                      </a:lnTo>
                      <a:lnTo>
                        <a:pt x="1846" y="452"/>
                      </a:lnTo>
                      <a:lnTo>
                        <a:pt x="1846" y="446"/>
                      </a:lnTo>
                      <a:lnTo>
                        <a:pt x="1848" y="428"/>
                      </a:lnTo>
                      <a:lnTo>
                        <a:pt x="1852" y="404"/>
                      </a:lnTo>
                      <a:lnTo>
                        <a:pt x="1852" y="404"/>
                      </a:lnTo>
                      <a:lnTo>
                        <a:pt x="1868" y="384"/>
                      </a:lnTo>
                      <a:lnTo>
                        <a:pt x="1880" y="370"/>
                      </a:lnTo>
                      <a:lnTo>
                        <a:pt x="1882" y="364"/>
                      </a:lnTo>
                      <a:lnTo>
                        <a:pt x="1884" y="358"/>
                      </a:lnTo>
                      <a:lnTo>
                        <a:pt x="1884" y="358"/>
                      </a:lnTo>
                      <a:lnTo>
                        <a:pt x="1888" y="348"/>
                      </a:lnTo>
                      <a:lnTo>
                        <a:pt x="1896" y="332"/>
                      </a:lnTo>
                      <a:lnTo>
                        <a:pt x="1910" y="318"/>
                      </a:lnTo>
                      <a:lnTo>
                        <a:pt x="1916" y="312"/>
                      </a:lnTo>
                      <a:lnTo>
                        <a:pt x="1924" y="308"/>
                      </a:lnTo>
                      <a:lnTo>
                        <a:pt x="1924" y="308"/>
                      </a:lnTo>
                      <a:lnTo>
                        <a:pt x="1930" y="302"/>
                      </a:lnTo>
                      <a:lnTo>
                        <a:pt x="1936" y="298"/>
                      </a:lnTo>
                      <a:lnTo>
                        <a:pt x="1946" y="286"/>
                      </a:lnTo>
                      <a:lnTo>
                        <a:pt x="1956" y="272"/>
                      </a:lnTo>
                      <a:lnTo>
                        <a:pt x="1956" y="272"/>
                      </a:lnTo>
                      <a:lnTo>
                        <a:pt x="1960" y="258"/>
                      </a:lnTo>
                      <a:lnTo>
                        <a:pt x="1966" y="246"/>
                      </a:lnTo>
                      <a:lnTo>
                        <a:pt x="1970" y="242"/>
                      </a:lnTo>
                      <a:lnTo>
                        <a:pt x="1974" y="240"/>
                      </a:lnTo>
                      <a:lnTo>
                        <a:pt x="1974" y="240"/>
                      </a:lnTo>
                      <a:lnTo>
                        <a:pt x="1980" y="236"/>
                      </a:lnTo>
                      <a:lnTo>
                        <a:pt x="1984" y="232"/>
                      </a:lnTo>
                      <a:lnTo>
                        <a:pt x="1994" y="218"/>
                      </a:lnTo>
                      <a:lnTo>
                        <a:pt x="2006" y="202"/>
                      </a:lnTo>
                      <a:lnTo>
                        <a:pt x="2028" y="156"/>
                      </a:lnTo>
                      <a:lnTo>
                        <a:pt x="2038" y="114"/>
                      </a:lnTo>
                      <a:lnTo>
                        <a:pt x="2036" y="78"/>
                      </a:lnTo>
                      <a:close/>
                      <a:moveTo>
                        <a:pt x="1014" y="582"/>
                      </a:moveTo>
                      <a:lnTo>
                        <a:pt x="1014" y="584"/>
                      </a:lnTo>
                      <a:lnTo>
                        <a:pt x="1014" y="582"/>
                      </a:lnTo>
                      <a:lnTo>
                        <a:pt x="1014" y="582"/>
                      </a:lnTo>
                      <a:lnTo>
                        <a:pt x="1014" y="582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effectLst>
                  <a:glow rad="190500">
                    <a:schemeClr val="bg2">
                      <a:lumMod val="60000"/>
                      <a:lumOff val="40000"/>
                      <a:alpha val="11000"/>
                    </a:schemeClr>
                  </a:glow>
                  <a:softEdge rad="12700"/>
                </a:effectLst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</p:grpSp>
          <p:grpSp>
            <p:nvGrpSpPr>
              <p:cNvPr id="10" name="Group 172"/>
              <p:cNvGrpSpPr>
                <a:grpSpLocks noChangeAspect="1"/>
              </p:cNvGrpSpPr>
              <p:nvPr/>
            </p:nvGrpSpPr>
            <p:grpSpPr>
              <a:xfrm rot="19711069">
                <a:off x="7705128" y="419213"/>
                <a:ext cx="1376651" cy="1173997"/>
                <a:chOff x="5181600" y="457200"/>
                <a:chExt cx="3235325" cy="2759075"/>
              </a:xfrm>
              <a:solidFill>
                <a:schemeClr val="bg2">
                  <a:lumMod val="60000"/>
                  <a:lumOff val="40000"/>
                  <a:alpha val="1000"/>
                </a:schemeClr>
              </a:solidFill>
            </p:grpSpPr>
            <p:sp>
              <p:nvSpPr>
                <p:cNvPr id="238" name="Freeform 86"/>
                <p:cNvSpPr>
                  <a:spLocks/>
                </p:cNvSpPr>
                <p:nvPr/>
              </p:nvSpPr>
              <p:spPr bwMode="auto">
                <a:xfrm>
                  <a:off x="6400801" y="787399"/>
                  <a:ext cx="390524" cy="581026"/>
                </a:xfrm>
                <a:custGeom>
                  <a:avLst/>
                  <a:gdLst/>
                  <a:ahLst/>
                  <a:cxnLst>
                    <a:cxn ang="0">
                      <a:pos x="242" y="366"/>
                    </a:cxn>
                    <a:cxn ang="0">
                      <a:pos x="242" y="366"/>
                    </a:cxn>
                    <a:cxn ang="0">
                      <a:pos x="244" y="364"/>
                    </a:cxn>
                    <a:cxn ang="0">
                      <a:pos x="246" y="364"/>
                    </a:cxn>
                    <a:cxn ang="0">
                      <a:pos x="246" y="364"/>
                    </a:cxn>
                    <a:cxn ang="0">
                      <a:pos x="236" y="348"/>
                    </a:cxn>
                    <a:cxn ang="0">
                      <a:pos x="50" y="54"/>
                    </a:cxn>
                    <a:cxn ang="0">
                      <a:pos x="50" y="54"/>
                    </a:cxn>
                    <a:cxn ang="0">
                      <a:pos x="32" y="28"/>
                    </a:cxn>
                    <a:cxn ang="0">
                      <a:pos x="32" y="26"/>
                    </a:cxn>
                    <a:cxn ang="0">
                      <a:pos x="32" y="26"/>
                    </a:cxn>
                    <a:cxn ang="0">
                      <a:pos x="22" y="14"/>
                    </a:cxn>
                    <a:cxn ang="0">
                      <a:pos x="10" y="4"/>
                    </a:cxn>
                    <a:cxn ang="0">
                      <a:pos x="10" y="4"/>
                    </a:cxn>
                    <a:cxn ang="0">
                      <a:pos x="6" y="2"/>
                    </a:cxn>
                    <a:cxn ang="0">
                      <a:pos x="2" y="0"/>
                    </a:cxn>
                    <a:cxn ang="0">
                      <a:pos x="0" y="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4" y="16"/>
                    </a:cxn>
                    <a:cxn ang="0">
                      <a:pos x="10" y="24"/>
                    </a:cxn>
                    <a:cxn ang="0">
                      <a:pos x="10" y="24"/>
                    </a:cxn>
                    <a:cxn ang="0">
                      <a:pos x="20" y="34"/>
                    </a:cxn>
                    <a:cxn ang="0">
                      <a:pos x="28" y="44"/>
                    </a:cxn>
                    <a:cxn ang="0">
                      <a:pos x="232" y="352"/>
                    </a:cxn>
                    <a:cxn ang="0">
                      <a:pos x="232" y="352"/>
                    </a:cxn>
                    <a:cxn ang="0">
                      <a:pos x="238" y="362"/>
                    </a:cxn>
                    <a:cxn ang="0">
                      <a:pos x="242" y="366"/>
                    </a:cxn>
                    <a:cxn ang="0">
                      <a:pos x="242" y="366"/>
                    </a:cxn>
                  </a:cxnLst>
                  <a:rect l="0" t="0" r="r" b="b"/>
                  <a:pathLst>
                    <a:path w="246" h="366">
                      <a:moveTo>
                        <a:pt x="242" y="366"/>
                      </a:moveTo>
                      <a:lnTo>
                        <a:pt x="242" y="366"/>
                      </a:lnTo>
                      <a:lnTo>
                        <a:pt x="244" y="364"/>
                      </a:lnTo>
                      <a:lnTo>
                        <a:pt x="246" y="364"/>
                      </a:lnTo>
                      <a:lnTo>
                        <a:pt x="246" y="364"/>
                      </a:lnTo>
                      <a:lnTo>
                        <a:pt x="236" y="348"/>
                      </a:lnTo>
                      <a:lnTo>
                        <a:pt x="50" y="54"/>
                      </a:lnTo>
                      <a:lnTo>
                        <a:pt x="50" y="54"/>
                      </a:lnTo>
                      <a:lnTo>
                        <a:pt x="32" y="28"/>
                      </a:lnTo>
                      <a:lnTo>
                        <a:pt x="32" y="26"/>
                      </a:lnTo>
                      <a:lnTo>
                        <a:pt x="32" y="26"/>
                      </a:lnTo>
                      <a:lnTo>
                        <a:pt x="22" y="14"/>
                      </a:lnTo>
                      <a:lnTo>
                        <a:pt x="10" y="4"/>
                      </a:lnTo>
                      <a:lnTo>
                        <a:pt x="10" y="4"/>
                      </a:lnTo>
                      <a:lnTo>
                        <a:pt x="6" y="2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4" y="16"/>
                      </a:lnTo>
                      <a:lnTo>
                        <a:pt x="10" y="24"/>
                      </a:lnTo>
                      <a:lnTo>
                        <a:pt x="10" y="24"/>
                      </a:lnTo>
                      <a:lnTo>
                        <a:pt x="20" y="34"/>
                      </a:lnTo>
                      <a:lnTo>
                        <a:pt x="28" y="44"/>
                      </a:lnTo>
                      <a:lnTo>
                        <a:pt x="232" y="352"/>
                      </a:lnTo>
                      <a:lnTo>
                        <a:pt x="232" y="352"/>
                      </a:lnTo>
                      <a:lnTo>
                        <a:pt x="238" y="362"/>
                      </a:lnTo>
                      <a:lnTo>
                        <a:pt x="242" y="366"/>
                      </a:lnTo>
                      <a:lnTo>
                        <a:pt x="242" y="36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39" name="Freeform 87"/>
                <p:cNvSpPr>
                  <a:spLocks/>
                </p:cNvSpPr>
                <p:nvPr/>
              </p:nvSpPr>
              <p:spPr bwMode="auto">
                <a:xfrm>
                  <a:off x="6791325" y="1381124"/>
                  <a:ext cx="1588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40" name="Freeform 88"/>
                <p:cNvSpPr>
                  <a:spLocks/>
                </p:cNvSpPr>
                <p:nvPr/>
              </p:nvSpPr>
              <p:spPr bwMode="auto">
                <a:xfrm>
                  <a:off x="6819900" y="787399"/>
                  <a:ext cx="387350" cy="581026"/>
                </a:xfrm>
                <a:custGeom>
                  <a:avLst/>
                  <a:gdLst/>
                  <a:ahLst/>
                  <a:cxnLst>
                    <a:cxn ang="0">
                      <a:pos x="2" y="366"/>
                    </a:cxn>
                    <a:cxn ang="0">
                      <a:pos x="2" y="366"/>
                    </a:cxn>
                    <a:cxn ang="0">
                      <a:pos x="6" y="362"/>
                    </a:cxn>
                    <a:cxn ang="0">
                      <a:pos x="14" y="352"/>
                    </a:cxn>
                    <a:cxn ang="0">
                      <a:pos x="216" y="44"/>
                    </a:cxn>
                    <a:cxn ang="0">
                      <a:pos x="216" y="44"/>
                    </a:cxn>
                    <a:cxn ang="0">
                      <a:pos x="226" y="34"/>
                    </a:cxn>
                    <a:cxn ang="0">
                      <a:pos x="234" y="24"/>
                    </a:cxn>
                    <a:cxn ang="0">
                      <a:pos x="234" y="24"/>
                    </a:cxn>
                    <a:cxn ang="0">
                      <a:pos x="240" y="16"/>
                    </a:cxn>
                    <a:cxn ang="0">
                      <a:pos x="244" y="6"/>
                    </a:cxn>
                    <a:cxn ang="0">
                      <a:pos x="244" y="6"/>
                    </a:cxn>
                    <a:cxn ang="0">
                      <a:pos x="244" y="2"/>
                    </a:cxn>
                    <a:cxn ang="0">
                      <a:pos x="242" y="0"/>
                    </a:cxn>
                    <a:cxn ang="0">
                      <a:pos x="238" y="2"/>
                    </a:cxn>
                    <a:cxn ang="0">
                      <a:pos x="234" y="4"/>
                    </a:cxn>
                    <a:cxn ang="0">
                      <a:pos x="234" y="4"/>
                    </a:cxn>
                    <a:cxn ang="0">
                      <a:pos x="222" y="14"/>
                    </a:cxn>
                    <a:cxn ang="0">
                      <a:pos x="212" y="26"/>
                    </a:cxn>
                    <a:cxn ang="0">
                      <a:pos x="212" y="28"/>
                    </a:cxn>
                    <a:cxn ang="0">
                      <a:pos x="212" y="28"/>
                    </a:cxn>
                    <a:cxn ang="0">
                      <a:pos x="194" y="54"/>
                    </a:cxn>
                    <a:cxn ang="0">
                      <a:pos x="8" y="348"/>
                    </a:cxn>
                    <a:cxn ang="0">
                      <a:pos x="8" y="348"/>
                    </a:cxn>
                    <a:cxn ang="0">
                      <a:pos x="0" y="364"/>
                    </a:cxn>
                    <a:cxn ang="0">
                      <a:pos x="0" y="364"/>
                    </a:cxn>
                    <a:cxn ang="0">
                      <a:pos x="0" y="366"/>
                    </a:cxn>
                    <a:cxn ang="0">
                      <a:pos x="0" y="366"/>
                    </a:cxn>
                    <a:cxn ang="0">
                      <a:pos x="2" y="366"/>
                    </a:cxn>
                    <a:cxn ang="0">
                      <a:pos x="2" y="366"/>
                    </a:cxn>
                  </a:cxnLst>
                  <a:rect l="0" t="0" r="r" b="b"/>
                  <a:pathLst>
                    <a:path w="244" h="366">
                      <a:moveTo>
                        <a:pt x="2" y="366"/>
                      </a:moveTo>
                      <a:lnTo>
                        <a:pt x="2" y="366"/>
                      </a:lnTo>
                      <a:lnTo>
                        <a:pt x="6" y="362"/>
                      </a:lnTo>
                      <a:lnTo>
                        <a:pt x="14" y="352"/>
                      </a:lnTo>
                      <a:lnTo>
                        <a:pt x="216" y="44"/>
                      </a:lnTo>
                      <a:lnTo>
                        <a:pt x="216" y="44"/>
                      </a:lnTo>
                      <a:lnTo>
                        <a:pt x="226" y="34"/>
                      </a:lnTo>
                      <a:lnTo>
                        <a:pt x="234" y="24"/>
                      </a:lnTo>
                      <a:lnTo>
                        <a:pt x="234" y="24"/>
                      </a:lnTo>
                      <a:lnTo>
                        <a:pt x="240" y="16"/>
                      </a:lnTo>
                      <a:lnTo>
                        <a:pt x="244" y="6"/>
                      </a:lnTo>
                      <a:lnTo>
                        <a:pt x="244" y="6"/>
                      </a:lnTo>
                      <a:lnTo>
                        <a:pt x="244" y="2"/>
                      </a:lnTo>
                      <a:lnTo>
                        <a:pt x="242" y="0"/>
                      </a:lnTo>
                      <a:lnTo>
                        <a:pt x="238" y="2"/>
                      </a:lnTo>
                      <a:lnTo>
                        <a:pt x="234" y="4"/>
                      </a:lnTo>
                      <a:lnTo>
                        <a:pt x="234" y="4"/>
                      </a:lnTo>
                      <a:lnTo>
                        <a:pt x="222" y="14"/>
                      </a:lnTo>
                      <a:lnTo>
                        <a:pt x="212" y="26"/>
                      </a:lnTo>
                      <a:lnTo>
                        <a:pt x="212" y="28"/>
                      </a:lnTo>
                      <a:lnTo>
                        <a:pt x="212" y="28"/>
                      </a:lnTo>
                      <a:lnTo>
                        <a:pt x="194" y="54"/>
                      </a:lnTo>
                      <a:lnTo>
                        <a:pt x="8" y="348"/>
                      </a:lnTo>
                      <a:lnTo>
                        <a:pt x="8" y="348"/>
                      </a:lnTo>
                      <a:lnTo>
                        <a:pt x="0" y="364"/>
                      </a:lnTo>
                      <a:lnTo>
                        <a:pt x="0" y="364"/>
                      </a:lnTo>
                      <a:lnTo>
                        <a:pt x="0" y="366"/>
                      </a:lnTo>
                      <a:lnTo>
                        <a:pt x="0" y="366"/>
                      </a:lnTo>
                      <a:lnTo>
                        <a:pt x="2" y="366"/>
                      </a:lnTo>
                      <a:lnTo>
                        <a:pt x="2" y="36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41" name="Freeform 89"/>
                <p:cNvSpPr>
                  <a:spLocks noEditPoints="1"/>
                </p:cNvSpPr>
                <p:nvPr/>
              </p:nvSpPr>
              <p:spPr bwMode="auto">
                <a:xfrm>
                  <a:off x="5181600" y="457200"/>
                  <a:ext cx="3235325" cy="2759075"/>
                </a:xfrm>
                <a:custGeom>
                  <a:avLst/>
                  <a:gdLst/>
                  <a:ahLst/>
                  <a:cxnLst>
                    <a:cxn ang="0">
                      <a:pos x="1778" y="8"/>
                    </a:cxn>
                    <a:cxn ang="0">
                      <a:pos x="1424" y="184"/>
                    </a:cxn>
                    <a:cxn ang="0">
                      <a:pos x="1152" y="514"/>
                    </a:cxn>
                    <a:cxn ang="0">
                      <a:pos x="1064" y="610"/>
                    </a:cxn>
                    <a:cxn ang="0">
                      <a:pos x="1042" y="574"/>
                    </a:cxn>
                    <a:cxn ang="0">
                      <a:pos x="1014" y="574"/>
                    </a:cxn>
                    <a:cxn ang="0">
                      <a:pos x="982" y="586"/>
                    </a:cxn>
                    <a:cxn ang="0">
                      <a:pos x="964" y="644"/>
                    </a:cxn>
                    <a:cxn ang="0">
                      <a:pos x="774" y="350"/>
                    </a:cxn>
                    <a:cxn ang="0">
                      <a:pos x="432" y="66"/>
                    </a:cxn>
                    <a:cxn ang="0">
                      <a:pos x="60" y="14"/>
                    </a:cxn>
                    <a:cxn ang="0">
                      <a:pos x="58" y="236"/>
                    </a:cxn>
                    <a:cxn ang="0">
                      <a:pos x="100" y="298"/>
                    </a:cxn>
                    <a:cxn ang="0">
                      <a:pos x="154" y="358"/>
                    </a:cxn>
                    <a:cxn ang="0">
                      <a:pos x="190" y="458"/>
                    </a:cxn>
                    <a:cxn ang="0">
                      <a:pos x="216" y="506"/>
                    </a:cxn>
                    <a:cxn ang="0">
                      <a:pos x="228" y="580"/>
                    </a:cxn>
                    <a:cxn ang="0">
                      <a:pos x="252" y="632"/>
                    </a:cxn>
                    <a:cxn ang="0">
                      <a:pos x="320" y="740"/>
                    </a:cxn>
                    <a:cxn ang="0">
                      <a:pos x="628" y="780"/>
                    </a:cxn>
                    <a:cxn ang="0">
                      <a:pos x="422" y="938"/>
                    </a:cxn>
                    <a:cxn ang="0">
                      <a:pos x="446" y="1044"/>
                    </a:cxn>
                    <a:cxn ang="0">
                      <a:pos x="548" y="1174"/>
                    </a:cxn>
                    <a:cxn ang="0">
                      <a:pos x="588" y="1256"/>
                    </a:cxn>
                    <a:cxn ang="0">
                      <a:pos x="646" y="1306"/>
                    </a:cxn>
                    <a:cxn ang="0">
                      <a:pos x="650" y="1464"/>
                    </a:cxn>
                    <a:cxn ang="0">
                      <a:pos x="562" y="1580"/>
                    </a:cxn>
                    <a:cxn ang="0">
                      <a:pos x="516" y="1698"/>
                    </a:cxn>
                    <a:cxn ang="0">
                      <a:pos x="554" y="1734"/>
                    </a:cxn>
                    <a:cxn ang="0">
                      <a:pos x="670" y="1586"/>
                    </a:cxn>
                    <a:cxn ang="0">
                      <a:pos x="770" y="1476"/>
                    </a:cxn>
                    <a:cxn ang="0">
                      <a:pos x="890" y="1070"/>
                    </a:cxn>
                    <a:cxn ang="0">
                      <a:pos x="938" y="954"/>
                    </a:cxn>
                    <a:cxn ang="0">
                      <a:pos x="962" y="1146"/>
                    </a:cxn>
                    <a:cxn ang="0">
                      <a:pos x="1022" y="1320"/>
                    </a:cxn>
                    <a:cxn ang="0">
                      <a:pos x="1076" y="1068"/>
                    </a:cxn>
                    <a:cxn ang="0">
                      <a:pos x="1106" y="958"/>
                    </a:cxn>
                    <a:cxn ang="0">
                      <a:pos x="1160" y="1136"/>
                    </a:cxn>
                    <a:cxn ang="0">
                      <a:pos x="1268" y="1476"/>
                    </a:cxn>
                    <a:cxn ang="0">
                      <a:pos x="1366" y="1586"/>
                    </a:cxn>
                    <a:cxn ang="0">
                      <a:pos x="1494" y="1738"/>
                    </a:cxn>
                    <a:cxn ang="0">
                      <a:pos x="1520" y="1676"/>
                    </a:cxn>
                    <a:cxn ang="0">
                      <a:pos x="1456" y="1558"/>
                    </a:cxn>
                    <a:cxn ang="0">
                      <a:pos x="1382" y="1442"/>
                    </a:cxn>
                    <a:cxn ang="0">
                      <a:pos x="1396" y="1300"/>
                    </a:cxn>
                    <a:cxn ang="0">
                      <a:pos x="1460" y="1236"/>
                    </a:cxn>
                    <a:cxn ang="0">
                      <a:pos x="1508" y="1166"/>
                    </a:cxn>
                    <a:cxn ang="0">
                      <a:pos x="1600" y="1020"/>
                    </a:cxn>
                    <a:cxn ang="0">
                      <a:pos x="1596" y="918"/>
                    </a:cxn>
                    <a:cxn ang="0">
                      <a:pos x="1454" y="772"/>
                    </a:cxn>
                    <a:cxn ang="0">
                      <a:pos x="1722" y="734"/>
                    </a:cxn>
                    <a:cxn ang="0">
                      <a:pos x="1788" y="628"/>
                    </a:cxn>
                    <a:cxn ang="0">
                      <a:pos x="1820" y="562"/>
                    </a:cxn>
                    <a:cxn ang="0">
                      <a:pos x="1824" y="498"/>
                    </a:cxn>
                    <a:cxn ang="0">
                      <a:pos x="1846" y="452"/>
                    </a:cxn>
                    <a:cxn ang="0">
                      <a:pos x="1884" y="358"/>
                    </a:cxn>
                    <a:cxn ang="0">
                      <a:pos x="1946" y="286"/>
                    </a:cxn>
                    <a:cxn ang="0">
                      <a:pos x="1984" y="232"/>
                    </a:cxn>
                    <a:cxn ang="0">
                      <a:pos x="1014" y="582"/>
                    </a:cxn>
                  </a:cxnLst>
                  <a:rect l="0" t="0" r="r" b="b"/>
                  <a:pathLst>
                    <a:path w="2038" h="1738">
                      <a:moveTo>
                        <a:pt x="2036" y="78"/>
                      </a:moveTo>
                      <a:lnTo>
                        <a:pt x="2018" y="44"/>
                      </a:lnTo>
                      <a:lnTo>
                        <a:pt x="1978" y="14"/>
                      </a:lnTo>
                      <a:lnTo>
                        <a:pt x="1916" y="2"/>
                      </a:lnTo>
                      <a:lnTo>
                        <a:pt x="1850" y="0"/>
                      </a:lnTo>
                      <a:lnTo>
                        <a:pt x="1850" y="0"/>
                      </a:lnTo>
                      <a:lnTo>
                        <a:pt x="1832" y="0"/>
                      </a:lnTo>
                      <a:lnTo>
                        <a:pt x="1808" y="4"/>
                      </a:lnTo>
                      <a:lnTo>
                        <a:pt x="1778" y="8"/>
                      </a:lnTo>
                      <a:lnTo>
                        <a:pt x="1742" y="16"/>
                      </a:lnTo>
                      <a:lnTo>
                        <a:pt x="1702" y="28"/>
                      </a:lnTo>
                      <a:lnTo>
                        <a:pt x="1656" y="46"/>
                      </a:lnTo>
                      <a:lnTo>
                        <a:pt x="1606" y="66"/>
                      </a:lnTo>
                      <a:lnTo>
                        <a:pt x="1606" y="66"/>
                      </a:lnTo>
                      <a:lnTo>
                        <a:pt x="1558" y="92"/>
                      </a:lnTo>
                      <a:lnTo>
                        <a:pt x="1510" y="120"/>
                      </a:lnTo>
                      <a:lnTo>
                        <a:pt x="1466" y="152"/>
                      </a:lnTo>
                      <a:lnTo>
                        <a:pt x="1424" y="184"/>
                      </a:lnTo>
                      <a:lnTo>
                        <a:pt x="1382" y="222"/>
                      </a:lnTo>
                      <a:lnTo>
                        <a:pt x="1342" y="260"/>
                      </a:lnTo>
                      <a:lnTo>
                        <a:pt x="1302" y="304"/>
                      </a:lnTo>
                      <a:lnTo>
                        <a:pt x="1264" y="350"/>
                      </a:lnTo>
                      <a:lnTo>
                        <a:pt x="1264" y="350"/>
                      </a:lnTo>
                      <a:lnTo>
                        <a:pt x="1234" y="388"/>
                      </a:lnTo>
                      <a:lnTo>
                        <a:pt x="1204" y="430"/>
                      </a:lnTo>
                      <a:lnTo>
                        <a:pt x="1176" y="472"/>
                      </a:lnTo>
                      <a:lnTo>
                        <a:pt x="1152" y="514"/>
                      </a:lnTo>
                      <a:lnTo>
                        <a:pt x="1110" y="590"/>
                      </a:lnTo>
                      <a:lnTo>
                        <a:pt x="1080" y="646"/>
                      </a:lnTo>
                      <a:lnTo>
                        <a:pt x="1080" y="646"/>
                      </a:lnTo>
                      <a:lnTo>
                        <a:pt x="1074" y="644"/>
                      </a:lnTo>
                      <a:lnTo>
                        <a:pt x="1074" y="644"/>
                      </a:lnTo>
                      <a:lnTo>
                        <a:pt x="1068" y="632"/>
                      </a:lnTo>
                      <a:lnTo>
                        <a:pt x="1060" y="618"/>
                      </a:lnTo>
                      <a:lnTo>
                        <a:pt x="1060" y="618"/>
                      </a:lnTo>
                      <a:lnTo>
                        <a:pt x="1064" y="610"/>
                      </a:lnTo>
                      <a:lnTo>
                        <a:pt x="1066" y="602"/>
                      </a:lnTo>
                      <a:lnTo>
                        <a:pt x="1066" y="602"/>
                      </a:lnTo>
                      <a:lnTo>
                        <a:pt x="1064" y="592"/>
                      </a:lnTo>
                      <a:lnTo>
                        <a:pt x="1060" y="586"/>
                      </a:lnTo>
                      <a:lnTo>
                        <a:pt x="1052" y="580"/>
                      </a:lnTo>
                      <a:lnTo>
                        <a:pt x="1042" y="578"/>
                      </a:lnTo>
                      <a:lnTo>
                        <a:pt x="1042" y="578"/>
                      </a:lnTo>
                      <a:lnTo>
                        <a:pt x="1040" y="580"/>
                      </a:lnTo>
                      <a:lnTo>
                        <a:pt x="1042" y="574"/>
                      </a:lnTo>
                      <a:lnTo>
                        <a:pt x="1036" y="574"/>
                      </a:lnTo>
                      <a:lnTo>
                        <a:pt x="1032" y="574"/>
                      </a:lnTo>
                      <a:lnTo>
                        <a:pt x="1032" y="574"/>
                      </a:lnTo>
                      <a:lnTo>
                        <a:pt x="1024" y="568"/>
                      </a:lnTo>
                      <a:lnTo>
                        <a:pt x="1024" y="568"/>
                      </a:lnTo>
                      <a:lnTo>
                        <a:pt x="1022" y="568"/>
                      </a:lnTo>
                      <a:lnTo>
                        <a:pt x="1018" y="570"/>
                      </a:lnTo>
                      <a:lnTo>
                        <a:pt x="1012" y="570"/>
                      </a:lnTo>
                      <a:lnTo>
                        <a:pt x="1014" y="574"/>
                      </a:lnTo>
                      <a:lnTo>
                        <a:pt x="1008" y="574"/>
                      </a:lnTo>
                      <a:lnTo>
                        <a:pt x="1004" y="574"/>
                      </a:lnTo>
                      <a:lnTo>
                        <a:pt x="1008" y="580"/>
                      </a:lnTo>
                      <a:lnTo>
                        <a:pt x="1008" y="580"/>
                      </a:lnTo>
                      <a:lnTo>
                        <a:pt x="1008" y="580"/>
                      </a:lnTo>
                      <a:lnTo>
                        <a:pt x="1000" y="578"/>
                      </a:lnTo>
                      <a:lnTo>
                        <a:pt x="1000" y="578"/>
                      </a:lnTo>
                      <a:lnTo>
                        <a:pt x="990" y="580"/>
                      </a:lnTo>
                      <a:lnTo>
                        <a:pt x="982" y="586"/>
                      </a:lnTo>
                      <a:lnTo>
                        <a:pt x="978" y="592"/>
                      </a:lnTo>
                      <a:lnTo>
                        <a:pt x="976" y="602"/>
                      </a:lnTo>
                      <a:lnTo>
                        <a:pt x="976" y="602"/>
                      </a:lnTo>
                      <a:lnTo>
                        <a:pt x="978" y="608"/>
                      </a:lnTo>
                      <a:lnTo>
                        <a:pt x="980" y="616"/>
                      </a:lnTo>
                      <a:lnTo>
                        <a:pt x="980" y="616"/>
                      </a:lnTo>
                      <a:lnTo>
                        <a:pt x="970" y="632"/>
                      </a:lnTo>
                      <a:lnTo>
                        <a:pt x="964" y="644"/>
                      </a:lnTo>
                      <a:lnTo>
                        <a:pt x="964" y="644"/>
                      </a:lnTo>
                      <a:lnTo>
                        <a:pt x="958" y="646"/>
                      </a:lnTo>
                      <a:lnTo>
                        <a:pt x="958" y="646"/>
                      </a:lnTo>
                      <a:lnTo>
                        <a:pt x="928" y="590"/>
                      </a:lnTo>
                      <a:lnTo>
                        <a:pt x="886" y="514"/>
                      </a:lnTo>
                      <a:lnTo>
                        <a:pt x="860" y="472"/>
                      </a:lnTo>
                      <a:lnTo>
                        <a:pt x="834" y="430"/>
                      </a:lnTo>
                      <a:lnTo>
                        <a:pt x="804" y="388"/>
                      </a:lnTo>
                      <a:lnTo>
                        <a:pt x="774" y="350"/>
                      </a:lnTo>
                      <a:lnTo>
                        <a:pt x="774" y="350"/>
                      </a:lnTo>
                      <a:lnTo>
                        <a:pt x="736" y="304"/>
                      </a:lnTo>
                      <a:lnTo>
                        <a:pt x="696" y="260"/>
                      </a:lnTo>
                      <a:lnTo>
                        <a:pt x="656" y="222"/>
                      </a:lnTo>
                      <a:lnTo>
                        <a:pt x="614" y="184"/>
                      </a:lnTo>
                      <a:lnTo>
                        <a:pt x="572" y="152"/>
                      </a:lnTo>
                      <a:lnTo>
                        <a:pt x="528" y="120"/>
                      </a:lnTo>
                      <a:lnTo>
                        <a:pt x="480" y="92"/>
                      </a:lnTo>
                      <a:lnTo>
                        <a:pt x="432" y="66"/>
                      </a:lnTo>
                      <a:lnTo>
                        <a:pt x="432" y="66"/>
                      </a:lnTo>
                      <a:lnTo>
                        <a:pt x="382" y="46"/>
                      </a:lnTo>
                      <a:lnTo>
                        <a:pt x="336" y="28"/>
                      </a:lnTo>
                      <a:lnTo>
                        <a:pt x="296" y="16"/>
                      </a:lnTo>
                      <a:lnTo>
                        <a:pt x="260" y="8"/>
                      </a:lnTo>
                      <a:lnTo>
                        <a:pt x="230" y="4"/>
                      </a:lnTo>
                      <a:lnTo>
                        <a:pt x="206" y="0"/>
                      </a:lnTo>
                      <a:lnTo>
                        <a:pt x="188" y="0"/>
                      </a:lnTo>
                      <a:lnTo>
                        <a:pt x="122" y="2"/>
                      </a:lnTo>
                      <a:lnTo>
                        <a:pt x="60" y="14"/>
                      </a:lnTo>
                      <a:lnTo>
                        <a:pt x="20" y="44"/>
                      </a:lnTo>
                      <a:lnTo>
                        <a:pt x="2" y="78"/>
                      </a:lnTo>
                      <a:lnTo>
                        <a:pt x="0" y="114"/>
                      </a:lnTo>
                      <a:lnTo>
                        <a:pt x="10" y="156"/>
                      </a:lnTo>
                      <a:lnTo>
                        <a:pt x="32" y="202"/>
                      </a:lnTo>
                      <a:lnTo>
                        <a:pt x="32" y="202"/>
                      </a:lnTo>
                      <a:lnTo>
                        <a:pt x="42" y="218"/>
                      </a:lnTo>
                      <a:lnTo>
                        <a:pt x="54" y="232"/>
                      </a:lnTo>
                      <a:lnTo>
                        <a:pt x="58" y="236"/>
                      </a:lnTo>
                      <a:lnTo>
                        <a:pt x="64" y="240"/>
                      </a:lnTo>
                      <a:lnTo>
                        <a:pt x="64" y="240"/>
                      </a:lnTo>
                      <a:lnTo>
                        <a:pt x="68" y="242"/>
                      </a:lnTo>
                      <a:lnTo>
                        <a:pt x="72" y="246"/>
                      </a:lnTo>
                      <a:lnTo>
                        <a:pt x="78" y="258"/>
                      </a:lnTo>
                      <a:lnTo>
                        <a:pt x="82" y="272"/>
                      </a:lnTo>
                      <a:lnTo>
                        <a:pt x="82" y="272"/>
                      </a:lnTo>
                      <a:lnTo>
                        <a:pt x="90" y="286"/>
                      </a:lnTo>
                      <a:lnTo>
                        <a:pt x="100" y="298"/>
                      </a:lnTo>
                      <a:lnTo>
                        <a:pt x="108" y="302"/>
                      </a:lnTo>
                      <a:lnTo>
                        <a:pt x="114" y="308"/>
                      </a:lnTo>
                      <a:lnTo>
                        <a:pt x="114" y="308"/>
                      </a:lnTo>
                      <a:lnTo>
                        <a:pt x="122" y="312"/>
                      </a:lnTo>
                      <a:lnTo>
                        <a:pt x="128" y="318"/>
                      </a:lnTo>
                      <a:lnTo>
                        <a:pt x="140" y="332"/>
                      </a:lnTo>
                      <a:lnTo>
                        <a:pt x="150" y="348"/>
                      </a:lnTo>
                      <a:lnTo>
                        <a:pt x="154" y="358"/>
                      </a:lnTo>
                      <a:lnTo>
                        <a:pt x="154" y="358"/>
                      </a:lnTo>
                      <a:lnTo>
                        <a:pt x="156" y="364"/>
                      </a:lnTo>
                      <a:lnTo>
                        <a:pt x="158" y="370"/>
                      </a:lnTo>
                      <a:lnTo>
                        <a:pt x="170" y="384"/>
                      </a:lnTo>
                      <a:lnTo>
                        <a:pt x="186" y="404"/>
                      </a:lnTo>
                      <a:lnTo>
                        <a:pt x="186" y="404"/>
                      </a:lnTo>
                      <a:lnTo>
                        <a:pt x="190" y="428"/>
                      </a:lnTo>
                      <a:lnTo>
                        <a:pt x="192" y="446"/>
                      </a:lnTo>
                      <a:lnTo>
                        <a:pt x="192" y="452"/>
                      </a:lnTo>
                      <a:lnTo>
                        <a:pt x="190" y="458"/>
                      </a:lnTo>
                      <a:lnTo>
                        <a:pt x="190" y="458"/>
                      </a:lnTo>
                      <a:lnTo>
                        <a:pt x="188" y="462"/>
                      </a:lnTo>
                      <a:lnTo>
                        <a:pt x="188" y="466"/>
                      </a:lnTo>
                      <a:lnTo>
                        <a:pt x="194" y="474"/>
                      </a:lnTo>
                      <a:lnTo>
                        <a:pt x="206" y="484"/>
                      </a:lnTo>
                      <a:lnTo>
                        <a:pt x="206" y="484"/>
                      </a:lnTo>
                      <a:lnTo>
                        <a:pt x="210" y="488"/>
                      </a:lnTo>
                      <a:lnTo>
                        <a:pt x="214" y="498"/>
                      </a:lnTo>
                      <a:lnTo>
                        <a:pt x="216" y="506"/>
                      </a:lnTo>
                      <a:lnTo>
                        <a:pt x="218" y="512"/>
                      </a:lnTo>
                      <a:lnTo>
                        <a:pt x="218" y="518"/>
                      </a:lnTo>
                      <a:lnTo>
                        <a:pt x="214" y="526"/>
                      </a:lnTo>
                      <a:lnTo>
                        <a:pt x="214" y="526"/>
                      </a:lnTo>
                      <a:lnTo>
                        <a:pt x="212" y="532"/>
                      </a:lnTo>
                      <a:lnTo>
                        <a:pt x="212" y="542"/>
                      </a:lnTo>
                      <a:lnTo>
                        <a:pt x="214" y="552"/>
                      </a:lnTo>
                      <a:lnTo>
                        <a:pt x="218" y="562"/>
                      </a:lnTo>
                      <a:lnTo>
                        <a:pt x="228" y="580"/>
                      </a:lnTo>
                      <a:lnTo>
                        <a:pt x="232" y="586"/>
                      </a:lnTo>
                      <a:lnTo>
                        <a:pt x="236" y="590"/>
                      </a:lnTo>
                      <a:lnTo>
                        <a:pt x="236" y="590"/>
                      </a:lnTo>
                      <a:lnTo>
                        <a:pt x="238" y="594"/>
                      </a:lnTo>
                      <a:lnTo>
                        <a:pt x="242" y="598"/>
                      </a:lnTo>
                      <a:lnTo>
                        <a:pt x="246" y="612"/>
                      </a:lnTo>
                      <a:lnTo>
                        <a:pt x="250" y="628"/>
                      </a:lnTo>
                      <a:lnTo>
                        <a:pt x="250" y="628"/>
                      </a:lnTo>
                      <a:lnTo>
                        <a:pt x="252" y="632"/>
                      </a:lnTo>
                      <a:lnTo>
                        <a:pt x="254" y="642"/>
                      </a:lnTo>
                      <a:lnTo>
                        <a:pt x="264" y="656"/>
                      </a:lnTo>
                      <a:lnTo>
                        <a:pt x="278" y="678"/>
                      </a:lnTo>
                      <a:lnTo>
                        <a:pt x="278" y="678"/>
                      </a:lnTo>
                      <a:lnTo>
                        <a:pt x="294" y="698"/>
                      </a:lnTo>
                      <a:lnTo>
                        <a:pt x="304" y="712"/>
                      </a:lnTo>
                      <a:lnTo>
                        <a:pt x="316" y="734"/>
                      </a:lnTo>
                      <a:lnTo>
                        <a:pt x="316" y="734"/>
                      </a:lnTo>
                      <a:lnTo>
                        <a:pt x="320" y="740"/>
                      </a:lnTo>
                      <a:lnTo>
                        <a:pt x="326" y="744"/>
                      </a:lnTo>
                      <a:lnTo>
                        <a:pt x="344" y="752"/>
                      </a:lnTo>
                      <a:lnTo>
                        <a:pt x="364" y="760"/>
                      </a:lnTo>
                      <a:lnTo>
                        <a:pt x="414" y="768"/>
                      </a:lnTo>
                      <a:lnTo>
                        <a:pt x="468" y="768"/>
                      </a:lnTo>
                      <a:lnTo>
                        <a:pt x="516" y="768"/>
                      </a:lnTo>
                      <a:lnTo>
                        <a:pt x="584" y="772"/>
                      </a:lnTo>
                      <a:lnTo>
                        <a:pt x="626" y="778"/>
                      </a:lnTo>
                      <a:lnTo>
                        <a:pt x="628" y="780"/>
                      </a:lnTo>
                      <a:lnTo>
                        <a:pt x="628" y="780"/>
                      </a:lnTo>
                      <a:lnTo>
                        <a:pt x="596" y="796"/>
                      </a:lnTo>
                      <a:lnTo>
                        <a:pt x="568" y="814"/>
                      </a:lnTo>
                      <a:lnTo>
                        <a:pt x="542" y="832"/>
                      </a:lnTo>
                      <a:lnTo>
                        <a:pt x="518" y="850"/>
                      </a:lnTo>
                      <a:lnTo>
                        <a:pt x="518" y="850"/>
                      </a:lnTo>
                      <a:lnTo>
                        <a:pt x="472" y="890"/>
                      </a:lnTo>
                      <a:lnTo>
                        <a:pt x="442" y="918"/>
                      </a:lnTo>
                      <a:lnTo>
                        <a:pt x="422" y="938"/>
                      </a:lnTo>
                      <a:lnTo>
                        <a:pt x="414" y="952"/>
                      </a:lnTo>
                      <a:lnTo>
                        <a:pt x="412" y="958"/>
                      </a:lnTo>
                      <a:lnTo>
                        <a:pt x="416" y="962"/>
                      </a:lnTo>
                      <a:lnTo>
                        <a:pt x="418" y="962"/>
                      </a:lnTo>
                      <a:lnTo>
                        <a:pt x="420" y="962"/>
                      </a:lnTo>
                      <a:lnTo>
                        <a:pt x="430" y="996"/>
                      </a:lnTo>
                      <a:lnTo>
                        <a:pt x="430" y="996"/>
                      </a:lnTo>
                      <a:lnTo>
                        <a:pt x="438" y="1020"/>
                      </a:lnTo>
                      <a:lnTo>
                        <a:pt x="446" y="1044"/>
                      </a:lnTo>
                      <a:lnTo>
                        <a:pt x="458" y="1074"/>
                      </a:lnTo>
                      <a:lnTo>
                        <a:pt x="474" y="1102"/>
                      </a:lnTo>
                      <a:lnTo>
                        <a:pt x="490" y="1130"/>
                      </a:lnTo>
                      <a:lnTo>
                        <a:pt x="500" y="1142"/>
                      </a:lnTo>
                      <a:lnTo>
                        <a:pt x="510" y="1152"/>
                      </a:lnTo>
                      <a:lnTo>
                        <a:pt x="520" y="1160"/>
                      </a:lnTo>
                      <a:lnTo>
                        <a:pt x="530" y="1166"/>
                      </a:lnTo>
                      <a:lnTo>
                        <a:pt x="530" y="1166"/>
                      </a:lnTo>
                      <a:lnTo>
                        <a:pt x="548" y="1174"/>
                      </a:lnTo>
                      <a:lnTo>
                        <a:pt x="560" y="1184"/>
                      </a:lnTo>
                      <a:lnTo>
                        <a:pt x="568" y="1194"/>
                      </a:lnTo>
                      <a:lnTo>
                        <a:pt x="572" y="1204"/>
                      </a:lnTo>
                      <a:lnTo>
                        <a:pt x="574" y="1214"/>
                      </a:lnTo>
                      <a:lnTo>
                        <a:pt x="574" y="1222"/>
                      </a:lnTo>
                      <a:lnTo>
                        <a:pt x="574" y="1228"/>
                      </a:lnTo>
                      <a:lnTo>
                        <a:pt x="574" y="1228"/>
                      </a:lnTo>
                      <a:lnTo>
                        <a:pt x="578" y="1236"/>
                      </a:lnTo>
                      <a:lnTo>
                        <a:pt x="588" y="1256"/>
                      </a:lnTo>
                      <a:lnTo>
                        <a:pt x="596" y="1268"/>
                      </a:lnTo>
                      <a:lnTo>
                        <a:pt x="604" y="1278"/>
                      </a:lnTo>
                      <a:lnTo>
                        <a:pt x="616" y="1284"/>
                      </a:lnTo>
                      <a:lnTo>
                        <a:pt x="626" y="1288"/>
                      </a:lnTo>
                      <a:lnTo>
                        <a:pt x="626" y="1288"/>
                      </a:lnTo>
                      <a:lnTo>
                        <a:pt x="632" y="1290"/>
                      </a:lnTo>
                      <a:lnTo>
                        <a:pt x="638" y="1294"/>
                      </a:lnTo>
                      <a:lnTo>
                        <a:pt x="642" y="1300"/>
                      </a:lnTo>
                      <a:lnTo>
                        <a:pt x="646" y="1306"/>
                      </a:lnTo>
                      <a:lnTo>
                        <a:pt x="652" y="1322"/>
                      </a:lnTo>
                      <a:lnTo>
                        <a:pt x="656" y="1340"/>
                      </a:lnTo>
                      <a:lnTo>
                        <a:pt x="660" y="1374"/>
                      </a:lnTo>
                      <a:lnTo>
                        <a:pt x="662" y="1388"/>
                      </a:lnTo>
                      <a:lnTo>
                        <a:pt x="662" y="1388"/>
                      </a:lnTo>
                      <a:lnTo>
                        <a:pt x="662" y="1404"/>
                      </a:lnTo>
                      <a:lnTo>
                        <a:pt x="660" y="1420"/>
                      </a:lnTo>
                      <a:lnTo>
                        <a:pt x="656" y="1442"/>
                      </a:lnTo>
                      <a:lnTo>
                        <a:pt x="650" y="1464"/>
                      </a:lnTo>
                      <a:lnTo>
                        <a:pt x="642" y="1486"/>
                      </a:lnTo>
                      <a:lnTo>
                        <a:pt x="636" y="1498"/>
                      </a:lnTo>
                      <a:lnTo>
                        <a:pt x="630" y="1508"/>
                      </a:lnTo>
                      <a:lnTo>
                        <a:pt x="622" y="1518"/>
                      </a:lnTo>
                      <a:lnTo>
                        <a:pt x="612" y="1528"/>
                      </a:lnTo>
                      <a:lnTo>
                        <a:pt x="612" y="1528"/>
                      </a:lnTo>
                      <a:lnTo>
                        <a:pt x="596" y="1544"/>
                      </a:lnTo>
                      <a:lnTo>
                        <a:pt x="582" y="1558"/>
                      </a:lnTo>
                      <a:lnTo>
                        <a:pt x="562" y="1580"/>
                      </a:lnTo>
                      <a:lnTo>
                        <a:pt x="550" y="1596"/>
                      </a:lnTo>
                      <a:lnTo>
                        <a:pt x="548" y="1602"/>
                      </a:lnTo>
                      <a:lnTo>
                        <a:pt x="548" y="1602"/>
                      </a:lnTo>
                      <a:lnTo>
                        <a:pt x="538" y="1616"/>
                      </a:lnTo>
                      <a:lnTo>
                        <a:pt x="530" y="1632"/>
                      </a:lnTo>
                      <a:lnTo>
                        <a:pt x="522" y="1652"/>
                      </a:lnTo>
                      <a:lnTo>
                        <a:pt x="522" y="1652"/>
                      </a:lnTo>
                      <a:lnTo>
                        <a:pt x="518" y="1676"/>
                      </a:lnTo>
                      <a:lnTo>
                        <a:pt x="516" y="1698"/>
                      </a:lnTo>
                      <a:lnTo>
                        <a:pt x="518" y="1716"/>
                      </a:lnTo>
                      <a:lnTo>
                        <a:pt x="520" y="1724"/>
                      </a:lnTo>
                      <a:lnTo>
                        <a:pt x="522" y="1732"/>
                      </a:lnTo>
                      <a:lnTo>
                        <a:pt x="522" y="1732"/>
                      </a:lnTo>
                      <a:lnTo>
                        <a:pt x="526" y="1736"/>
                      </a:lnTo>
                      <a:lnTo>
                        <a:pt x="532" y="1738"/>
                      </a:lnTo>
                      <a:lnTo>
                        <a:pt x="538" y="1738"/>
                      </a:lnTo>
                      <a:lnTo>
                        <a:pt x="544" y="1738"/>
                      </a:lnTo>
                      <a:lnTo>
                        <a:pt x="554" y="1734"/>
                      </a:lnTo>
                      <a:lnTo>
                        <a:pt x="558" y="1732"/>
                      </a:lnTo>
                      <a:lnTo>
                        <a:pt x="640" y="1640"/>
                      </a:lnTo>
                      <a:lnTo>
                        <a:pt x="636" y="1610"/>
                      </a:lnTo>
                      <a:lnTo>
                        <a:pt x="636" y="1610"/>
                      </a:lnTo>
                      <a:lnTo>
                        <a:pt x="648" y="1598"/>
                      </a:lnTo>
                      <a:lnTo>
                        <a:pt x="658" y="1590"/>
                      </a:lnTo>
                      <a:lnTo>
                        <a:pt x="664" y="1588"/>
                      </a:lnTo>
                      <a:lnTo>
                        <a:pt x="670" y="1586"/>
                      </a:lnTo>
                      <a:lnTo>
                        <a:pt x="670" y="1586"/>
                      </a:lnTo>
                      <a:lnTo>
                        <a:pt x="678" y="1582"/>
                      </a:lnTo>
                      <a:lnTo>
                        <a:pt x="684" y="1578"/>
                      </a:lnTo>
                      <a:lnTo>
                        <a:pt x="698" y="1562"/>
                      </a:lnTo>
                      <a:lnTo>
                        <a:pt x="712" y="1538"/>
                      </a:lnTo>
                      <a:lnTo>
                        <a:pt x="712" y="1538"/>
                      </a:lnTo>
                      <a:lnTo>
                        <a:pt x="732" y="1520"/>
                      </a:lnTo>
                      <a:lnTo>
                        <a:pt x="752" y="1500"/>
                      </a:lnTo>
                      <a:lnTo>
                        <a:pt x="770" y="1476"/>
                      </a:lnTo>
                      <a:lnTo>
                        <a:pt x="770" y="1476"/>
                      </a:lnTo>
                      <a:lnTo>
                        <a:pt x="790" y="1446"/>
                      </a:lnTo>
                      <a:lnTo>
                        <a:pt x="812" y="1410"/>
                      </a:lnTo>
                      <a:lnTo>
                        <a:pt x="830" y="1374"/>
                      </a:lnTo>
                      <a:lnTo>
                        <a:pt x="836" y="1356"/>
                      </a:lnTo>
                      <a:lnTo>
                        <a:pt x="840" y="1342"/>
                      </a:lnTo>
                      <a:lnTo>
                        <a:pt x="840" y="1342"/>
                      </a:lnTo>
                      <a:lnTo>
                        <a:pt x="854" y="1266"/>
                      </a:lnTo>
                      <a:lnTo>
                        <a:pt x="878" y="1136"/>
                      </a:lnTo>
                      <a:lnTo>
                        <a:pt x="890" y="1070"/>
                      </a:lnTo>
                      <a:lnTo>
                        <a:pt x="904" y="1014"/>
                      </a:lnTo>
                      <a:lnTo>
                        <a:pt x="910" y="992"/>
                      </a:lnTo>
                      <a:lnTo>
                        <a:pt x="916" y="974"/>
                      </a:lnTo>
                      <a:lnTo>
                        <a:pt x="922" y="964"/>
                      </a:lnTo>
                      <a:lnTo>
                        <a:pt x="924" y="960"/>
                      </a:lnTo>
                      <a:lnTo>
                        <a:pt x="926" y="960"/>
                      </a:lnTo>
                      <a:lnTo>
                        <a:pt x="926" y="960"/>
                      </a:lnTo>
                      <a:lnTo>
                        <a:pt x="932" y="958"/>
                      </a:lnTo>
                      <a:lnTo>
                        <a:pt x="938" y="954"/>
                      </a:lnTo>
                      <a:lnTo>
                        <a:pt x="950" y="942"/>
                      </a:lnTo>
                      <a:lnTo>
                        <a:pt x="964" y="926"/>
                      </a:lnTo>
                      <a:lnTo>
                        <a:pt x="976" y="908"/>
                      </a:lnTo>
                      <a:lnTo>
                        <a:pt x="968" y="972"/>
                      </a:lnTo>
                      <a:lnTo>
                        <a:pt x="972" y="994"/>
                      </a:lnTo>
                      <a:lnTo>
                        <a:pt x="962" y="1022"/>
                      </a:lnTo>
                      <a:lnTo>
                        <a:pt x="962" y="1068"/>
                      </a:lnTo>
                      <a:lnTo>
                        <a:pt x="962" y="1080"/>
                      </a:lnTo>
                      <a:lnTo>
                        <a:pt x="962" y="1146"/>
                      </a:lnTo>
                      <a:lnTo>
                        <a:pt x="972" y="1150"/>
                      </a:lnTo>
                      <a:lnTo>
                        <a:pt x="972" y="1160"/>
                      </a:lnTo>
                      <a:lnTo>
                        <a:pt x="962" y="1170"/>
                      </a:lnTo>
                      <a:lnTo>
                        <a:pt x="964" y="1202"/>
                      </a:lnTo>
                      <a:lnTo>
                        <a:pt x="964" y="1252"/>
                      </a:lnTo>
                      <a:lnTo>
                        <a:pt x="984" y="1294"/>
                      </a:lnTo>
                      <a:lnTo>
                        <a:pt x="1016" y="1320"/>
                      </a:lnTo>
                      <a:lnTo>
                        <a:pt x="1018" y="1292"/>
                      </a:lnTo>
                      <a:lnTo>
                        <a:pt x="1022" y="1320"/>
                      </a:lnTo>
                      <a:lnTo>
                        <a:pt x="1054" y="1294"/>
                      </a:lnTo>
                      <a:lnTo>
                        <a:pt x="1074" y="1252"/>
                      </a:lnTo>
                      <a:lnTo>
                        <a:pt x="1074" y="1202"/>
                      </a:lnTo>
                      <a:lnTo>
                        <a:pt x="1076" y="1170"/>
                      </a:lnTo>
                      <a:lnTo>
                        <a:pt x="1066" y="1160"/>
                      </a:lnTo>
                      <a:lnTo>
                        <a:pt x="1066" y="1150"/>
                      </a:lnTo>
                      <a:lnTo>
                        <a:pt x="1076" y="1146"/>
                      </a:lnTo>
                      <a:lnTo>
                        <a:pt x="1076" y="1080"/>
                      </a:lnTo>
                      <a:lnTo>
                        <a:pt x="1076" y="1068"/>
                      </a:lnTo>
                      <a:lnTo>
                        <a:pt x="1076" y="1022"/>
                      </a:lnTo>
                      <a:lnTo>
                        <a:pt x="1066" y="994"/>
                      </a:lnTo>
                      <a:lnTo>
                        <a:pt x="1068" y="972"/>
                      </a:lnTo>
                      <a:lnTo>
                        <a:pt x="1062" y="908"/>
                      </a:lnTo>
                      <a:lnTo>
                        <a:pt x="1062" y="908"/>
                      </a:lnTo>
                      <a:lnTo>
                        <a:pt x="1074" y="926"/>
                      </a:lnTo>
                      <a:lnTo>
                        <a:pt x="1088" y="942"/>
                      </a:lnTo>
                      <a:lnTo>
                        <a:pt x="1100" y="954"/>
                      </a:lnTo>
                      <a:lnTo>
                        <a:pt x="1106" y="958"/>
                      </a:lnTo>
                      <a:lnTo>
                        <a:pt x="1112" y="960"/>
                      </a:lnTo>
                      <a:lnTo>
                        <a:pt x="1112" y="960"/>
                      </a:lnTo>
                      <a:lnTo>
                        <a:pt x="1114" y="960"/>
                      </a:lnTo>
                      <a:lnTo>
                        <a:pt x="1116" y="964"/>
                      </a:lnTo>
                      <a:lnTo>
                        <a:pt x="1122" y="974"/>
                      </a:lnTo>
                      <a:lnTo>
                        <a:pt x="1128" y="992"/>
                      </a:lnTo>
                      <a:lnTo>
                        <a:pt x="1134" y="1014"/>
                      </a:lnTo>
                      <a:lnTo>
                        <a:pt x="1148" y="1070"/>
                      </a:lnTo>
                      <a:lnTo>
                        <a:pt x="1160" y="1136"/>
                      </a:lnTo>
                      <a:lnTo>
                        <a:pt x="1184" y="1266"/>
                      </a:lnTo>
                      <a:lnTo>
                        <a:pt x="1198" y="1342"/>
                      </a:lnTo>
                      <a:lnTo>
                        <a:pt x="1198" y="1342"/>
                      </a:lnTo>
                      <a:lnTo>
                        <a:pt x="1202" y="1356"/>
                      </a:lnTo>
                      <a:lnTo>
                        <a:pt x="1208" y="1374"/>
                      </a:lnTo>
                      <a:lnTo>
                        <a:pt x="1226" y="1410"/>
                      </a:lnTo>
                      <a:lnTo>
                        <a:pt x="1248" y="1446"/>
                      </a:lnTo>
                      <a:lnTo>
                        <a:pt x="1268" y="1476"/>
                      </a:lnTo>
                      <a:lnTo>
                        <a:pt x="1268" y="1476"/>
                      </a:lnTo>
                      <a:lnTo>
                        <a:pt x="1286" y="1500"/>
                      </a:lnTo>
                      <a:lnTo>
                        <a:pt x="1304" y="1520"/>
                      </a:lnTo>
                      <a:lnTo>
                        <a:pt x="1326" y="1538"/>
                      </a:lnTo>
                      <a:lnTo>
                        <a:pt x="1326" y="1538"/>
                      </a:lnTo>
                      <a:lnTo>
                        <a:pt x="1340" y="1562"/>
                      </a:lnTo>
                      <a:lnTo>
                        <a:pt x="1354" y="1578"/>
                      </a:lnTo>
                      <a:lnTo>
                        <a:pt x="1360" y="1582"/>
                      </a:lnTo>
                      <a:lnTo>
                        <a:pt x="1366" y="1586"/>
                      </a:lnTo>
                      <a:lnTo>
                        <a:pt x="1366" y="1586"/>
                      </a:lnTo>
                      <a:lnTo>
                        <a:pt x="1374" y="1588"/>
                      </a:lnTo>
                      <a:lnTo>
                        <a:pt x="1380" y="1590"/>
                      </a:lnTo>
                      <a:lnTo>
                        <a:pt x="1390" y="1598"/>
                      </a:lnTo>
                      <a:lnTo>
                        <a:pt x="1402" y="1610"/>
                      </a:lnTo>
                      <a:lnTo>
                        <a:pt x="1398" y="1640"/>
                      </a:lnTo>
                      <a:lnTo>
                        <a:pt x="1480" y="1732"/>
                      </a:lnTo>
                      <a:lnTo>
                        <a:pt x="1480" y="1732"/>
                      </a:lnTo>
                      <a:lnTo>
                        <a:pt x="1484" y="1734"/>
                      </a:lnTo>
                      <a:lnTo>
                        <a:pt x="1494" y="1738"/>
                      </a:lnTo>
                      <a:lnTo>
                        <a:pt x="1500" y="1738"/>
                      </a:lnTo>
                      <a:lnTo>
                        <a:pt x="1506" y="1738"/>
                      </a:lnTo>
                      <a:lnTo>
                        <a:pt x="1512" y="1736"/>
                      </a:lnTo>
                      <a:lnTo>
                        <a:pt x="1516" y="1732"/>
                      </a:lnTo>
                      <a:lnTo>
                        <a:pt x="1516" y="1732"/>
                      </a:lnTo>
                      <a:lnTo>
                        <a:pt x="1518" y="1724"/>
                      </a:lnTo>
                      <a:lnTo>
                        <a:pt x="1520" y="1716"/>
                      </a:lnTo>
                      <a:lnTo>
                        <a:pt x="1522" y="1698"/>
                      </a:lnTo>
                      <a:lnTo>
                        <a:pt x="1520" y="1676"/>
                      </a:lnTo>
                      <a:lnTo>
                        <a:pt x="1516" y="1652"/>
                      </a:lnTo>
                      <a:lnTo>
                        <a:pt x="1516" y="1652"/>
                      </a:lnTo>
                      <a:lnTo>
                        <a:pt x="1508" y="1632"/>
                      </a:lnTo>
                      <a:lnTo>
                        <a:pt x="1500" y="1616"/>
                      </a:lnTo>
                      <a:lnTo>
                        <a:pt x="1490" y="1602"/>
                      </a:lnTo>
                      <a:lnTo>
                        <a:pt x="1490" y="1602"/>
                      </a:lnTo>
                      <a:lnTo>
                        <a:pt x="1486" y="1596"/>
                      </a:lnTo>
                      <a:lnTo>
                        <a:pt x="1476" y="1580"/>
                      </a:lnTo>
                      <a:lnTo>
                        <a:pt x="1456" y="1558"/>
                      </a:lnTo>
                      <a:lnTo>
                        <a:pt x="1442" y="1544"/>
                      </a:lnTo>
                      <a:lnTo>
                        <a:pt x="1424" y="1528"/>
                      </a:lnTo>
                      <a:lnTo>
                        <a:pt x="1424" y="1528"/>
                      </a:lnTo>
                      <a:lnTo>
                        <a:pt x="1416" y="1518"/>
                      </a:lnTo>
                      <a:lnTo>
                        <a:pt x="1408" y="1508"/>
                      </a:lnTo>
                      <a:lnTo>
                        <a:pt x="1402" y="1498"/>
                      </a:lnTo>
                      <a:lnTo>
                        <a:pt x="1396" y="1486"/>
                      </a:lnTo>
                      <a:lnTo>
                        <a:pt x="1386" y="1464"/>
                      </a:lnTo>
                      <a:lnTo>
                        <a:pt x="1382" y="1442"/>
                      </a:lnTo>
                      <a:lnTo>
                        <a:pt x="1378" y="1420"/>
                      </a:lnTo>
                      <a:lnTo>
                        <a:pt x="1376" y="1404"/>
                      </a:lnTo>
                      <a:lnTo>
                        <a:pt x="1376" y="1388"/>
                      </a:lnTo>
                      <a:lnTo>
                        <a:pt x="1376" y="1388"/>
                      </a:lnTo>
                      <a:lnTo>
                        <a:pt x="1378" y="1374"/>
                      </a:lnTo>
                      <a:lnTo>
                        <a:pt x="1382" y="1340"/>
                      </a:lnTo>
                      <a:lnTo>
                        <a:pt x="1386" y="1322"/>
                      </a:lnTo>
                      <a:lnTo>
                        <a:pt x="1392" y="1306"/>
                      </a:lnTo>
                      <a:lnTo>
                        <a:pt x="1396" y="1300"/>
                      </a:lnTo>
                      <a:lnTo>
                        <a:pt x="1400" y="1294"/>
                      </a:lnTo>
                      <a:lnTo>
                        <a:pt x="1406" y="1290"/>
                      </a:lnTo>
                      <a:lnTo>
                        <a:pt x="1410" y="1288"/>
                      </a:lnTo>
                      <a:lnTo>
                        <a:pt x="1410" y="1288"/>
                      </a:lnTo>
                      <a:lnTo>
                        <a:pt x="1422" y="1284"/>
                      </a:lnTo>
                      <a:lnTo>
                        <a:pt x="1432" y="1278"/>
                      </a:lnTo>
                      <a:lnTo>
                        <a:pt x="1442" y="1268"/>
                      </a:lnTo>
                      <a:lnTo>
                        <a:pt x="1450" y="1256"/>
                      </a:lnTo>
                      <a:lnTo>
                        <a:pt x="1460" y="1236"/>
                      </a:lnTo>
                      <a:lnTo>
                        <a:pt x="1464" y="1228"/>
                      </a:lnTo>
                      <a:lnTo>
                        <a:pt x="1464" y="1228"/>
                      </a:lnTo>
                      <a:lnTo>
                        <a:pt x="1464" y="1222"/>
                      </a:lnTo>
                      <a:lnTo>
                        <a:pt x="1464" y="1214"/>
                      </a:lnTo>
                      <a:lnTo>
                        <a:pt x="1466" y="1204"/>
                      </a:lnTo>
                      <a:lnTo>
                        <a:pt x="1470" y="1194"/>
                      </a:lnTo>
                      <a:lnTo>
                        <a:pt x="1478" y="1184"/>
                      </a:lnTo>
                      <a:lnTo>
                        <a:pt x="1490" y="1174"/>
                      </a:lnTo>
                      <a:lnTo>
                        <a:pt x="1508" y="1166"/>
                      </a:lnTo>
                      <a:lnTo>
                        <a:pt x="1508" y="1166"/>
                      </a:lnTo>
                      <a:lnTo>
                        <a:pt x="1518" y="1160"/>
                      </a:lnTo>
                      <a:lnTo>
                        <a:pt x="1528" y="1152"/>
                      </a:lnTo>
                      <a:lnTo>
                        <a:pt x="1538" y="1142"/>
                      </a:lnTo>
                      <a:lnTo>
                        <a:pt x="1548" y="1130"/>
                      </a:lnTo>
                      <a:lnTo>
                        <a:pt x="1564" y="1102"/>
                      </a:lnTo>
                      <a:lnTo>
                        <a:pt x="1580" y="1074"/>
                      </a:lnTo>
                      <a:lnTo>
                        <a:pt x="1592" y="1044"/>
                      </a:lnTo>
                      <a:lnTo>
                        <a:pt x="1600" y="1020"/>
                      </a:lnTo>
                      <a:lnTo>
                        <a:pt x="1608" y="996"/>
                      </a:lnTo>
                      <a:lnTo>
                        <a:pt x="1618" y="962"/>
                      </a:lnTo>
                      <a:lnTo>
                        <a:pt x="1618" y="962"/>
                      </a:lnTo>
                      <a:lnTo>
                        <a:pt x="1620" y="962"/>
                      </a:lnTo>
                      <a:lnTo>
                        <a:pt x="1622" y="962"/>
                      </a:lnTo>
                      <a:lnTo>
                        <a:pt x="1626" y="958"/>
                      </a:lnTo>
                      <a:lnTo>
                        <a:pt x="1624" y="952"/>
                      </a:lnTo>
                      <a:lnTo>
                        <a:pt x="1614" y="938"/>
                      </a:lnTo>
                      <a:lnTo>
                        <a:pt x="1596" y="918"/>
                      </a:lnTo>
                      <a:lnTo>
                        <a:pt x="1566" y="890"/>
                      </a:lnTo>
                      <a:lnTo>
                        <a:pt x="1520" y="850"/>
                      </a:lnTo>
                      <a:lnTo>
                        <a:pt x="1520" y="850"/>
                      </a:lnTo>
                      <a:lnTo>
                        <a:pt x="1496" y="832"/>
                      </a:lnTo>
                      <a:lnTo>
                        <a:pt x="1470" y="814"/>
                      </a:lnTo>
                      <a:lnTo>
                        <a:pt x="1440" y="796"/>
                      </a:lnTo>
                      <a:lnTo>
                        <a:pt x="1410" y="780"/>
                      </a:lnTo>
                      <a:lnTo>
                        <a:pt x="1412" y="778"/>
                      </a:lnTo>
                      <a:lnTo>
                        <a:pt x="1454" y="772"/>
                      </a:lnTo>
                      <a:lnTo>
                        <a:pt x="1522" y="768"/>
                      </a:lnTo>
                      <a:lnTo>
                        <a:pt x="1570" y="768"/>
                      </a:lnTo>
                      <a:lnTo>
                        <a:pt x="1624" y="768"/>
                      </a:lnTo>
                      <a:lnTo>
                        <a:pt x="1674" y="760"/>
                      </a:lnTo>
                      <a:lnTo>
                        <a:pt x="1674" y="760"/>
                      </a:lnTo>
                      <a:lnTo>
                        <a:pt x="1694" y="752"/>
                      </a:lnTo>
                      <a:lnTo>
                        <a:pt x="1710" y="744"/>
                      </a:lnTo>
                      <a:lnTo>
                        <a:pt x="1718" y="740"/>
                      </a:lnTo>
                      <a:lnTo>
                        <a:pt x="1722" y="734"/>
                      </a:lnTo>
                      <a:lnTo>
                        <a:pt x="1722" y="734"/>
                      </a:lnTo>
                      <a:lnTo>
                        <a:pt x="1734" y="712"/>
                      </a:lnTo>
                      <a:lnTo>
                        <a:pt x="1744" y="698"/>
                      </a:lnTo>
                      <a:lnTo>
                        <a:pt x="1760" y="678"/>
                      </a:lnTo>
                      <a:lnTo>
                        <a:pt x="1760" y="678"/>
                      </a:lnTo>
                      <a:lnTo>
                        <a:pt x="1774" y="656"/>
                      </a:lnTo>
                      <a:lnTo>
                        <a:pt x="1782" y="642"/>
                      </a:lnTo>
                      <a:lnTo>
                        <a:pt x="1786" y="632"/>
                      </a:lnTo>
                      <a:lnTo>
                        <a:pt x="1788" y="628"/>
                      </a:lnTo>
                      <a:lnTo>
                        <a:pt x="1788" y="628"/>
                      </a:lnTo>
                      <a:lnTo>
                        <a:pt x="1792" y="612"/>
                      </a:lnTo>
                      <a:lnTo>
                        <a:pt x="1796" y="598"/>
                      </a:lnTo>
                      <a:lnTo>
                        <a:pt x="1798" y="594"/>
                      </a:lnTo>
                      <a:lnTo>
                        <a:pt x="1802" y="590"/>
                      </a:lnTo>
                      <a:lnTo>
                        <a:pt x="1802" y="590"/>
                      </a:lnTo>
                      <a:lnTo>
                        <a:pt x="1806" y="586"/>
                      </a:lnTo>
                      <a:lnTo>
                        <a:pt x="1810" y="580"/>
                      </a:lnTo>
                      <a:lnTo>
                        <a:pt x="1820" y="562"/>
                      </a:lnTo>
                      <a:lnTo>
                        <a:pt x="1824" y="552"/>
                      </a:lnTo>
                      <a:lnTo>
                        <a:pt x="1826" y="542"/>
                      </a:lnTo>
                      <a:lnTo>
                        <a:pt x="1826" y="532"/>
                      </a:lnTo>
                      <a:lnTo>
                        <a:pt x="1822" y="526"/>
                      </a:lnTo>
                      <a:lnTo>
                        <a:pt x="1822" y="526"/>
                      </a:lnTo>
                      <a:lnTo>
                        <a:pt x="1820" y="518"/>
                      </a:lnTo>
                      <a:lnTo>
                        <a:pt x="1820" y="512"/>
                      </a:lnTo>
                      <a:lnTo>
                        <a:pt x="1820" y="506"/>
                      </a:lnTo>
                      <a:lnTo>
                        <a:pt x="1824" y="498"/>
                      </a:lnTo>
                      <a:lnTo>
                        <a:pt x="1828" y="488"/>
                      </a:lnTo>
                      <a:lnTo>
                        <a:pt x="1832" y="484"/>
                      </a:lnTo>
                      <a:lnTo>
                        <a:pt x="1832" y="484"/>
                      </a:lnTo>
                      <a:lnTo>
                        <a:pt x="1842" y="474"/>
                      </a:lnTo>
                      <a:lnTo>
                        <a:pt x="1850" y="466"/>
                      </a:lnTo>
                      <a:lnTo>
                        <a:pt x="1850" y="462"/>
                      </a:lnTo>
                      <a:lnTo>
                        <a:pt x="1848" y="458"/>
                      </a:lnTo>
                      <a:lnTo>
                        <a:pt x="1848" y="458"/>
                      </a:lnTo>
                      <a:lnTo>
                        <a:pt x="1846" y="452"/>
                      </a:lnTo>
                      <a:lnTo>
                        <a:pt x="1846" y="446"/>
                      </a:lnTo>
                      <a:lnTo>
                        <a:pt x="1848" y="428"/>
                      </a:lnTo>
                      <a:lnTo>
                        <a:pt x="1852" y="404"/>
                      </a:lnTo>
                      <a:lnTo>
                        <a:pt x="1852" y="404"/>
                      </a:lnTo>
                      <a:lnTo>
                        <a:pt x="1868" y="384"/>
                      </a:lnTo>
                      <a:lnTo>
                        <a:pt x="1880" y="370"/>
                      </a:lnTo>
                      <a:lnTo>
                        <a:pt x="1882" y="364"/>
                      </a:lnTo>
                      <a:lnTo>
                        <a:pt x="1884" y="358"/>
                      </a:lnTo>
                      <a:lnTo>
                        <a:pt x="1884" y="358"/>
                      </a:lnTo>
                      <a:lnTo>
                        <a:pt x="1888" y="348"/>
                      </a:lnTo>
                      <a:lnTo>
                        <a:pt x="1896" y="332"/>
                      </a:lnTo>
                      <a:lnTo>
                        <a:pt x="1910" y="318"/>
                      </a:lnTo>
                      <a:lnTo>
                        <a:pt x="1916" y="312"/>
                      </a:lnTo>
                      <a:lnTo>
                        <a:pt x="1924" y="308"/>
                      </a:lnTo>
                      <a:lnTo>
                        <a:pt x="1924" y="308"/>
                      </a:lnTo>
                      <a:lnTo>
                        <a:pt x="1930" y="302"/>
                      </a:lnTo>
                      <a:lnTo>
                        <a:pt x="1936" y="298"/>
                      </a:lnTo>
                      <a:lnTo>
                        <a:pt x="1946" y="286"/>
                      </a:lnTo>
                      <a:lnTo>
                        <a:pt x="1956" y="272"/>
                      </a:lnTo>
                      <a:lnTo>
                        <a:pt x="1956" y="272"/>
                      </a:lnTo>
                      <a:lnTo>
                        <a:pt x="1960" y="258"/>
                      </a:lnTo>
                      <a:lnTo>
                        <a:pt x="1966" y="246"/>
                      </a:lnTo>
                      <a:lnTo>
                        <a:pt x="1970" y="242"/>
                      </a:lnTo>
                      <a:lnTo>
                        <a:pt x="1974" y="240"/>
                      </a:lnTo>
                      <a:lnTo>
                        <a:pt x="1974" y="240"/>
                      </a:lnTo>
                      <a:lnTo>
                        <a:pt x="1980" y="236"/>
                      </a:lnTo>
                      <a:lnTo>
                        <a:pt x="1984" y="232"/>
                      </a:lnTo>
                      <a:lnTo>
                        <a:pt x="1994" y="218"/>
                      </a:lnTo>
                      <a:lnTo>
                        <a:pt x="2006" y="202"/>
                      </a:lnTo>
                      <a:lnTo>
                        <a:pt x="2028" y="156"/>
                      </a:lnTo>
                      <a:lnTo>
                        <a:pt x="2038" y="114"/>
                      </a:lnTo>
                      <a:lnTo>
                        <a:pt x="2036" y="78"/>
                      </a:lnTo>
                      <a:close/>
                      <a:moveTo>
                        <a:pt x="1014" y="582"/>
                      </a:moveTo>
                      <a:lnTo>
                        <a:pt x="1014" y="584"/>
                      </a:lnTo>
                      <a:lnTo>
                        <a:pt x="1014" y="582"/>
                      </a:lnTo>
                      <a:lnTo>
                        <a:pt x="1014" y="582"/>
                      </a:lnTo>
                      <a:lnTo>
                        <a:pt x="1014" y="582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effectLst>
                  <a:glow rad="190500">
                    <a:schemeClr val="bg2">
                      <a:lumMod val="60000"/>
                      <a:lumOff val="40000"/>
                      <a:alpha val="11000"/>
                    </a:schemeClr>
                  </a:glow>
                  <a:softEdge rad="12700"/>
                </a:effectLst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</p:grpSp>
          <p:grpSp>
            <p:nvGrpSpPr>
              <p:cNvPr id="11" name="Group 177"/>
              <p:cNvGrpSpPr>
                <a:grpSpLocks noChangeAspect="1"/>
              </p:cNvGrpSpPr>
              <p:nvPr/>
            </p:nvGrpSpPr>
            <p:grpSpPr>
              <a:xfrm rot="2429339">
                <a:off x="7324516" y="3846323"/>
                <a:ext cx="1472288" cy="1142999"/>
                <a:chOff x="381000" y="3581400"/>
                <a:chExt cx="3435350" cy="2667000"/>
              </a:xfrm>
              <a:solidFill>
                <a:schemeClr val="bg2">
                  <a:lumMod val="60000"/>
                  <a:lumOff val="40000"/>
                  <a:alpha val="1000"/>
                </a:schemeClr>
              </a:solidFill>
            </p:grpSpPr>
            <p:sp>
              <p:nvSpPr>
                <p:cNvPr id="234" name="Freeform 72"/>
                <p:cNvSpPr>
                  <a:spLocks/>
                </p:cNvSpPr>
                <p:nvPr/>
              </p:nvSpPr>
              <p:spPr bwMode="auto">
                <a:xfrm>
                  <a:off x="1644650" y="4162425"/>
                  <a:ext cx="441325" cy="657225"/>
                </a:xfrm>
                <a:custGeom>
                  <a:avLst/>
                  <a:gdLst/>
                  <a:ahLst/>
                  <a:cxnLst>
                    <a:cxn ang="0">
                      <a:pos x="276" y="414"/>
                    </a:cxn>
                    <a:cxn ang="0">
                      <a:pos x="276" y="414"/>
                    </a:cxn>
                    <a:cxn ang="0">
                      <a:pos x="278" y="414"/>
                    </a:cxn>
                    <a:cxn ang="0">
                      <a:pos x="278" y="412"/>
                    </a:cxn>
                    <a:cxn ang="0">
                      <a:pos x="278" y="412"/>
                    </a:cxn>
                    <a:cxn ang="0">
                      <a:pos x="270" y="396"/>
                    </a:cxn>
                    <a:cxn ang="0">
                      <a:pos x="54" y="60"/>
                    </a:cxn>
                    <a:cxn ang="0">
                      <a:pos x="54" y="60"/>
                    </a:cxn>
                    <a:cxn ang="0">
                      <a:pos x="38" y="32"/>
                    </a:cxn>
                    <a:cxn ang="0">
                      <a:pos x="36" y="28"/>
                    </a:cxn>
                    <a:cxn ang="0">
                      <a:pos x="36" y="28"/>
                    </a:cxn>
                    <a:cxn ang="0">
                      <a:pos x="26" y="14"/>
                    </a:cxn>
                    <a:cxn ang="0">
                      <a:pos x="14" y="4"/>
                    </a:cxn>
                    <a:cxn ang="0">
                      <a:pos x="10" y="2"/>
                    </a:cxn>
                    <a:cxn ang="0">
                      <a:pos x="10" y="2"/>
                    </a:cxn>
                    <a:cxn ang="0">
                      <a:pos x="6" y="0"/>
                    </a:cxn>
                    <a:cxn ang="0">
                      <a:pos x="2" y="0"/>
                    </a:cxn>
                    <a:cxn ang="0">
                      <a:pos x="0" y="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4" y="18"/>
                    </a:cxn>
                    <a:cxn ang="0">
                      <a:pos x="12" y="28"/>
                    </a:cxn>
                    <a:cxn ang="0">
                      <a:pos x="12" y="28"/>
                    </a:cxn>
                    <a:cxn ang="0">
                      <a:pos x="22" y="36"/>
                    </a:cxn>
                    <a:cxn ang="0">
                      <a:pos x="30" y="48"/>
                    </a:cxn>
                    <a:cxn ang="0">
                      <a:pos x="264" y="402"/>
                    </a:cxn>
                    <a:cxn ang="0">
                      <a:pos x="264" y="402"/>
                    </a:cxn>
                    <a:cxn ang="0">
                      <a:pos x="270" y="410"/>
                    </a:cxn>
                    <a:cxn ang="0">
                      <a:pos x="276" y="414"/>
                    </a:cxn>
                    <a:cxn ang="0">
                      <a:pos x="276" y="414"/>
                    </a:cxn>
                  </a:cxnLst>
                  <a:rect l="0" t="0" r="r" b="b"/>
                  <a:pathLst>
                    <a:path w="278" h="414">
                      <a:moveTo>
                        <a:pt x="276" y="414"/>
                      </a:moveTo>
                      <a:lnTo>
                        <a:pt x="276" y="414"/>
                      </a:lnTo>
                      <a:lnTo>
                        <a:pt x="278" y="414"/>
                      </a:lnTo>
                      <a:lnTo>
                        <a:pt x="278" y="412"/>
                      </a:lnTo>
                      <a:lnTo>
                        <a:pt x="278" y="412"/>
                      </a:lnTo>
                      <a:lnTo>
                        <a:pt x="270" y="396"/>
                      </a:lnTo>
                      <a:lnTo>
                        <a:pt x="54" y="60"/>
                      </a:lnTo>
                      <a:lnTo>
                        <a:pt x="54" y="60"/>
                      </a:lnTo>
                      <a:lnTo>
                        <a:pt x="38" y="32"/>
                      </a:lnTo>
                      <a:lnTo>
                        <a:pt x="36" y="28"/>
                      </a:lnTo>
                      <a:lnTo>
                        <a:pt x="36" y="28"/>
                      </a:lnTo>
                      <a:lnTo>
                        <a:pt x="26" y="14"/>
                      </a:lnTo>
                      <a:lnTo>
                        <a:pt x="14" y="4"/>
                      </a:lnTo>
                      <a:lnTo>
                        <a:pt x="10" y="2"/>
                      </a:lnTo>
                      <a:lnTo>
                        <a:pt x="10" y="2"/>
                      </a:lnTo>
                      <a:lnTo>
                        <a:pt x="6" y="0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4" y="18"/>
                      </a:lnTo>
                      <a:lnTo>
                        <a:pt x="12" y="28"/>
                      </a:lnTo>
                      <a:lnTo>
                        <a:pt x="12" y="28"/>
                      </a:lnTo>
                      <a:lnTo>
                        <a:pt x="22" y="36"/>
                      </a:lnTo>
                      <a:lnTo>
                        <a:pt x="30" y="48"/>
                      </a:lnTo>
                      <a:lnTo>
                        <a:pt x="264" y="402"/>
                      </a:lnTo>
                      <a:lnTo>
                        <a:pt x="264" y="402"/>
                      </a:lnTo>
                      <a:lnTo>
                        <a:pt x="270" y="410"/>
                      </a:lnTo>
                      <a:lnTo>
                        <a:pt x="276" y="414"/>
                      </a:lnTo>
                      <a:lnTo>
                        <a:pt x="276" y="41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35" name="Freeform 73"/>
                <p:cNvSpPr>
                  <a:spLocks/>
                </p:cNvSpPr>
                <p:nvPr/>
              </p:nvSpPr>
              <p:spPr bwMode="auto">
                <a:xfrm>
                  <a:off x="2089150" y="4835525"/>
                  <a:ext cx="1588" cy="3175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2"/>
                    </a:cxn>
                    <a:cxn ang="0">
                      <a:pos x="0" y="2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h="2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36" name="Freeform 74"/>
                <p:cNvSpPr>
                  <a:spLocks/>
                </p:cNvSpPr>
                <p:nvPr/>
              </p:nvSpPr>
              <p:spPr bwMode="auto">
                <a:xfrm>
                  <a:off x="2117725" y="4162425"/>
                  <a:ext cx="444500" cy="657225"/>
                </a:xfrm>
                <a:custGeom>
                  <a:avLst/>
                  <a:gdLst/>
                  <a:ahLst/>
                  <a:cxnLst>
                    <a:cxn ang="0">
                      <a:pos x="4" y="414"/>
                    </a:cxn>
                    <a:cxn ang="0">
                      <a:pos x="4" y="414"/>
                    </a:cxn>
                    <a:cxn ang="0">
                      <a:pos x="8" y="410"/>
                    </a:cxn>
                    <a:cxn ang="0">
                      <a:pos x="16" y="402"/>
                    </a:cxn>
                    <a:cxn ang="0">
                      <a:pos x="248" y="48"/>
                    </a:cxn>
                    <a:cxn ang="0">
                      <a:pos x="248" y="48"/>
                    </a:cxn>
                    <a:cxn ang="0">
                      <a:pos x="258" y="36"/>
                    </a:cxn>
                    <a:cxn ang="0">
                      <a:pos x="266" y="28"/>
                    </a:cxn>
                    <a:cxn ang="0">
                      <a:pos x="266" y="28"/>
                    </a:cxn>
                    <a:cxn ang="0">
                      <a:pos x="274" y="18"/>
                    </a:cxn>
                    <a:cxn ang="0">
                      <a:pos x="280" y="6"/>
                    </a:cxn>
                    <a:cxn ang="0">
                      <a:pos x="280" y="6"/>
                    </a:cxn>
                    <a:cxn ang="0">
                      <a:pos x="280" y="2"/>
                    </a:cxn>
                    <a:cxn ang="0">
                      <a:pos x="278" y="0"/>
                    </a:cxn>
                    <a:cxn ang="0">
                      <a:pos x="274" y="0"/>
                    </a:cxn>
                    <a:cxn ang="0">
                      <a:pos x="268" y="2"/>
                    </a:cxn>
                    <a:cxn ang="0">
                      <a:pos x="266" y="4"/>
                    </a:cxn>
                    <a:cxn ang="0">
                      <a:pos x="266" y="4"/>
                    </a:cxn>
                    <a:cxn ang="0">
                      <a:pos x="254" y="14"/>
                    </a:cxn>
                    <a:cxn ang="0">
                      <a:pos x="244" y="28"/>
                    </a:cxn>
                    <a:cxn ang="0">
                      <a:pos x="240" y="32"/>
                    </a:cxn>
                    <a:cxn ang="0">
                      <a:pos x="240" y="32"/>
                    </a:cxn>
                    <a:cxn ang="0">
                      <a:pos x="224" y="60"/>
                    </a:cxn>
                    <a:cxn ang="0">
                      <a:pos x="10" y="396"/>
                    </a:cxn>
                    <a:cxn ang="0">
                      <a:pos x="10" y="396"/>
                    </a:cxn>
                    <a:cxn ang="0">
                      <a:pos x="0" y="412"/>
                    </a:cxn>
                    <a:cxn ang="0">
                      <a:pos x="0" y="412"/>
                    </a:cxn>
                    <a:cxn ang="0">
                      <a:pos x="0" y="414"/>
                    </a:cxn>
                    <a:cxn ang="0">
                      <a:pos x="0" y="414"/>
                    </a:cxn>
                    <a:cxn ang="0">
                      <a:pos x="4" y="414"/>
                    </a:cxn>
                    <a:cxn ang="0">
                      <a:pos x="4" y="414"/>
                    </a:cxn>
                  </a:cxnLst>
                  <a:rect l="0" t="0" r="r" b="b"/>
                  <a:pathLst>
                    <a:path w="280" h="414">
                      <a:moveTo>
                        <a:pt x="4" y="414"/>
                      </a:moveTo>
                      <a:lnTo>
                        <a:pt x="4" y="414"/>
                      </a:lnTo>
                      <a:lnTo>
                        <a:pt x="8" y="410"/>
                      </a:lnTo>
                      <a:lnTo>
                        <a:pt x="16" y="402"/>
                      </a:lnTo>
                      <a:lnTo>
                        <a:pt x="248" y="48"/>
                      </a:lnTo>
                      <a:lnTo>
                        <a:pt x="248" y="48"/>
                      </a:lnTo>
                      <a:lnTo>
                        <a:pt x="258" y="36"/>
                      </a:lnTo>
                      <a:lnTo>
                        <a:pt x="266" y="28"/>
                      </a:lnTo>
                      <a:lnTo>
                        <a:pt x="266" y="28"/>
                      </a:lnTo>
                      <a:lnTo>
                        <a:pt x="274" y="18"/>
                      </a:lnTo>
                      <a:lnTo>
                        <a:pt x="280" y="6"/>
                      </a:lnTo>
                      <a:lnTo>
                        <a:pt x="280" y="6"/>
                      </a:lnTo>
                      <a:lnTo>
                        <a:pt x="280" y="2"/>
                      </a:lnTo>
                      <a:lnTo>
                        <a:pt x="278" y="0"/>
                      </a:lnTo>
                      <a:lnTo>
                        <a:pt x="274" y="0"/>
                      </a:lnTo>
                      <a:lnTo>
                        <a:pt x="268" y="2"/>
                      </a:lnTo>
                      <a:lnTo>
                        <a:pt x="266" y="4"/>
                      </a:lnTo>
                      <a:lnTo>
                        <a:pt x="266" y="4"/>
                      </a:lnTo>
                      <a:lnTo>
                        <a:pt x="254" y="14"/>
                      </a:lnTo>
                      <a:lnTo>
                        <a:pt x="244" y="28"/>
                      </a:lnTo>
                      <a:lnTo>
                        <a:pt x="240" y="32"/>
                      </a:lnTo>
                      <a:lnTo>
                        <a:pt x="240" y="32"/>
                      </a:lnTo>
                      <a:lnTo>
                        <a:pt x="224" y="60"/>
                      </a:lnTo>
                      <a:lnTo>
                        <a:pt x="10" y="396"/>
                      </a:lnTo>
                      <a:lnTo>
                        <a:pt x="10" y="396"/>
                      </a:lnTo>
                      <a:lnTo>
                        <a:pt x="0" y="412"/>
                      </a:lnTo>
                      <a:lnTo>
                        <a:pt x="0" y="412"/>
                      </a:lnTo>
                      <a:lnTo>
                        <a:pt x="0" y="414"/>
                      </a:lnTo>
                      <a:lnTo>
                        <a:pt x="0" y="414"/>
                      </a:lnTo>
                      <a:lnTo>
                        <a:pt x="4" y="414"/>
                      </a:lnTo>
                      <a:lnTo>
                        <a:pt x="4" y="41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37" name="Freeform 75"/>
                <p:cNvSpPr>
                  <a:spLocks noEditPoints="1"/>
                </p:cNvSpPr>
                <p:nvPr/>
              </p:nvSpPr>
              <p:spPr bwMode="auto">
                <a:xfrm>
                  <a:off x="381000" y="3581400"/>
                  <a:ext cx="3435350" cy="2667000"/>
                </a:xfrm>
                <a:custGeom>
                  <a:avLst/>
                  <a:gdLst/>
                  <a:ahLst/>
                  <a:cxnLst>
                    <a:cxn ang="0">
                      <a:pos x="2160" y="44"/>
                    </a:cxn>
                    <a:cxn ang="0">
                      <a:pos x="2102" y="6"/>
                    </a:cxn>
                    <a:cxn ang="0">
                      <a:pos x="1752" y="118"/>
                    </a:cxn>
                    <a:cxn ang="0">
                      <a:pos x="1142" y="870"/>
                    </a:cxn>
                    <a:cxn ang="0">
                      <a:pos x="1126" y="832"/>
                    </a:cxn>
                    <a:cxn ang="0">
                      <a:pos x="1126" y="794"/>
                    </a:cxn>
                    <a:cxn ang="0">
                      <a:pos x="1100" y="780"/>
                    </a:cxn>
                    <a:cxn ang="0">
                      <a:pos x="1080" y="778"/>
                    </a:cxn>
                    <a:cxn ang="0">
                      <a:pos x="1068" y="788"/>
                    </a:cxn>
                    <a:cxn ang="0">
                      <a:pos x="1034" y="802"/>
                    </a:cxn>
                    <a:cxn ang="0">
                      <a:pos x="1024" y="846"/>
                    </a:cxn>
                    <a:cxn ang="0">
                      <a:pos x="690" y="370"/>
                    </a:cxn>
                    <a:cxn ang="0">
                      <a:pos x="118" y="0"/>
                    </a:cxn>
                    <a:cxn ang="0">
                      <a:pos x="32" y="18"/>
                    </a:cxn>
                    <a:cxn ang="0">
                      <a:pos x="2" y="64"/>
                    </a:cxn>
                    <a:cxn ang="0">
                      <a:pos x="108" y="686"/>
                    </a:cxn>
                    <a:cxn ang="0">
                      <a:pos x="348" y="952"/>
                    </a:cxn>
                    <a:cxn ang="0">
                      <a:pos x="504" y="1020"/>
                    </a:cxn>
                    <a:cxn ang="0">
                      <a:pos x="346" y="1198"/>
                    </a:cxn>
                    <a:cxn ang="0">
                      <a:pos x="330" y="1284"/>
                    </a:cxn>
                    <a:cxn ang="0">
                      <a:pos x="372" y="1442"/>
                    </a:cxn>
                    <a:cxn ang="0">
                      <a:pos x="406" y="1476"/>
                    </a:cxn>
                    <a:cxn ang="0">
                      <a:pos x="436" y="1500"/>
                    </a:cxn>
                    <a:cxn ang="0">
                      <a:pos x="478" y="1550"/>
                    </a:cxn>
                    <a:cxn ang="0">
                      <a:pos x="516" y="1562"/>
                    </a:cxn>
                    <a:cxn ang="0">
                      <a:pos x="558" y="1608"/>
                    </a:cxn>
                    <a:cxn ang="0">
                      <a:pos x="622" y="1636"/>
                    </a:cxn>
                    <a:cxn ang="0">
                      <a:pos x="708" y="1676"/>
                    </a:cxn>
                    <a:cxn ang="0">
                      <a:pos x="742" y="1660"/>
                    </a:cxn>
                    <a:cxn ang="0">
                      <a:pos x="836" y="1606"/>
                    </a:cxn>
                    <a:cxn ang="0">
                      <a:pos x="892" y="1528"/>
                    </a:cxn>
                    <a:cxn ang="0">
                      <a:pos x="1012" y="1188"/>
                    </a:cxn>
                    <a:cxn ang="0">
                      <a:pos x="1016" y="1342"/>
                    </a:cxn>
                    <a:cxn ang="0">
                      <a:pos x="1018" y="1494"/>
                    </a:cxn>
                    <a:cxn ang="0">
                      <a:pos x="1120" y="1598"/>
                    </a:cxn>
                    <a:cxn ang="0">
                      <a:pos x="1146" y="1430"/>
                    </a:cxn>
                    <a:cxn ang="0">
                      <a:pos x="1128" y="1158"/>
                    </a:cxn>
                    <a:cxn ang="0">
                      <a:pos x="1150" y="1176"/>
                    </a:cxn>
                    <a:cxn ang="0">
                      <a:pos x="1274" y="1528"/>
                    </a:cxn>
                    <a:cxn ang="0">
                      <a:pos x="1370" y="1646"/>
                    </a:cxn>
                    <a:cxn ang="0">
                      <a:pos x="1424" y="1660"/>
                    </a:cxn>
                    <a:cxn ang="0">
                      <a:pos x="1458" y="1676"/>
                    </a:cxn>
                    <a:cxn ang="0">
                      <a:pos x="1544" y="1636"/>
                    </a:cxn>
                    <a:cxn ang="0">
                      <a:pos x="1608" y="1608"/>
                    </a:cxn>
                    <a:cxn ang="0">
                      <a:pos x="1650" y="1562"/>
                    </a:cxn>
                    <a:cxn ang="0">
                      <a:pos x="1688" y="1550"/>
                    </a:cxn>
                    <a:cxn ang="0">
                      <a:pos x="1730" y="1500"/>
                    </a:cxn>
                    <a:cxn ang="0">
                      <a:pos x="1760" y="1476"/>
                    </a:cxn>
                    <a:cxn ang="0">
                      <a:pos x="1794" y="1442"/>
                    </a:cxn>
                    <a:cxn ang="0">
                      <a:pos x="1836" y="1284"/>
                    </a:cxn>
                    <a:cxn ang="0">
                      <a:pos x="1820" y="1198"/>
                    </a:cxn>
                    <a:cxn ang="0">
                      <a:pos x="1662" y="1020"/>
                    </a:cxn>
                    <a:cxn ang="0">
                      <a:pos x="1882" y="942"/>
                    </a:cxn>
                    <a:cxn ang="0">
                      <a:pos x="2086" y="544"/>
                    </a:cxn>
                    <a:cxn ang="0">
                      <a:pos x="1076" y="792"/>
                    </a:cxn>
                  </a:cxnLst>
                  <a:rect l="0" t="0" r="r" b="b"/>
                  <a:pathLst>
                    <a:path w="2164" h="1680">
                      <a:moveTo>
                        <a:pt x="2162" y="70"/>
                      </a:moveTo>
                      <a:lnTo>
                        <a:pt x="2162" y="70"/>
                      </a:lnTo>
                      <a:lnTo>
                        <a:pt x="2164" y="64"/>
                      </a:lnTo>
                      <a:lnTo>
                        <a:pt x="2164" y="60"/>
                      </a:lnTo>
                      <a:lnTo>
                        <a:pt x="2164" y="52"/>
                      </a:lnTo>
                      <a:lnTo>
                        <a:pt x="2160" y="44"/>
                      </a:lnTo>
                      <a:lnTo>
                        <a:pt x="2156" y="36"/>
                      </a:lnTo>
                      <a:lnTo>
                        <a:pt x="2146" y="28"/>
                      </a:lnTo>
                      <a:lnTo>
                        <a:pt x="2134" y="18"/>
                      </a:lnTo>
                      <a:lnTo>
                        <a:pt x="2134" y="18"/>
                      </a:lnTo>
                      <a:lnTo>
                        <a:pt x="2118" y="12"/>
                      </a:lnTo>
                      <a:lnTo>
                        <a:pt x="2102" y="6"/>
                      </a:lnTo>
                      <a:lnTo>
                        <a:pt x="2086" y="4"/>
                      </a:lnTo>
                      <a:lnTo>
                        <a:pt x="2072" y="2"/>
                      </a:lnTo>
                      <a:lnTo>
                        <a:pt x="2048" y="0"/>
                      </a:lnTo>
                      <a:lnTo>
                        <a:pt x="2038" y="0"/>
                      </a:lnTo>
                      <a:lnTo>
                        <a:pt x="1904" y="40"/>
                      </a:lnTo>
                      <a:lnTo>
                        <a:pt x="1752" y="118"/>
                      </a:lnTo>
                      <a:lnTo>
                        <a:pt x="1598" y="244"/>
                      </a:lnTo>
                      <a:lnTo>
                        <a:pt x="1476" y="370"/>
                      </a:lnTo>
                      <a:lnTo>
                        <a:pt x="1312" y="580"/>
                      </a:lnTo>
                      <a:lnTo>
                        <a:pt x="1216" y="732"/>
                      </a:lnTo>
                      <a:lnTo>
                        <a:pt x="1160" y="836"/>
                      </a:lnTo>
                      <a:lnTo>
                        <a:pt x="1142" y="870"/>
                      </a:lnTo>
                      <a:lnTo>
                        <a:pt x="1142" y="870"/>
                      </a:lnTo>
                      <a:lnTo>
                        <a:pt x="1142" y="860"/>
                      </a:lnTo>
                      <a:lnTo>
                        <a:pt x="1142" y="860"/>
                      </a:lnTo>
                      <a:lnTo>
                        <a:pt x="1142" y="856"/>
                      </a:lnTo>
                      <a:lnTo>
                        <a:pt x="1138" y="848"/>
                      </a:lnTo>
                      <a:lnTo>
                        <a:pt x="1126" y="832"/>
                      </a:lnTo>
                      <a:lnTo>
                        <a:pt x="1126" y="832"/>
                      </a:lnTo>
                      <a:lnTo>
                        <a:pt x="1132" y="822"/>
                      </a:lnTo>
                      <a:lnTo>
                        <a:pt x="1134" y="812"/>
                      </a:lnTo>
                      <a:lnTo>
                        <a:pt x="1134" y="812"/>
                      </a:lnTo>
                      <a:lnTo>
                        <a:pt x="1132" y="802"/>
                      </a:lnTo>
                      <a:lnTo>
                        <a:pt x="1126" y="794"/>
                      </a:lnTo>
                      <a:lnTo>
                        <a:pt x="1118" y="788"/>
                      </a:lnTo>
                      <a:lnTo>
                        <a:pt x="1108" y="786"/>
                      </a:lnTo>
                      <a:lnTo>
                        <a:pt x="1108" y="786"/>
                      </a:lnTo>
                      <a:lnTo>
                        <a:pt x="1104" y="786"/>
                      </a:lnTo>
                      <a:lnTo>
                        <a:pt x="1108" y="780"/>
                      </a:lnTo>
                      <a:lnTo>
                        <a:pt x="1100" y="780"/>
                      </a:lnTo>
                      <a:lnTo>
                        <a:pt x="1094" y="780"/>
                      </a:lnTo>
                      <a:lnTo>
                        <a:pt x="1094" y="780"/>
                      </a:lnTo>
                      <a:lnTo>
                        <a:pt x="1086" y="774"/>
                      </a:lnTo>
                      <a:lnTo>
                        <a:pt x="1086" y="776"/>
                      </a:lnTo>
                      <a:lnTo>
                        <a:pt x="1084" y="774"/>
                      </a:lnTo>
                      <a:lnTo>
                        <a:pt x="1080" y="778"/>
                      </a:lnTo>
                      <a:lnTo>
                        <a:pt x="1074" y="776"/>
                      </a:lnTo>
                      <a:lnTo>
                        <a:pt x="1074" y="780"/>
                      </a:lnTo>
                      <a:lnTo>
                        <a:pt x="1068" y="780"/>
                      </a:lnTo>
                      <a:lnTo>
                        <a:pt x="1064" y="780"/>
                      </a:lnTo>
                      <a:lnTo>
                        <a:pt x="1068" y="788"/>
                      </a:lnTo>
                      <a:lnTo>
                        <a:pt x="1068" y="788"/>
                      </a:lnTo>
                      <a:lnTo>
                        <a:pt x="1068" y="788"/>
                      </a:lnTo>
                      <a:lnTo>
                        <a:pt x="1058" y="786"/>
                      </a:lnTo>
                      <a:lnTo>
                        <a:pt x="1058" y="786"/>
                      </a:lnTo>
                      <a:lnTo>
                        <a:pt x="1048" y="788"/>
                      </a:lnTo>
                      <a:lnTo>
                        <a:pt x="1040" y="794"/>
                      </a:lnTo>
                      <a:lnTo>
                        <a:pt x="1034" y="802"/>
                      </a:lnTo>
                      <a:lnTo>
                        <a:pt x="1032" y="812"/>
                      </a:lnTo>
                      <a:lnTo>
                        <a:pt x="1032" y="812"/>
                      </a:lnTo>
                      <a:lnTo>
                        <a:pt x="1034" y="820"/>
                      </a:lnTo>
                      <a:lnTo>
                        <a:pt x="1036" y="828"/>
                      </a:lnTo>
                      <a:lnTo>
                        <a:pt x="1036" y="828"/>
                      </a:lnTo>
                      <a:lnTo>
                        <a:pt x="1024" y="846"/>
                      </a:lnTo>
                      <a:lnTo>
                        <a:pt x="1020" y="854"/>
                      </a:lnTo>
                      <a:lnTo>
                        <a:pt x="1018" y="860"/>
                      </a:lnTo>
                      <a:lnTo>
                        <a:pt x="1006" y="836"/>
                      </a:lnTo>
                      <a:lnTo>
                        <a:pt x="950" y="732"/>
                      </a:lnTo>
                      <a:lnTo>
                        <a:pt x="854" y="580"/>
                      </a:lnTo>
                      <a:lnTo>
                        <a:pt x="690" y="370"/>
                      </a:lnTo>
                      <a:lnTo>
                        <a:pt x="568" y="244"/>
                      </a:lnTo>
                      <a:lnTo>
                        <a:pt x="412" y="118"/>
                      </a:lnTo>
                      <a:lnTo>
                        <a:pt x="262" y="40"/>
                      </a:lnTo>
                      <a:lnTo>
                        <a:pt x="128" y="0"/>
                      </a:lnTo>
                      <a:lnTo>
                        <a:pt x="128" y="0"/>
                      </a:lnTo>
                      <a:lnTo>
                        <a:pt x="118" y="0"/>
                      </a:lnTo>
                      <a:lnTo>
                        <a:pt x="94" y="2"/>
                      </a:lnTo>
                      <a:lnTo>
                        <a:pt x="80" y="4"/>
                      </a:lnTo>
                      <a:lnTo>
                        <a:pt x="64" y="6"/>
                      </a:lnTo>
                      <a:lnTo>
                        <a:pt x="48" y="12"/>
                      </a:lnTo>
                      <a:lnTo>
                        <a:pt x="32" y="18"/>
                      </a:lnTo>
                      <a:lnTo>
                        <a:pt x="32" y="18"/>
                      </a:lnTo>
                      <a:lnTo>
                        <a:pt x="20" y="28"/>
                      </a:lnTo>
                      <a:lnTo>
                        <a:pt x="10" y="36"/>
                      </a:lnTo>
                      <a:lnTo>
                        <a:pt x="6" y="44"/>
                      </a:lnTo>
                      <a:lnTo>
                        <a:pt x="2" y="52"/>
                      </a:lnTo>
                      <a:lnTo>
                        <a:pt x="2" y="60"/>
                      </a:lnTo>
                      <a:lnTo>
                        <a:pt x="2" y="64"/>
                      </a:lnTo>
                      <a:lnTo>
                        <a:pt x="4" y="70"/>
                      </a:lnTo>
                      <a:lnTo>
                        <a:pt x="0" y="114"/>
                      </a:lnTo>
                      <a:lnTo>
                        <a:pt x="12" y="226"/>
                      </a:lnTo>
                      <a:lnTo>
                        <a:pt x="58" y="452"/>
                      </a:lnTo>
                      <a:lnTo>
                        <a:pt x="80" y="544"/>
                      </a:lnTo>
                      <a:lnTo>
                        <a:pt x="108" y="686"/>
                      </a:lnTo>
                      <a:lnTo>
                        <a:pt x="122" y="734"/>
                      </a:lnTo>
                      <a:lnTo>
                        <a:pt x="154" y="810"/>
                      </a:lnTo>
                      <a:lnTo>
                        <a:pt x="196" y="876"/>
                      </a:lnTo>
                      <a:lnTo>
                        <a:pt x="240" y="918"/>
                      </a:lnTo>
                      <a:lnTo>
                        <a:pt x="284" y="942"/>
                      </a:lnTo>
                      <a:lnTo>
                        <a:pt x="348" y="952"/>
                      </a:lnTo>
                      <a:lnTo>
                        <a:pt x="410" y="960"/>
                      </a:lnTo>
                      <a:lnTo>
                        <a:pt x="622" y="978"/>
                      </a:lnTo>
                      <a:lnTo>
                        <a:pt x="622" y="978"/>
                      </a:lnTo>
                      <a:lnTo>
                        <a:pt x="580" y="992"/>
                      </a:lnTo>
                      <a:lnTo>
                        <a:pt x="538" y="1006"/>
                      </a:lnTo>
                      <a:lnTo>
                        <a:pt x="504" y="1020"/>
                      </a:lnTo>
                      <a:lnTo>
                        <a:pt x="486" y="1028"/>
                      </a:lnTo>
                      <a:lnTo>
                        <a:pt x="486" y="1028"/>
                      </a:lnTo>
                      <a:lnTo>
                        <a:pt x="444" y="1066"/>
                      </a:lnTo>
                      <a:lnTo>
                        <a:pt x="410" y="1098"/>
                      </a:lnTo>
                      <a:lnTo>
                        <a:pt x="346" y="1198"/>
                      </a:lnTo>
                      <a:lnTo>
                        <a:pt x="346" y="1198"/>
                      </a:lnTo>
                      <a:lnTo>
                        <a:pt x="338" y="1222"/>
                      </a:lnTo>
                      <a:lnTo>
                        <a:pt x="330" y="1242"/>
                      </a:lnTo>
                      <a:lnTo>
                        <a:pt x="326" y="1256"/>
                      </a:lnTo>
                      <a:lnTo>
                        <a:pt x="326" y="1256"/>
                      </a:lnTo>
                      <a:lnTo>
                        <a:pt x="326" y="1270"/>
                      </a:lnTo>
                      <a:lnTo>
                        <a:pt x="330" y="1284"/>
                      </a:lnTo>
                      <a:lnTo>
                        <a:pt x="334" y="1302"/>
                      </a:lnTo>
                      <a:lnTo>
                        <a:pt x="334" y="1346"/>
                      </a:lnTo>
                      <a:lnTo>
                        <a:pt x="358" y="1386"/>
                      </a:lnTo>
                      <a:lnTo>
                        <a:pt x="370" y="1438"/>
                      </a:lnTo>
                      <a:lnTo>
                        <a:pt x="370" y="1438"/>
                      </a:lnTo>
                      <a:lnTo>
                        <a:pt x="372" y="1442"/>
                      </a:lnTo>
                      <a:lnTo>
                        <a:pt x="376" y="1454"/>
                      </a:lnTo>
                      <a:lnTo>
                        <a:pt x="380" y="1460"/>
                      </a:lnTo>
                      <a:lnTo>
                        <a:pt x="386" y="1466"/>
                      </a:lnTo>
                      <a:lnTo>
                        <a:pt x="396" y="1472"/>
                      </a:lnTo>
                      <a:lnTo>
                        <a:pt x="406" y="1476"/>
                      </a:lnTo>
                      <a:lnTo>
                        <a:pt x="406" y="1476"/>
                      </a:lnTo>
                      <a:lnTo>
                        <a:pt x="418" y="1480"/>
                      </a:lnTo>
                      <a:lnTo>
                        <a:pt x="424" y="1484"/>
                      </a:lnTo>
                      <a:lnTo>
                        <a:pt x="430" y="1488"/>
                      </a:lnTo>
                      <a:lnTo>
                        <a:pt x="434" y="1492"/>
                      </a:lnTo>
                      <a:lnTo>
                        <a:pt x="436" y="1498"/>
                      </a:lnTo>
                      <a:lnTo>
                        <a:pt x="436" y="1500"/>
                      </a:lnTo>
                      <a:lnTo>
                        <a:pt x="436" y="1500"/>
                      </a:lnTo>
                      <a:lnTo>
                        <a:pt x="444" y="1514"/>
                      </a:lnTo>
                      <a:lnTo>
                        <a:pt x="458" y="1534"/>
                      </a:lnTo>
                      <a:lnTo>
                        <a:pt x="458" y="1534"/>
                      </a:lnTo>
                      <a:lnTo>
                        <a:pt x="466" y="1540"/>
                      </a:lnTo>
                      <a:lnTo>
                        <a:pt x="478" y="1550"/>
                      </a:lnTo>
                      <a:lnTo>
                        <a:pt x="490" y="1556"/>
                      </a:lnTo>
                      <a:lnTo>
                        <a:pt x="498" y="1558"/>
                      </a:lnTo>
                      <a:lnTo>
                        <a:pt x="504" y="1558"/>
                      </a:lnTo>
                      <a:lnTo>
                        <a:pt x="504" y="1558"/>
                      </a:lnTo>
                      <a:lnTo>
                        <a:pt x="510" y="1558"/>
                      </a:lnTo>
                      <a:lnTo>
                        <a:pt x="516" y="1562"/>
                      </a:lnTo>
                      <a:lnTo>
                        <a:pt x="528" y="1572"/>
                      </a:lnTo>
                      <a:lnTo>
                        <a:pt x="536" y="1582"/>
                      </a:lnTo>
                      <a:lnTo>
                        <a:pt x="540" y="1588"/>
                      </a:lnTo>
                      <a:lnTo>
                        <a:pt x="540" y="1588"/>
                      </a:lnTo>
                      <a:lnTo>
                        <a:pt x="548" y="1598"/>
                      </a:lnTo>
                      <a:lnTo>
                        <a:pt x="558" y="1608"/>
                      </a:lnTo>
                      <a:lnTo>
                        <a:pt x="564" y="1612"/>
                      </a:lnTo>
                      <a:lnTo>
                        <a:pt x="570" y="1614"/>
                      </a:lnTo>
                      <a:lnTo>
                        <a:pt x="570" y="1614"/>
                      </a:lnTo>
                      <a:lnTo>
                        <a:pt x="586" y="1618"/>
                      </a:lnTo>
                      <a:lnTo>
                        <a:pt x="602" y="1626"/>
                      </a:lnTo>
                      <a:lnTo>
                        <a:pt x="622" y="1636"/>
                      </a:lnTo>
                      <a:lnTo>
                        <a:pt x="648" y="1656"/>
                      </a:lnTo>
                      <a:lnTo>
                        <a:pt x="676" y="1678"/>
                      </a:lnTo>
                      <a:lnTo>
                        <a:pt x="676" y="1678"/>
                      </a:lnTo>
                      <a:lnTo>
                        <a:pt x="682" y="1678"/>
                      </a:lnTo>
                      <a:lnTo>
                        <a:pt x="694" y="1680"/>
                      </a:lnTo>
                      <a:lnTo>
                        <a:pt x="708" y="1676"/>
                      </a:lnTo>
                      <a:lnTo>
                        <a:pt x="716" y="1674"/>
                      </a:lnTo>
                      <a:lnTo>
                        <a:pt x="724" y="1670"/>
                      </a:lnTo>
                      <a:lnTo>
                        <a:pt x="724" y="1670"/>
                      </a:lnTo>
                      <a:lnTo>
                        <a:pt x="730" y="1664"/>
                      </a:lnTo>
                      <a:lnTo>
                        <a:pt x="736" y="1662"/>
                      </a:lnTo>
                      <a:lnTo>
                        <a:pt x="742" y="1660"/>
                      </a:lnTo>
                      <a:lnTo>
                        <a:pt x="746" y="1660"/>
                      </a:lnTo>
                      <a:lnTo>
                        <a:pt x="754" y="1664"/>
                      </a:lnTo>
                      <a:lnTo>
                        <a:pt x="756" y="1664"/>
                      </a:lnTo>
                      <a:lnTo>
                        <a:pt x="772" y="1662"/>
                      </a:lnTo>
                      <a:lnTo>
                        <a:pt x="796" y="1646"/>
                      </a:lnTo>
                      <a:lnTo>
                        <a:pt x="836" y="1606"/>
                      </a:lnTo>
                      <a:lnTo>
                        <a:pt x="836" y="1606"/>
                      </a:lnTo>
                      <a:lnTo>
                        <a:pt x="840" y="1602"/>
                      </a:lnTo>
                      <a:lnTo>
                        <a:pt x="852" y="1588"/>
                      </a:lnTo>
                      <a:lnTo>
                        <a:pt x="870" y="1564"/>
                      </a:lnTo>
                      <a:lnTo>
                        <a:pt x="892" y="1528"/>
                      </a:lnTo>
                      <a:lnTo>
                        <a:pt x="892" y="1528"/>
                      </a:lnTo>
                      <a:lnTo>
                        <a:pt x="914" y="1478"/>
                      </a:lnTo>
                      <a:lnTo>
                        <a:pt x="938" y="1424"/>
                      </a:lnTo>
                      <a:lnTo>
                        <a:pt x="964" y="1362"/>
                      </a:lnTo>
                      <a:lnTo>
                        <a:pt x="964" y="1362"/>
                      </a:lnTo>
                      <a:lnTo>
                        <a:pt x="988" y="1268"/>
                      </a:lnTo>
                      <a:lnTo>
                        <a:pt x="1012" y="1188"/>
                      </a:lnTo>
                      <a:lnTo>
                        <a:pt x="1034" y="1116"/>
                      </a:lnTo>
                      <a:lnTo>
                        <a:pt x="1032" y="1158"/>
                      </a:lnTo>
                      <a:lnTo>
                        <a:pt x="1024" y="1232"/>
                      </a:lnTo>
                      <a:lnTo>
                        <a:pt x="1026" y="1256"/>
                      </a:lnTo>
                      <a:lnTo>
                        <a:pt x="1016" y="1290"/>
                      </a:lnTo>
                      <a:lnTo>
                        <a:pt x="1016" y="1342"/>
                      </a:lnTo>
                      <a:lnTo>
                        <a:pt x="1016" y="1356"/>
                      </a:lnTo>
                      <a:lnTo>
                        <a:pt x="1016" y="1430"/>
                      </a:lnTo>
                      <a:lnTo>
                        <a:pt x="1026" y="1436"/>
                      </a:lnTo>
                      <a:lnTo>
                        <a:pt x="1026" y="1446"/>
                      </a:lnTo>
                      <a:lnTo>
                        <a:pt x="1016" y="1458"/>
                      </a:lnTo>
                      <a:lnTo>
                        <a:pt x="1018" y="1494"/>
                      </a:lnTo>
                      <a:lnTo>
                        <a:pt x="1018" y="1552"/>
                      </a:lnTo>
                      <a:lnTo>
                        <a:pt x="1040" y="1598"/>
                      </a:lnTo>
                      <a:lnTo>
                        <a:pt x="1076" y="1628"/>
                      </a:lnTo>
                      <a:lnTo>
                        <a:pt x="1080" y="1596"/>
                      </a:lnTo>
                      <a:lnTo>
                        <a:pt x="1084" y="1628"/>
                      </a:lnTo>
                      <a:lnTo>
                        <a:pt x="1120" y="1598"/>
                      </a:lnTo>
                      <a:lnTo>
                        <a:pt x="1142" y="1552"/>
                      </a:lnTo>
                      <a:lnTo>
                        <a:pt x="1142" y="1494"/>
                      </a:lnTo>
                      <a:lnTo>
                        <a:pt x="1146" y="1458"/>
                      </a:lnTo>
                      <a:lnTo>
                        <a:pt x="1134" y="1446"/>
                      </a:lnTo>
                      <a:lnTo>
                        <a:pt x="1134" y="1436"/>
                      </a:lnTo>
                      <a:lnTo>
                        <a:pt x="1146" y="1430"/>
                      </a:lnTo>
                      <a:lnTo>
                        <a:pt x="1146" y="1356"/>
                      </a:lnTo>
                      <a:lnTo>
                        <a:pt x="1146" y="1342"/>
                      </a:lnTo>
                      <a:lnTo>
                        <a:pt x="1146" y="1290"/>
                      </a:lnTo>
                      <a:lnTo>
                        <a:pt x="1134" y="1256"/>
                      </a:lnTo>
                      <a:lnTo>
                        <a:pt x="1136" y="1232"/>
                      </a:lnTo>
                      <a:lnTo>
                        <a:pt x="1128" y="1158"/>
                      </a:lnTo>
                      <a:lnTo>
                        <a:pt x="1126" y="1116"/>
                      </a:lnTo>
                      <a:lnTo>
                        <a:pt x="1126" y="1116"/>
                      </a:lnTo>
                      <a:lnTo>
                        <a:pt x="1126" y="1106"/>
                      </a:lnTo>
                      <a:lnTo>
                        <a:pt x="1126" y="1106"/>
                      </a:lnTo>
                      <a:lnTo>
                        <a:pt x="1138" y="1136"/>
                      </a:lnTo>
                      <a:lnTo>
                        <a:pt x="1150" y="1176"/>
                      </a:lnTo>
                      <a:lnTo>
                        <a:pt x="1174" y="1260"/>
                      </a:lnTo>
                      <a:lnTo>
                        <a:pt x="1202" y="1362"/>
                      </a:lnTo>
                      <a:lnTo>
                        <a:pt x="1202" y="1362"/>
                      </a:lnTo>
                      <a:lnTo>
                        <a:pt x="1228" y="1424"/>
                      </a:lnTo>
                      <a:lnTo>
                        <a:pt x="1250" y="1478"/>
                      </a:lnTo>
                      <a:lnTo>
                        <a:pt x="1274" y="1528"/>
                      </a:lnTo>
                      <a:lnTo>
                        <a:pt x="1274" y="1528"/>
                      </a:lnTo>
                      <a:lnTo>
                        <a:pt x="1296" y="1564"/>
                      </a:lnTo>
                      <a:lnTo>
                        <a:pt x="1312" y="1588"/>
                      </a:lnTo>
                      <a:lnTo>
                        <a:pt x="1326" y="1602"/>
                      </a:lnTo>
                      <a:lnTo>
                        <a:pt x="1330" y="1606"/>
                      </a:lnTo>
                      <a:lnTo>
                        <a:pt x="1370" y="1646"/>
                      </a:lnTo>
                      <a:lnTo>
                        <a:pt x="1394" y="1662"/>
                      </a:lnTo>
                      <a:lnTo>
                        <a:pt x="1410" y="1664"/>
                      </a:lnTo>
                      <a:lnTo>
                        <a:pt x="1410" y="1664"/>
                      </a:lnTo>
                      <a:lnTo>
                        <a:pt x="1412" y="1664"/>
                      </a:lnTo>
                      <a:lnTo>
                        <a:pt x="1420" y="1660"/>
                      </a:lnTo>
                      <a:lnTo>
                        <a:pt x="1424" y="1660"/>
                      </a:lnTo>
                      <a:lnTo>
                        <a:pt x="1430" y="1662"/>
                      </a:lnTo>
                      <a:lnTo>
                        <a:pt x="1436" y="1664"/>
                      </a:lnTo>
                      <a:lnTo>
                        <a:pt x="1442" y="1670"/>
                      </a:lnTo>
                      <a:lnTo>
                        <a:pt x="1442" y="1670"/>
                      </a:lnTo>
                      <a:lnTo>
                        <a:pt x="1450" y="1674"/>
                      </a:lnTo>
                      <a:lnTo>
                        <a:pt x="1458" y="1676"/>
                      </a:lnTo>
                      <a:lnTo>
                        <a:pt x="1472" y="1680"/>
                      </a:lnTo>
                      <a:lnTo>
                        <a:pt x="1484" y="1678"/>
                      </a:lnTo>
                      <a:lnTo>
                        <a:pt x="1490" y="1678"/>
                      </a:lnTo>
                      <a:lnTo>
                        <a:pt x="1518" y="1656"/>
                      </a:lnTo>
                      <a:lnTo>
                        <a:pt x="1544" y="1636"/>
                      </a:lnTo>
                      <a:lnTo>
                        <a:pt x="1544" y="1636"/>
                      </a:lnTo>
                      <a:lnTo>
                        <a:pt x="1564" y="1626"/>
                      </a:lnTo>
                      <a:lnTo>
                        <a:pt x="1580" y="1618"/>
                      </a:lnTo>
                      <a:lnTo>
                        <a:pt x="1596" y="1614"/>
                      </a:lnTo>
                      <a:lnTo>
                        <a:pt x="1596" y="1614"/>
                      </a:lnTo>
                      <a:lnTo>
                        <a:pt x="1602" y="1612"/>
                      </a:lnTo>
                      <a:lnTo>
                        <a:pt x="1608" y="1608"/>
                      </a:lnTo>
                      <a:lnTo>
                        <a:pt x="1618" y="1598"/>
                      </a:lnTo>
                      <a:lnTo>
                        <a:pt x="1626" y="1588"/>
                      </a:lnTo>
                      <a:lnTo>
                        <a:pt x="1626" y="1588"/>
                      </a:lnTo>
                      <a:lnTo>
                        <a:pt x="1630" y="1582"/>
                      </a:lnTo>
                      <a:lnTo>
                        <a:pt x="1638" y="1572"/>
                      </a:lnTo>
                      <a:lnTo>
                        <a:pt x="1650" y="1562"/>
                      </a:lnTo>
                      <a:lnTo>
                        <a:pt x="1656" y="1558"/>
                      </a:lnTo>
                      <a:lnTo>
                        <a:pt x="1662" y="1558"/>
                      </a:lnTo>
                      <a:lnTo>
                        <a:pt x="1662" y="1558"/>
                      </a:lnTo>
                      <a:lnTo>
                        <a:pt x="1668" y="1558"/>
                      </a:lnTo>
                      <a:lnTo>
                        <a:pt x="1674" y="1556"/>
                      </a:lnTo>
                      <a:lnTo>
                        <a:pt x="1688" y="1550"/>
                      </a:lnTo>
                      <a:lnTo>
                        <a:pt x="1700" y="1540"/>
                      </a:lnTo>
                      <a:lnTo>
                        <a:pt x="1708" y="1534"/>
                      </a:lnTo>
                      <a:lnTo>
                        <a:pt x="1708" y="1534"/>
                      </a:lnTo>
                      <a:lnTo>
                        <a:pt x="1722" y="1514"/>
                      </a:lnTo>
                      <a:lnTo>
                        <a:pt x="1730" y="1500"/>
                      </a:lnTo>
                      <a:lnTo>
                        <a:pt x="1730" y="1500"/>
                      </a:lnTo>
                      <a:lnTo>
                        <a:pt x="1730" y="1498"/>
                      </a:lnTo>
                      <a:lnTo>
                        <a:pt x="1732" y="1492"/>
                      </a:lnTo>
                      <a:lnTo>
                        <a:pt x="1736" y="1488"/>
                      </a:lnTo>
                      <a:lnTo>
                        <a:pt x="1740" y="1484"/>
                      </a:lnTo>
                      <a:lnTo>
                        <a:pt x="1748" y="1480"/>
                      </a:lnTo>
                      <a:lnTo>
                        <a:pt x="1760" y="1476"/>
                      </a:lnTo>
                      <a:lnTo>
                        <a:pt x="1760" y="1476"/>
                      </a:lnTo>
                      <a:lnTo>
                        <a:pt x="1770" y="1472"/>
                      </a:lnTo>
                      <a:lnTo>
                        <a:pt x="1780" y="1466"/>
                      </a:lnTo>
                      <a:lnTo>
                        <a:pt x="1786" y="1460"/>
                      </a:lnTo>
                      <a:lnTo>
                        <a:pt x="1790" y="1454"/>
                      </a:lnTo>
                      <a:lnTo>
                        <a:pt x="1794" y="1442"/>
                      </a:lnTo>
                      <a:lnTo>
                        <a:pt x="1794" y="1438"/>
                      </a:lnTo>
                      <a:lnTo>
                        <a:pt x="1808" y="1386"/>
                      </a:lnTo>
                      <a:lnTo>
                        <a:pt x="1832" y="1346"/>
                      </a:lnTo>
                      <a:lnTo>
                        <a:pt x="1832" y="1302"/>
                      </a:lnTo>
                      <a:lnTo>
                        <a:pt x="1832" y="1302"/>
                      </a:lnTo>
                      <a:lnTo>
                        <a:pt x="1836" y="1284"/>
                      </a:lnTo>
                      <a:lnTo>
                        <a:pt x="1840" y="1270"/>
                      </a:lnTo>
                      <a:lnTo>
                        <a:pt x="1840" y="1256"/>
                      </a:lnTo>
                      <a:lnTo>
                        <a:pt x="1840" y="1256"/>
                      </a:lnTo>
                      <a:lnTo>
                        <a:pt x="1836" y="1242"/>
                      </a:lnTo>
                      <a:lnTo>
                        <a:pt x="1828" y="1222"/>
                      </a:lnTo>
                      <a:lnTo>
                        <a:pt x="1820" y="1198"/>
                      </a:lnTo>
                      <a:lnTo>
                        <a:pt x="1756" y="1098"/>
                      </a:lnTo>
                      <a:lnTo>
                        <a:pt x="1756" y="1098"/>
                      </a:lnTo>
                      <a:lnTo>
                        <a:pt x="1722" y="1066"/>
                      </a:lnTo>
                      <a:lnTo>
                        <a:pt x="1680" y="1028"/>
                      </a:lnTo>
                      <a:lnTo>
                        <a:pt x="1680" y="1028"/>
                      </a:lnTo>
                      <a:lnTo>
                        <a:pt x="1662" y="1020"/>
                      </a:lnTo>
                      <a:lnTo>
                        <a:pt x="1628" y="1006"/>
                      </a:lnTo>
                      <a:lnTo>
                        <a:pt x="1586" y="992"/>
                      </a:lnTo>
                      <a:lnTo>
                        <a:pt x="1544" y="978"/>
                      </a:lnTo>
                      <a:lnTo>
                        <a:pt x="1756" y="960"/>
                      </a:lnTo>
                      <a:lnTo>
                        <a:pt x="1818" y="952"/>
                      </a:lnTo>
                      <a:lnTo>
                        <a:pt x="1882" y="942"/>
                      </a:lnTo>
                      <a:lnTo>
                        <a:pt x="1926" y="918"/>
                      </a:lnTo>
                      <a:lnTo>
                        <a:pt x="1970" y="876"/>
                      </a:lnTo>
                      <a:lnTo>
                        <a:pt x="2012" y="810"/>
                      </a:lnTo>
                      <a:lnTo>
                        <a:pt x="2044" y="734"/>
                      </a:lnTo>
                      <a:lnTo>
                        <a:pt x="2058" y="686"/>
                      </a:lnTo>
                      <a:lnTo>
                        <a:pt x="2086" y="544"/>
                      </a:lnTo>
                      <a:lnTo>
                        <a:pt x="2108" y="452"/>
                      </a:lnTo>
                      <a:lnTo>
                        <a:pt x="2154" y="226"/>
                      </a:lnTo>
                      <a:lnTo>
                        <a:pt x="2164" y="114"/>
                      </a:lnTo>
                      <a:lnTo>
                        <a:pt x="2162" y="70"/>
                      </a:lnTo>
                      <a:close/>
                      <a:moveTo>
                        <a:pt x="1076" y="792"/>
                      </a:moveTo>
                      <a:lnTo>
                        <a:pt x="1076" y="792"/>
                      </a:lnTo>
                      <a:lnTo>
                        <a:pt x="1076" y="790"/>
                      </a:lnTo>
                      <a:lnTo>
                        <a:pt x="1076" y="790"/>
                      </a:lnTo>
                      <a:lnTo>
                        <a:pt x="1076" y="792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effectLst>
                  <a:glow rad="177800">
                    <a:schemeClr val="bg2">
                      <a:lumMod val="60000"/>
                      <a:lumOff val="40000"/>
                      <a:alpha val="11000"/>
                    </a:schemeClr>
                  </a:glow>
                  <a:softEdge rad="25400"/>
                </a:effectLst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</p:grpSp>
          <p:grpSp>
            <p:nvGrpSpPr>
              <p:cNvPr id="12" name="Group 182"/>
              <p:cNvGrpSpPr>
                <a:grpSpLocks noChangeAspect="1"/>
              </p:cNvGrpSpPr>
              <p:nvPr/>
            </p:nvGrpSpPr>
            <p:grpSpPr>
              <a:xfrm rot="19493664">
                <a:off x="7783359" y="5358489"/>
                <a:ext cx="1188480" cy="974662"/>
                <a:chOff x="381000" y="304800"/>
                <a:chExt cx="3317876" cy="2720975"/>
              </a:xfrm>
              <a:solidFill>
                <a:schemeClr val="bg2">
                  <a:lumMod val="60000"/>
                  <a:lumOff val="40000"/>
                  <a:alpha val="1000"/>
                </a:schemeClr>
              </a:solidFill>
            </p:grpSpPr>
            <p:sp>
              <p:nvSpPr>
                <p:cNvPr id="230" name="Freeform 79"/>
                <p:cNvSpPr>
                  <a:spLocks/>
                </p:cNvSpPr>
                <p:nvPr/>
              </p:nvSpPr>
              <p:spPr bwMode="auto">
                <a:xfrm>
                  <a:off x="1660525" y="654050"/>
                  <a:ext cx="368300" cy="546100"/>
                </a:xfrm>
                <a:custGeom>
                  <a:avLst/>
                  <a:gdLst/>
                  <a:ahLst/>
                  <a:cxnLst>
                    <a:cxn ang="0">
                      <a:pos x="230" y="344"/>
                    </a:cxn>
                    <a:cxn ang="0">
                      <a:pos x="230" y="344"/>
                    </a:cxn>
                    <a:cxn ang="0">
                      <a:pos x="232" y="344"/>
                    </a:cxn>
                    <a:cxn ang="0">
                      <a:pos x="232" y="342"/>
                    </a:cxn>
                    <a:cxn ang="0">
                      <a:pos x="232" y="342"/>
                    </a:cxn>
                    <a:cxn ang="0">
                      <a:pos x="224" y="328"/>
                    </a:cxn>
                    <a:cxn ang="0">
                      <a:pos x="48" y="50"/>
                    </a:cxn>
                    <a:cxn ang="0">
                      <a:pos x="48" y="50"/>
                    </a:cxn>
                    <a:cxn ang="0">
                      <a:pos x="30" y="24"/>
                    </a:cxn>
                    <a:cxn ang="0">
                      <a:pos x="30" y="24"/>
                    </a:cxn>
                    <a:cxn ang="0">
                      <a:pos x="22" y="12"/>
                    </a:cxn>
                    <a:cxn ang="0">
                      <a:pos x="10" y="2"/>
                    </a:cxn>
                    <a:cxn ang="0">
                      <a:pos x="10" y="2"/>
                    </a:cxn>
                    <a:cxn ang="0">
                      <a:pos x="6" y="0"/>
                    </a:cxn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4"/>
                    </a:cxn>
                    <a:cxn ang="0">
                      <a:pos x="0" y="4"/>
                    </a:cxn>
                    <a:cxn ang="0">
                      <a:pos x="4" y="14"/>
                    </a:cxn>
                    <a:cxn ang="0">
                      <a:pos x="10" y="22"/>
                    </a:cxn>
                    <a:cxn ang="0">
                      <a:pos x="10" y="22"/>
                    </a:cxn>
                    <a:cxn ang="0">
                      <a:pos x="18" y="30"/>
                    </a:cxn>
                    <a:cxn ang="0">
                      <a:pos x="26" y="42"/>
                    </a:cxn>
                    <a:cxn ang="0">
                      <a:pos x="218" y="332"/>
                    </a:cxn>
                    <a:cxn ang="0">
                      <a:pos x="218" y="332"/>
                    </a:cxn>
                    <a:cxn ang="0">
                      <a:pos x="226" y="340"/>
                    </a:cxn>
                    <a:cxn ang="0">
                      <a:pos x="230" y="344"/>
                    </a:cxn>
                    <a:cxn ang="0">
                      <a:pos x="230" y="344"/>
                    </a:cxn>
                  </a:cxnLst>
                  <a:rect l="0" t="0" r="r" b="b"/>
                  <a:pathLst>
                    <a:path w="232" h="344">
                      <a:moveTo>
                        <a:pt x="230" y="344"/>
                      </a:moveTo>
                      <a:lnTo>
                        <a:pt x="230" y="344"/>
                      </a:lnTo>
                      <a:lnTo>
                        <a:pt x="232" y="344"/>
                      </a:lnTo>
                      <a:lnTo>
                        <a:pt x="232" y="342"/>
                      </a:lnTo>
                      <a:lnTo>
                        <a:pt x="232" y="342"/>
                      </a:lnTo>
                      <a:lnTo>
                        <a:pt x="224" y="328"/>
                      </a:lnTo>
                      <a:lnTo>
                        <a:pt x="48" y="50"/>
                      </a:lnTo>
                      <a:lnTo>
                        <a:pt x="48" y="50"/>
                      </a:lnTo>
                      <a:lnTo>
                        <a:pt x="30" y="24"/>
                      </a:lnTo>
                      <a:lnTo>
                        <a:pt x="30" y="24"/>
                      </a:lnTo>
                      <a:lnTo>
                        <a:pt x="22" y="12"/>
                      </a:lnTo>
                      <a:lnTo>
                        <a:pt x="10" y="2"/>
                      </a:lnTo>
                      <a:lnTo>
                        <a:pt x="10" y="2"/>
                      </a:lnTo>
                      <a:lnTo>
                        <a:pt x="6" y="0"/>
                      </a:lnTo>
                      <a:lnTo>
                        <a:pt x="2" y="0"/>
                      </a:lnTo>
                      <a:lnTo>
                        <a:pt x="0" y="0"/>
                      </a:lnTo>
                      <a:lnTo>
                        <a:pt x="0" y="4"/>
                      </a:lnTo>
                      <a:lnTo>
                        <a:pt x="0" y="4"/>
                      </a:lnTo>
                      <a:lnTo>
                        <a:pt x="4" y="14"/>
                      </a:lnTo>
                      <a:lnTo>
                        <a:pt x="10" y="22"/>
                      </a:lnTo>
                      <a:lnTo>
                        <a:pt x="10" y="22"/>
                      </a:lnTo>
                      <a:lnTo>
                        <a:pt x="18" y="30"/>
                      </a:lnTo>
                      <a:lnTo>
                        <a:pt x="26" y="42"/>
                      </a:lnTo>
                      <a:lnTo>
                        <a:pt x="218" y="332"/>
                      </a:lnTo>
                      <a:lnTo>
                        <a:pt x="218" y="332"/>
                      </a:lnTo>
                      <a:lnTo>
                        <a:pt x="226" y="340"/>
                      </a:lnTo>
                      <a:lnTo>
                        <a:pt x="230" y="344"/>
                      </a:lnTo>
                      <a:lnTo>
                        <a:pt x="230" y="34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31" name="Freeform 80"/>
                <p:cNvSpPr>
                  <a:spLocks/>
                </p:cNvSpPr>
                <p:nvPr/>
              </p:nvSpPr>
              <p:spPr bwMode="auto">
                <a:xfrm>
                  <a:off x="2032000" y="1216025"/>
                  <a:ext cx="1588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32" name="Freeform 81"/>
                <p:cNvSpPr>
                  <a:spLocks/>
                </p:cNvSpPr>
                <p:nvPr/>
              </p:nvSpPr>
              <p:spPr bwMode="auto">
                <a:xfrm>
                  <a:off x="2057401" y="654050"/>
                  <a:ext cx="368300" cy="546100"/>
                </a:xfrm>
                <a:custGeom>
                  <a:avLst/>
                  <a:gdLst/>
                  <a:ahLst/>
                  <a:cxnLst>
                    <a:cxn ang="0">
                      <a:pos x="2" y="344"/>
                    </a:cxn>
                    <a:cxn ang="0">
                      <a:pos x="2" y="344"/>
                    </a:cxn>
                    <a:cxn ang="0">
                      <a:pos x="6" y="340"/>
                    </a:cxn>
                    <a:cxn ang="0">
                      <a:pos x="14" y="332"/>
                    </a:cxn>
                    <a:cxn ang="0">
                      <a:pos x="206" y="42"/>
                    </a:cxn>
                    <a:cxn ang="0">
                      <a:pos x="206" y="42"/>
                    </a:cxn>
                    <a:cxn ang="0">
                      <a:pos x="214" y="30"/>
                    </a:cxn>
                    <a:cxn ang="0">
                      <a:pos x="222" y="22"/>
                    </a:cxn>
                    <a:cxn ang="0">
                      <a:pos x="222" y="22"/>
                    </a:cxn>
                    <a:cxn ang="0">
                      <a:pos x="228" y="14"/>
                    </a:cxn>
                    <a:cxn ang="0">
                      <a:pos x="232" y="4"/>
                    </a:cxn>
                    <a:cxn ang="0">
                      <a:pos x="232" y="4"/>
                    </a:cxn>
                    <a:cxn ang="0">
                      <a:pos x="232" y="0"/>
                    </a:cxn>
                    <a:cxn ang="0">
                      <a:pos x="230" y="0"/>
                    </a:cxn>
                    <a:cxn ang="0">
                      <a:pos x="226" y="0"/>
                    </a:cxn>
                    <a:cxn ang="0">
                      <a:pos x="222" y="2"/>
                    </a:cxn>
                    <a:cxn ang="0">
                      <a:pos x="222" y="2"/>
                    </a:cxn>
                    <a:cxn ang="0">
                      <a:pos x="210" y="12"/>
                    </a:cxn>
                    <a:cxn ang="0">
                      <a:pos x="202" y="24"/>
                    </a:cxn>
                    <a:cxn ang="0">
                      <a:pos x="202" y="24"/>
                    </a:cxn>
                    <a:cxn ang="0">
                      <a:pos x="184" y="50"/>
                    </a:cxn>
                    <a:cxn ang="0">
                      <a:pos x="8" y="328"/>
                    </a:cxn>
                    <a:cxn ang="0">
                      <a:pos x="8" y="328"/>
                    </a:cxn>
                    <a:cxn ang="0">
                      <a:pos x="0" y="342"/>
                    </a:cxn>
                    <a:cxn ang="0">
                      <a:pos x="0" y="342"/>
                    </a:cxn>
                    <a:cxn ang="0">
                      <a:pos x="0" y="344"/>
                    </a:cxn>
                    <a:cxn ang="0">
                      <a:pos x="0" y="344"/>
                    </a:cxn>
                    <a:cxn ang="0">
                      <a:pos x="2" y="344"/>
                    </a:cxn>
                    <a:cxn ang="0">
                      <a:pos x="2" y="344"/>
                    </a:cxn>
                  </a:cxnLst>
                  <a:rect l="0" t="0" r="r" b="b"/>
                  <a:pathLst>
                    <a:path w="232" h="344">
                      <a:moveTo>
                        <a:pt x="2" y="344"/>
                      </a:moveTo>
                      <a:lnTo>
                        <a:pt x="2" y="344"/>
                      </a:lnTo>
                      <a:lnTo>
                        <a:pt x="6" y="340"/>
                      </a:lnTo>
                      <a:lnTo>
                        <a:pt x="14" y="332"/>
                      </a:lnTo>
                      <a:lnTo>
                        <a:pt x="206" y="42"/>
                      </a:lnTo>
                      <a:lnTo>
                        <a:pt x="206" y="42"/>
                      </a:lnTo>
                      <a:lnTo>
                        <a:pt x="214" y="30"/>
                      </a:lnTo>
                      <a:lnTo>
                        <a:pt x="222" y="22"/>
                      </a:lnTo>
                      <a:lnTo>
                        <a:pt x="222" y="22"/>
                      </a:lnTo>
                      <a:lnTo>
                        <a:pt x="228" y="14"/>
                      </a:lnTo>
                      <a:lnTo>
                        <a:pt x="232" y="4"/>
                      </a:lnTo>
                      <a:lnTo>
                        <a:pt x="232" y="4"/>
                      </a:lnTo>
                      <a:lnTo>
                        <a:pt x="232" y="0"/>
                      </a:lnTo>
                      <a:lnTo>
                        <a:pt x="230" y="0"/>
                      </a:lnTo>
                      <a:lnTo>
                        <a:pt x="226" y="0"/>
                      </a:lnTo>
                      <a:lnTo>
                        <a:pt x="222" y="2"/>
                      </a:lnTo>
                      <a:lnTo>
                        <a:pt x="222" y="2"/>
                      </a:lnTo>
                      <a:lnTo>
                        <a:pt x="210" y="12"/>
                      </a:lnTo>
                      <a:lnTo>
                        <a:pt x="202" y="24"/>
                      </a:lnTo>
                      <a:lnTo>
                        <a:pt x="202" y="24"/>
                      </a:lnTo>
                      <a:lnTo>
                        <a:pt x="184" y="50"/>
                      </a:lnTo>
                      <a:lnTo>
                        <a:pt x="8" y="328"/>
                      </a:lnTo>
                      <a:lnTo>
                        <a:pt x="8" y="328"/>
                      </a:lnTo>
                      <a:lnTo>
                        <a:pt x="0" y="342"/>
                      </a:lnTo>
                      <a:lnTo>
                        <a:pt x="0" y="342"/>
                      </a:lnTo>
                      <a:lnTo>
                        <a:pt x="0" y="344"/>
                      </a:lnTo>
                      <a:lnTo>
                        <a:pt x="0" y="344"/>
                      </a:lnTo>
                      <a:lnTo>
                        <a:pt x="2" y="344"/>
                      </a:lnTo>
                      <a:lnTo>
                        <a:pt x="2" y="34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33" name="Freeform 82"/>
                <p:cNvSpPr>
                  <a:spLocks noEditPoints="1"/>
                </p:cNvSpPr>
                <p:nvPr/>
              </p:nvSpPr>
              <p:spPr bwMode="auto">
                <a:xfrm>
                  <a:off x="381000" y="304800"/>
                  <a:ext cx="3317876" cy="2720975"/>
                </a:xfrm>
                <a:custGeom>
                  <a:avLst/>
                  <a:gdLst/>
                  <a:ahLst/>
                  <a:cxnLst>
                    <a:cxn ang="0">
                      <a:pos x="1784" y="18"/>
                    </a:cxn>
                    <a:cxn ang="0">
                      <a:pos x="1368" y="254"/>
                    </a:cxn>
                    <a:cxn ang="0">
                      <a:pos x="1096" y="632"/>
                    </a:cxn>
                    <a:cxn ang="0">
                      <a:pos x="1066" y="570"/>
                    </a:cxn>
                    <a:cxn ang="0">
                      <a:pos x="1044" y="562"/>
                    </a:cxn>
                    <a:cxn ang="0">
                      <a:pos x="1016" y="572"/>
                    </a:cxn>
                    <a:cxn ang="0">
                      <a:pos x="992" y="628"/>
                    </a:cxn>
                    <a:cxn ang="0">
                      <a:pos x="680" y="216"/>
                    </a:cxn>
                    <a:cxn ang="0">
                      <a:pos x="268" y="10"/>
                    </a:cxn>
                    <a:cxn ang="0">
                      <a:pos x="34" y="198"/>
                    </a:cxn>
                    <a:cxn ang="0">
                      <a:pos x="86" y="264"/>
                    </a:cxn>
                    <a:cxn ang="0">
                      <a:pos x="156" y="340"/>
                    </a:cxn>
                    <a:cxn ang="0">
                      <a:pos x="198" y="442"/>
                    </a:cxn>
                    <a:cxn ang="0">
                      <a:pos x="224" y="492"/>
                    </a:cxn>
                    <a:cxn ang="0">
                      <a:pos x="240" y="572"/>
                    </a:cxn>
                    <a:cxn ang="0">
                      <a:pos x="272" y="640"/>
                    </a:cxn>
                    <a:cxn ang="0">
                      <a:pos x="378" y="740"/>
                    </a:cxn>
                    <a:cxn ang="0">
                      <a:pos x="470" y="858"/>
                    </a:cxn>
                    <a:cxn ang="0">
                      <a:pos x="342" y="1124"/>
                    </a:cxn>
                    <a:cxn ang="0">
                      <a:pos x="376" y="1176"/>
                    </a:cxn>
                    <a:cxn ang="0">
                      <a:pos x="406" y="1268"/>
                    </a:cxn>
                    <a:cxn ang="0">
                      <a:pos x="458" y="1316"/>
                    </a:cxn>
                    <a:cxn ang="0">
                      <a:pos x="502" y="1380"/>
                    </a:cxn>
                    <a:cxn ang="0">
                      <a:pos x="536" y="1422"/>
                    </a:cxn>
                    <a:cxn ang="0">
                      <a:pos x="460" y="1554"/>
                    </a:cxn>
                    <a:cxn ang="0">
                      <a:pos x="414" y="1686"/>
                    </a:cxn>
                    <a:cxn ang="0">
                      <a:pos x="486" y="1704"/>
                    </a:cxn>
                    <a:cxn ang="0">
                      <a:pos x="586" y="1526"/>
                    </a:cxn>
                    <a:cxn ang="0">
                      <a:pos x="662" y="1528"/>
                    </a:cxn>
                    <a:cxn ang="0">
                      <a:pos x="700" y="1528"/>
                    </a:cxn>
                    <a:cxn ang="0">
                      <a:pos x="768" y="1532"/>
                    </a:cxn>
                    <a:cxn ang="0">
                      <a:pos x="816" y="1452"/>
                    </a:cxn>
                    <a:cxn ang="0">
                      <a:pos x="978" y="928"/>
                    </a:cxn>
                    <a:cxn ang="0">
                      <a:pos x="996" y="942"/>
                    </a:cxn>
                    <a:cxn ang="0">
                      <a:pos x="992" y="1208"/>
                    </a:cxn>
                    <a:cxn ang="0">
                      <a:pos x="1088" y="1112"/>
                    </a:cxn>
                    <a:cxn ang="0">
                      <a:pos x="1088" y="854"/>
                    </a:cxn>
                    <a:cxn ang="0">
                      <a:pos x="1138" y="1056"/>
                    </a:cxn>
                    <a:cxn ang="0">
                      <a:pos x="1284" y="1500"/>
                    </a:cxn>
                    <a:cxn ang="0">
                      <a:pos x="1334" y="1528"/>
                    </a:cxn>
                    <a:cxn ang="0">
                      <a:pos x="1406" y="1536"/>
                    </a:cxn>
                    <a:cxn ang="0">
                      <a:pos x="1458" y="1516"/>
                    </a:cxn>
                    <a:cxn ang="0">
                      <a:pos x="1542" y="1592"/>
                    </a:cxn>
                    <a:cxn ang="0">
                      <a:pos x="1626" y="1714"/>
                    </a:cxn>
                    <a:cxn ang="0">
                      <a:pos x="1680" y="1650"/>
                    </a:cxn>
                    <a:cxn ang="0">
                      <a:pos x="1618" y="1546"/>
                    </a:cxn>
                    <a:cxn ang="0">
                      <a:pos x="1560" y="1404"/>
                    </a:cxn>
                    <a:cxn ang="0">
                      <a:pos x="1616" y="1378"/>
                    </a:cxn>
                    <a:cxn ang="0">
                      <a:pos x="1634" y="1294"/>
                    </a:cxn>
                    <a:cxn ang="0">
                      <a:pos x="1706" y="1248"/>
                    </a:cxn>
                    <a:cxn ang="0">
                      <a:pos x="1726" y="1166"/>
                    </a:cxn>
                    <a:cxn ang="0">
                      <a:pos x="1702" y="1004"/>
                    </a:cxn>
                    <a:cxn ang="0">
                      <a:pos x="1528" y="790"/>
                    </a:cxn>
                    <a:cxn ang="0">
                      <a:pos x="1758" y="718"/>
                    </a:cxn>
                    <a:cxn ang="0">
                      <a:pos x="1830" y="612"/>
                    </a:cxn>
                    <a:cxn ang="0">
                      <a:pos x="1868" y="536"/>
                    </a:cxn>
                    <a:cxn ang="0">
                      <a:pos x="1876" y="472"/>
                    </a:cxn>
                    <a:cxn ang="0">
                      <a:pos x="1898" y="394"/>
                    </a:cxn>
                    <a:cxn ang="0">
                      <a:pos x="1964" y="304"/>
                    </a:cxn>
                    <a:cxn ang="0">
                      <a:pos x="2020" y="236"/>
                    </a:cxn>
                    <a:cxn ang="0">
                      <a:pos x="1040" y="574"/>
                    </a:cxn>
                  </a:cxnLst>
                  <a:rect l="0" t="0" r="r" b="b"/>
                  <a:pathLst>
                    <a:path w="2090" h="1714">
                      <a:moveTo>
                        <a:pt x="2088" y="78"/>
                      </a:moveTo>
                      <a:lnTo>
                        <a:pt x="2070" y="44"/>
                      </a:lnTo>
                      <a:lnTo>
                        <a:pt x="2028" y="16"/>
                      </a:lnTo>
                      <a:lnTo>
                        <a:pt x="1964" y="4"/>
                      </a:lnTo>
                      <a:lnTo>
                        <a:pt x="1896" y="0"/>
                      </a:lnTo>
                      <a:lnTo>
                        <a:pt x="1896" y="0"/>
                      </a:lnTo>
                      <a:lnTo>
                        <a:pt x="1876" y="2"/>
                      </a:lnTo>
                      <a:lnTo>
                        <a:pt x="1852" y="4"/>
                      </a:lnTo>
                      <a:lnTo>
                        <a:pt x="1822" y="10"/>
                      </a:lnTo>
                      <a:lnTo>
                        <a:pt x="1784" y="18"/>
                      </a:lnTo>
                      <a:lnTo>
                        <a:pt x="1740" y="30"/>
                      </a:lnTo>
                      <a:lnTo>
                        <a:pt x="1694" y="46"/>
                      </a:lnTo>
                      <a:lnTo>
                        <a:pt x="1642" y="66"/>
                      </a:lnTo>
                      <a:lnTo>
                        <a:pt x="1642" y="66"/>
                      </a:lnTo>
                      <a:lnTo>
                        <a:pt x="1592" y="92"/>
                      </a:lnTo>
                      <a:lnTo>
                        <a:pt x="1544" y="118"/>
                      </a:lnTo>
                      <a:lnTo>
                        <a:pt x="1498" y="148"/>
                      </a:lnTo>
                      <a:lnTo>
                        <a:pt x="1454" y="180"/>
                      </a:lnTo>
                      <a:lnTo>
                        <a:pt x="1410" y="216"/>
                      </a:lnTo>
                      <a:lnTo>
                        <a:pt x="1368" y="254"/>
                      </a:lnTo>
                      <a:lnTo>
                        <a:pt x="1328" y="296"/>
                      </a:lnTo>
                      <a:lnTo>
                        <a:pt x="1286" y="342"/>
                      </a:lnTo>
                      <a:lnTo>
                        <a:pt x="1286" y="342"/>
                      </a:lnTo>
                      <a:lnTo>
                        <a:pt x="1254" y="380"/>
                      </a:lnTo>
                      <a:lnTo>
                        <a:pt x="1224" y="420"/>
                      </a:lnTo>
                      <a:lnTo>
                        <a:pt x="1196" y="462"/>
                      </a:lnTo>
                      <a:lnTo>
                        <a:pt x="1170" y="504"/>
                      </a:lnTo>
                      <a:lnTo>
                        <a:pt x="1124" y="578"/>
                      </a:lnTo>
                      <a:lnTo>
                        <a:pt x="1096" y="632"/>
                      </a:lnTo>
                      <a:lnTo>
                        <a:pt x="1096" y="632"/>
                      </a:lnTo>
                      <a:lnTo>
                        <a:pt x="1092" y="622"/>
                      </a:lnTo>
                      <a:lnTo>
                        <a:pt x="1082" y="608"/>
                      </a:lnTo>
                      <a:lnTo>
                        <a:pt x="1082" y="608"/>
                      </a:lnTo>
                      <a:lnTo>
                        <a:pt x="1086" y="600"/>
                      </a:lnTo>
                      <a:lnTo>
                        <a:pt x="1088" y="592"/>
                      </a:lnTo>
                      <a:lnTo>
                        <a:pt x="1088" y="592"/>
                      </a:lnTo>
                      <a:lnTo>
                        <a:pt x="1086" y="584"/>
                      </a:lnTo>
                      <a:lnTo>
                        <a:pt x="1082" y="576"/>
                      </a:lnTo>
                      <a:lnTo>
                        <a:pt x="1074" y="572"/>
                      </a:lnTo>
                      <a:lnTo>
                        <a:pt x="1066" y="570"/>
                      </a:lnTo>
                      <a:lnTo>
                        <a:pt x="1066" y="570"/>
                      </a:lnTo>
                      <a:lnTo>
                        <a:pt x="1064" y="570"/>
                      </a:lnTo>
                      <a:lnTo>
                        <a:pt x="1066" y="564"/>
                      </a:lnTo>
                      <a:lnTo>
                        <a:pt x="1060" y="564"/>
                      </a:lnTo>
                      <a:lnTo>
                        <a:pt x="1056" y="564"/>
                      </a:lnTo>
                      <a:lnTo>
                        <a:pt x="1056" y="564"/>
                      </a:lnTo>
                      <a:lnTo>
                        <a:pt x="1050" y="558"/>
                      </a:lnTo>
                      <a:lnTo>
                        <a:pt x="1048" y="560"/>
                      </a:lnTo>
                      <a:lnTo>
                        <a:pt x="1048" y="558"/>
                      </a:lnTo>
                      <a:lnTo>
                        <a:pt x="1044" y="562"/>
                      </a:lnTo>
                      <a:lnTo>
                        <a:pt x="1038" y="560"/>
                      </a:lnTo>
                      <a:lnTo>
                        <a:pt x="1038" y="564"/>
                      </a:lnTo>
                      <a:lnTo>
                        <a:pt x="1034" y="564"/>
                      </a:lnTo>
                      <a:lnTo>
                        <a:pt x="1030" y="564"/>
                      </a:lnTo>
                      <a:lnTo>
                        <a:pt x="1034" y="572"/>
                      </a:lnTo>
                      <a:lnTo>
                        <a:pt x="1034" y="572"/>
                      </a:lnTo>
                      <a:lnTo>
                        <a:pt x="1034" y="572"/>
                      </a:lnTo>
                      <a:lnTo>
                        <a:pt x="1026" y="570"/>
                      </a:lnTo>
                      <a:lnTo>
                        <a:pt x="1026" y="570"/>
                      </a:lnTo>
                      <a:lnTo>
                        <a:pt x="1016" y="572"/>
                      </a:lnTo>
                      <a:lnTo>
                        <a:pt x="1010" y="576"/>
                      </a:lnTo>
                      <a:lnTo>
                        <a:pt x="1004" y="584"/>
                      </a:lnTo>
                      <a:lnTo>
                        <a:pt x="1004" y="592"/>
                      </a:lnTo>
                      <a:lnTo>
                        <a:pt x="1004" y="592"/>
                      </a:lnTo>
                      <a:lnTo>
                        <a:pt x="1004" y="598"/>
                      </a:lnTo>
                      <a:lnTo>
                        <a:pt x="1008" y="604"/>
                      </a:lnTo>
                      <a:lnTo>
                        <a:pt x="1008" y="604"/>
                      </a:lnTo>
                      <a:lnTo>
                        <a:pt x="998" y="618"/>
                      </a:lnTo>
                      <a:lnTo>
                        <a:pt x="992" y="628"/>
                      </a:lnTo>
                      <a:lnTo>
                        <a:pt x="992" y="628"/>
                      </a:lnTo>
                      <a:lnTo>
                        <a:pt x="962" y="574"/>
                      </a:lnTo>
                      <a:lnTo>
                        <a:pt x="918" y="500"/>
                      </a:lnTo>
                      <a:lnTo>
                        <a:pt x="892" y="460"/>
                      </a:lnTo>
                      <a:lnTo>
                        <a:pt x="864" y="420"/>
                      </a:lnTo>
                      <a:lnTo>
                        <a:pt x="834" y="378"/>
                      </a:lnTo>
                      <a:lnTo>
                        <a:pt x="802" y="342"/>
                      </a:lnTo>
                      <a:lnTo>
                        <a:pt x="802" y="342"/>
                      </a:lnTo>
                      <a:lnTo>
                        <a:pt x="762" y="296"/>
                      </a:lnTo>
                      <a:lnTo>
                        <a:pt x="720" y="254"/>
                      </a:lnTo>
                      <a:lnTo>
                        <a:pt x="680" y="216"/>
                      </a:lnTo>
                      <a:lnTo>
                        <a:pt x="636" y="180"/>
                      </a:lnTo>
                      <a:lnTo>
                        <a:pt x="592" y="148"/>
                      </a:lnTo>
                      <a:lnTo>
                        <a:pt x="546" y="118"/>
                      </a:lnTo>
                      <a:lnTo>
                        <a:pt x="498" y="92"/>
                      </a:lnTo>
                      <a:lnTo>
                        <a:pt x="448" y="66"/>
                      </a:lnTo>
                      <a:lnTo>
                        <a:pt x="448" y="66"/>
                      </a:lnTo>
                      <a:lnTo>
                        <a:pt x="396" y="46"/>
                      </a:lnTo>
                      <a:lnTo>
                        <a:pt x="348" y="30"/>
                      </a:lnTo>
                      <a:lnTo>
                        <a:pt x="306" y="18"/>
                      </a:lnTo>
                      <a:lnTo>
                        <a:pt x="268" y="10"/>
                      </a:lnTo>
                      <a:lnTo>
                        <a:pt x="238" y="4"/>
                      </a:lnTo>
                      <a:lnTo>
                        <a:pt x="214" y="2"/>
                      </a:lnTo>
                      <a:lnTo>
                        <a:pt x="194" y="0"/>
                      </a:lnTo>
                      <a:lnTo>
                        <a:pt x="126" y="4"/>
                      </a:lnTo>
                      <a:lnTo>
                        <a:pt x="62" y="16"/>
                      </a:lnTo>
                      <a:lnTo>
                        <a:pt x="20" y="44"/>
                      </a:lnTo>
                      <a:lnTo>
                        <a:pt x="2" y="78"/>
                      </a:lnTo>
                      <a:lnTo>
                        <a:pt x="0" y="112"/>
                      </a:lnTo>
                      <a:lnTo>
                        <a:pt x="12" y="154"/>
                      </a:lnTo>
                      <a:lnTo>
                        <a:pt x="34" y="198"/>
                      </a:lnTo>
                      <a:lnTo>
                        <a:pt x="34" y="198"/>
                      </a:lnTo>
                      <a:lnTo>
                        <a:pt x="44" y="214"/>
                      </a:lnTo>
                      <a:lnTo>
                        <a:pt x="56" y="226"/>
                      </a:lnTo>
                      <a:lnTo>
                        <a:pt x="60" y="232"/>
                      </a:lnTo>
                      <a:lnTo>
                        <a:pt x="66" y="234"/>
                      </a:lnTo>
                      <a:lnTo>
                        <a:pt x="66" y="234"/>
                      </a:lnTo>
                      <a:lnTo>
                        <a:pt x="70" y="236"/>
                      </a:lnTo>
                      <a:lnTo>
                        <a:pt x="74" y="240"/>
                      </a:lnTo>
                      <a:lnTo>
                        <a:pt x="80" y="252"/>
                      </a:lnTo>
                      <a:lnTo>
                        <a:pt x="86" y="264"/>
                      </a:lnTo>
                      <a:lnTo>
                        <a:pt x="86" y="264"/>
                      </a:lnTo>
                      <a:lnTo>
                        <a:pt x="94" y="278"/>
                      </a:lnTo>
                      <a:lnTo>
                        <a:pt x="104" y="290"/>
                      </a:lnTo>
                      <a:lnTo>
                        <a:pt x="112" y="296"/>
                      </a:lnTo>
                      <a:lnTo>
                        <a:pt x="118" y="300"/>
                      </a:lnTo>
                      <a:lnTo>
                        <a:pt x="118" y="300"/>
                      </a:lnTo>
                      <a:lnTo>
                        <a:pt x="126" y="304"/>
                      </a:lnTo>
                      <a:lnTo>
                        <a:pt x="132" y="310"/>
                      </a:lnTo>
                      <a:lnTo>
                        <a:pt x="146" y="324"/>
                      </a:lnTo>
                      <a:lnTo>
                        <a:pt x="156" y="340"/>
                      </a:lnTo>
                      <a:lnTo>
                        <a:pt x="160" y="350"/>
                      </a:lnTo>
                      <a:lnTo>
                        <a:pt x="160" y="350"/>
                      </a:lnTo>
                      <a:lnTo>
                        <a:pt x="160" y="354"/>
                      </a:lnTo>
                      <a:lnTo>
                        <a:pt x="164" y="360"/>
                      </a:lnTo>
                      <a:lnTo>
                        <a:pt x="176" y="374"/>
                      </a:lnTo>
                      <a:lnTo>
                        <a:pt x="192" y="394"/>
                      </a:lnTo>
                      <a:lnTo>
                        <a:pt x="192" y="394"/>
                      </a:lnTo>
                      <a:lnTo>
                        <a:pt x="198" y="416"/>
                      </a:lnTo>
                      <a:lnTo>
                        <a:pt x="200" y="434"/>
                      </a:lnTo>
                      <a:lnTo>
                        <a:pt x="198" y="442"/>
                      </a:lnTo>
                      <a:lnTo>
                        <a:pt x="196" y="446"/>
                      </a:lnTo>
                      <a:lnTo>
                        <a:pt x="196" y="446"/>
                      </a:lnTo>
                      <a:lnTo>
                        <a:pt x="194" y="450"/>
                      </a:lnTo>
                      <a:lnTo>
                        <a:pt x="196" y="454"/>
                      </a:lnTo>
                      <a:lnTo>
                        <a:pt x="202" y="462"/>
                      </a:lnTo>
                      <a:lnTo>
                        <a:pt x="214" y="472"/>
                      </a:lnTo>
                      <a:lnTo>
                        <a:pt x="214" y="472"/>
                      </a:lnTo>
                      <a:lnTo>
                        <a:pt x="216" y="476"/>
                      </a:lnTo>
                      <a:lnTo>
                        <a:pt x="222" y="486"/>
                      </a:lnTo>
                      <a:lnTo>
                        <a:pt x="224" y="492"/>
                      </a:lnTo>
                      <a:lnTo>
                        <a:pt x="226" y="498"/>
                      </a:lnTo>
                      <a:lnTo>
                        <a:pt x="226" y="506"/>
                      </a:lnTo>
                      <a:lnTo>
                        <a:pt x="222" y="512"/>
                      </a:lnTo>
                      <a:lnTo>
                        <a:pt x="222" y="512"/>
                      </a:lnTo>
                      <a:lnTo>
                        <a:pt x="220" y="518"/>
                      </a:lnTo>
                      <a:lnTo>
                        <a:pt x="220" y="526"/>
                      </a:lnTo>
                      <a:lnTo>
                        <a:pt x="222" y="536"/>
                      </a:lnTo>
                      <a:lnTo>
                        <a:pt x="226" y="546"/>
                      </a:lnTo>
                      <a:lnTo>
                        <a:pt x="236" y="564"/>
                      </a:lnTo>
                      <a:lnTo>
                        <a:pt x="240" y="572"/>
                      </a:lnTo>
                      <a:lnTo>
                        <a:pt x="244" y="574"/>
                      </a:lnTo>
                      <a:lnTo>
                        <a:pt x="244" y="574"/>
                      </a:lnTo>
                      <a:lnTo>
                        <a:pt x="248" y="578"/>
                      </a:lnTo>
                      <a:lnTo>
                        <a:pt x="250" y="582"/>
                      </a:lnTo>
                      <a:lnTo>
                        <a:pt x="256" y="594"/>
                      </a:lnTo>
                      <a:lnTo>
                        <a:pt x="260" y="612"/>
                      </a:lnTo>
                      <a:lnTo>
                        <a:pt x="260" y="612"/>
                      </a:lnTo>
                      <a:lnTo>
                        <a:pt x="260" y="614"/>
                      </a:lnTo>
                      <a:lnTo>
                        <a:pt x="264" y="624"/>
                      </a:lnTo>
                      <a:lnTo>
                        <a:pt x="272" y="640"/>
                      </a:lnTo>
                      <a:lnTo>
                        <a:pt x="288" y="660"/>
                      </a:lnTo>
                      <a:lnTo>
                        <a:pt x="288" y="660"/>
                      </a:lnTo>
                      <a:lnTo>
                        <a:pt x="304" y="680"/>
                      </a:lnTo>
                      <a:lnTo>
                        <a:pt x="314" y="694"/>
                      </a:lnTo>
                      <a:lnTo>
                        <a:pt x="328" y="714"/>
                      </a:lnTo>
                      <a:lnTo>
                        <a:pt x="328" y="714"/>
                      </a:lnTo>
                      <a:lnTo>
                        <a:pt x="332" y="718"/>
                      </a:lnTo>
                      <a:lnTo>
                        <a:pt x="338" y="724"/>
                      </a:lnTo>
                      <a:lnTo>
                        <a:pt x="356" y="732"/>
                      </a:lnTo>
                      <a:lnTo>
                        <a:pt x="378" y="740"/>
                      </a:lnTo>
                      <a:lnTo>
                        <a:pt x="430" y="746"/>
                      </a:lnTo>
                      <a:lnTo>
                        <a:pt x="484" y="746"/>
                      </a:lnTo>
                      <a:lnTo>
                        <a:pt x="534" y="746"/>
                      </a:lnTo>
                      <a:lnTo>
                        <a:pt x="604" y="752"/>
                      </a:lnTo>
                      <a:lnTo>
                        <a:pt x="622" y="754"/>
                      </a:lnTo>
                      <a:lnTo>
                        <a:pt x="622" y="754"/>
                      </a:lnTo>
                      <a:lnTo>
                        <a:pt x="562" y="790"/>
                      </a:lnTo>
                      <a:lnTo>
                        <a:pt x="518" y="820"/>
                      </a:lnTo>
                      <a:lnTo>
                        <a:pt x="488" y="842"/>
                      </a:lnTo>
                      <a:lnTo>
                        <a:pt x="470" y="858"/>
                      </a:lnTo>
                      <a:lnTo>
                        <a:pt x="462" y="868"/>
                      </a:lnTo>
                      <a:lnTo>
                        <a:pt x="458" y="874"/>
                      </a:lnTo>
                      <a:lnTo>
                        <a:pt x="458" y="876"/>
                      </a:lnTo>
                      <a:lnTo>
                        <a:pt x="458" y="878"/>
                      </a:lnTo>
                      <a:lnTo>
                        <a:pt x="384" y="988"/>
                      </a:lnTo>
                      <a:lnTo>
                        <a:pt x="388" y="1004"/>
                      </a:lnTo>
                      <a:lnTo>
                        <a:pt x="384" y="1022"/>
                      </a:lnTo>
                      <a:lnTo>
                        <a:pt x="366" y="1052"/>
                      </a:lnTo>
                      <a:lnTo>
                        <a:pt x="354" y="1078"/>
                      </a:lnTo>
                      <a:lnTo>
                        <a:pt x="342" y="1124"/>
                      </a:lnTo>
                      <a:lnTo>
                        <a:pt x="342" y="1124"/>
                      </a:lnTo>
                      <a:lnTo>
                        <a:pt x="342" y="1130"/>
                      </a:lnTo>
                      <a:lnTo>
                        <a:pt x="344" y="1142"/>
                      </a:lnTo>
                      <a:lnTo>
                        <a:pt x="348" y="1148"/>
                      </a:lnTo>
                      <a:lnTo>
                        <a:pt x="350" y="1156"/>
                      </a:lnTo>
                      <a:lnTo>
                        <a:pt x="356" y="1162"/>
                      </a:lnTo>
                      <a:lnTo>
                        <a:pt x="364" y="1166"/>
                      </a:lnTo>
                      <a:lnTo>
                        <a:pt x="364" y="1166"/>
                      </a:lnTo>
                      <a:lnTo>
                        <a:pt x="372" y="1170"/>
                      </a:lnTo>
                      <a:lnTo>
                        <a:pt x="376" y="1176"/>
                      </a:lnTo>
                      <a:lnTo>
                        <a:pt x="380" y="1184"/>
                      </a:lnTo>
                      <a:lnTo>
                        <a:pt x="382" y="1192"/>
                      </a:lnTo>
                      <a:lnTo>
                        <a:pt x="380" y="1206"/>
                      </a:lnTo>
                      <a:lnTo>
                        <a:pt x="380" y="1212"/>
                      </a:lnTo>
                      <a:lnTo>
                        <a:pt x="382" y="1244"/>
                      </a:lnTo>
                      <a:lnTo>
                        <a:pt x="382" y="1244"/>
                      </a:lnTo>
                      <a:lnTo>
                        <a:pt x="384" y="1248"/>
                      </a:lnTo>
                      <a:lnTo>
                        <a:pt x="392" y="1258"/>
                      </a:lnTo>
                      <a:lnTo>
                        <a:pt x="398" y="1264"/>
                      </a:lnTo>
                      <a:lnTo>
                        <a:pt x="406" y="1268"/>
                      </a:lnTo>
                      <a:lnTo>
                        <a:pt x="416" y="1272"/>
                      </a:lnTo>
                      <a:lnTo>
                        <a:pt x="428" y="1272"/>
                      </a:lnTo>
                      <a:lnTo>
                        <a:pt x="428" y="1272"/>
                      </a:lnTo>
                      <a:lnTo>
                        <a:pt x="440" y="1274"/>
                      </a:lnTo>
                      <a:lnTo>
                        <a:pt x="448" y="1280"/>
                      </a:lnTo>
                      <a:lnTo>
                        <a:pt x="452" y="1286"/>
                      </a:lnTo>
                      <a:lnTo>
                        <a:pt x="456" y="1294"/>
                      </a:lnTo>
                      <a:lnTo>
                        <a:pt x="458" y="1310"/>
                      </a:lnTo>
                      <a:lnTo>
                        <a:pt x="458" y="1316"/>
                      </a:lnTo>
                      <a:lnTo>
                        <a:pt x="458" y="1316"/>
                      </a:lnTo>
                      <a:lnTo>
                        <a:pt x="456" y="1338"/>
                      </a:lnTo>
                      <a:lnTo>
                        <a:pt x="458" y="1354"/>
                      </a:lnTo>
                      <a:lnTo>
                        <a:pt x="458" y="1360"/>
                      </a:lnTo>
                      <a:lnTo>
                        <a:pt x="460" y="1364"/>
                      </a:lnTo>
                      <a:lnTo>
                        <a:pt x="460" y="1364"/>
                      </a:lnTo>
                      <a:lnTo>
                        <a:pt x="468" y="1374"/>
                      </a:lnTo>
                      <a:lnTo>
                        <a:pt x="474" y="1378"/>
                      </a:lnTo>
                      <a:lnTo>
                        <a:pt x="486" y="1380"/>
                      </a:lnTo>
                      <a:lnTo>
                        <a:pt x="486" y="1380"/>
                      </a:lnTo>
                      <a:lnTo>
                        <a:pt x="502" y="1380"/>
                      </a:lnTo>
                      <a:lnTo>
                        <a:pt x="514" y="1384"/>
                      </a:lnTo>
                      <a:lnTo>
                        <a:pt x="522" y="1390"/>
                      </a:lnTo>
                      <a:lnTo>
                        <a:pt x="526" y="1394"/>
                      </a:lnTo>
                      <a:lnTo>
                        <a:pt x="526" y="1396"/>
                      </a:lnTo>
                      <a:lnTo>
                        <a:pt x="526" y="1396"/>
                      </a:lnTo>
                      <a:lnTo>
                        <a:pt x="526" y="1400"/>
                      </a:lnTo>
                      <a:lnTo>
                        <a:pt x="530" y="1404"/>
                      </a:lnTo>
                      <a:lnTo>
                        <a:pt x="532" y="1408"/>
                      </a:lnTo>
                      <a:lnTo>
                        <a:pt x="534" y="1414"/>
                      </a:lnTo>
                      <a:lnTo>
                        <a:pt x="536" y="1422"/>
                      </a:lnTo>
                      <a:lnTo>
                        <a:pt x="536" y="1432"/>
                      </a:lnTo>
                      <a:lnTo>
                        <a:pt x="532" y="1446"/>
                      </a:lnTo>
                      <a:lnTo>
                        <a:pt x="524" y="1462"/>
                      </a:lnTo>
                      <a:lnTo>
                        <a:pt x="524" y="1462"/>
                      </a:lnTo>
                      <a:lnTo>
                        <a:pt x="492" y="1522"/>
                      </a:lnTo>
                      <a:lnTo>
                        <a:pt x="478" y="1540"/>
                      </a:lnTo>
                      <a:lnTo>
                        <a:pt x="472" y="1546"/>
                      </a:lnTo>
                      <a:lnTo>
                        <a:pt x="466" y="1550"/>
                      </a:lnTo>
                      <a:lnTo>
                        <a:pt x="466" y="1550"/>
                      </a:lnTo>
                      <a:lnTo>
                        <a:pt x="460" y="1554"/>
                      </a:lnTo>
                      <a:lnTo>
                        <a:pt x="454" y="1560"/>
                      </a:lnTo>
                      <a:lnTo>
                        <a:pt x="440" y="1578"/>
                      </a:lnTo>
                      <a:lnTo>
                        <a:pt x="424" y="1604"/>
                      </a:lnTo>
                      <a:lnTo>
                        <a:pt x="424" y="1604"/>
                      </a:lnTo>
                      <a:lnTo>
                        <a:pt x="420" y="1614"/>
                      </a:lnTo>
                      <a:lnTo>
                        <a:pt x="412" y="1636"/>
                      </a:lnTo>
                      <a:lnTo>
                        <a:pt x="410" y="1650"/>
                      </a:lnTo>
                      <a:lnTo>
                        <a:pt x="408" y="1666"/>
                      </a:lnTo>
                      <a:lnTo>
                        <a:pt x="410" y="1680"/>
                      </a:lnTo>
                      <a:lnTo>
                        <a:pt x="414" y="1686"/>
                      </a:lnTo>
                      <a:lnTo>
                        <a:pt x="416" y="1692"/>
                      </a:lnTo>
                      <a:lnTo>
                        <a:pt x="416" y="1692"/>
                      </a:lnTo>
                      <a:lnTo>
                        <a:pt x="426" y="1702"/>
                      </a:lnTo>
                      <a:lnTo>
                        <a:pt x="438" y="1710"/>
                      </a:lnTo>
                      <a:lnTo>
                        <a:pt x="450" y="1714"/>
                      </a:lnTo>
                      <a:lnTo>
                        <a:pt x="456" y="1714"/>
                      </a:lnTo>
                      <a:lnTo>
                        <a:pt x="464" y="1714"/>
                      </a:lnTo>
                      <a:lnTo>
                        <a:pt x="470" y="1712"/>
                      </a:lnTo>
                      <a:lnTo>
                        <a:pt x="478" y="1710"/>
                      </a:lnTo>
                      <a:lnTo>
                        <a:pt x="486" y="1704"/>
                      </a:lnTo>
                      <a:lnTo>
                        <a:pt x="492" y="1698"/>
                      </a:lnTo>
                      <a:lnTo>
                        <a:pt x="500" y="1690"/>
                      </a:lnTo>
                      <a:lnTo>
                        <a:pt x="508" y="1678"/>
                      </a:lnTo>
                      <a:lnTo>
                        <a:pt x="514" y="1666"/>
                      </a:lnTo>
                      <a:lnTo>
                        <a:pt x="522" y="1650"/>
                      </a:lnTo>
                      <a:lnTo>
                        <a:pt x="522" y="1650"/>
                      </a:lnTo>
                      <a:lnTo>
                        <a:pt x="548" y="1592"/>
                      </a:lnTo>
                      <a:lnTo>
                        <a:pt x="568" y="1554"/>
                      </a:lnTo>
                      <a:lnTo>
                        <a:pt x="582" y="1532"/>
                      </a:lnTo>
                      <a:lnTo>
                        <a:pt x="586" y="1526"/>
                      </a:lnTo>
                      <a:lnTo>
                        <a:pt x="586" y="1526"/>
                      </a:lnTo>
                      <a:lnTo>
                        <a:pt x="590" y="1522"/>
                      </a:lnTo>
                      <a:lnTo>
                        <a:pt x="594" y="1518"/>
                      </a:lnTo>
                      <a:lnTo>
                        <a:pt x="600" y="1516"/>
                      </a:lnTo>
                      <a:lnTo>
                        <a:pt x="608" y="1514"/>
                      </a:lnTo>
                      <a:lnTo>
                        <a:pt x="620" y="1514"/>
                      </a:lnTo>
                      <a:lnTo>
                        <a:pt x="632" y="1516"/>
                      </a:lnTo>
                      <a:lnTo>
                        <a:pt x="648" y="1520"/>
                      </a:lnTo>
                      <a:lnTo>
                        <a:pt x="648" y="1520"/>
                      </a:lnTo>
                      <a:lnTo>
                        <a:pt x="662" y="1528"/>
                      </a:lnTo>
                      <a:lnTo>
                        <a:pt x="668" y="1532"/>
                      </a:lnTo>
                      <a:lnTo>
                        <a:pt x="670" y="1536"/>
                      </a:lnTo>
                      <a:lnTo>
                        <a:pt x="668" y="1536"/>
                      </a:lnTo>
                      <a:lnTo>
                        <a:pt x="664" y="1538"/>
                      </a:lnTo>
                      <a:lnTo>
                        <a:pt x="670" y="1538"/>
                      </a:lnTo>
                      <a:lnTo>
                        <a:pt x="670" y="1538"/>
                      </a:lnTo>
                      <a:lnTo>
                        <a:pt x="682" y="1536"/>
                      </a:lnTo>
                      <a:lnTo>
                        <a:pt x="692" y="1532"/>
                      </a:lnTo>
                      <a:lnTo>
                        <a:pt x="700" y="1528"/>
                      </a:lnTo>
                      <a:lnTo>
                        <a:pt x="700" y="1528"/>
                      </a:lnTo>
                      <a:lnTo>
                        <a:pt x="708" y="1522"/>
                      </a:lnTo>
                      <a:lnTo>
                        <a:pt x="716" y="1518"/>
                      </a:lnTo>
                      <a:lnTo>
                        <a:pt x="724" y="1516"/>
                      </a:lnTo>
                      <a:lnTo>
                        <a:pt x="724" y="1516"/>
                      </a:lnTo>
                      <a:lnTo>
                        <a:pt x="734" y="1518"/>
                      </a:lnTo>
                      <a:lnTo>
                        <a:pt x="744" y="1522"/>
                      </a:lnTo>
                      <a:lnTo>
                        <a:pt x="754" y="1528"/>
                      </a:lnTo>
                      <a:lnTo>
                        <a:pt x="754" y="1528"/>
                      </a:lnTo>
                      <a:lnTo>
                        <a:pt x="758" y="1530"/>
                      </a:lnTo>
                      <a:lnTo>
                        <a:pt x="768" y="1532"/>
                      </a:lnTo>
                      <a:lnTo>
                        <a:pt x="774" y="1532"/>
                      </a:lnTo>
                      <a:lnTo>
                        <a:pt x="780" y="1532"/>
                      </a:lnTo>
                      <a:lnTo>
                        <a:pt x="786" y="1528"/>
                      </a:lnTo>
                      <a:lnTo>
                        <a:pt x="794" y="1520"/>
                      </a:lnTo>
                      <a:lnTo>
                        <a:pt x="794" y="1520"/>
                      </a:lnTo>
                      <a:lnTo>
                        <a:pt x="800" y="1512"/>
                      </a:lnTo>
                      <a:lnTo>
                        <a:pt x="806" y="1500"/>
                      </a:lnTo>
                      <a:lnTo>
                        <a:pt x="812" y="1478"/>
                      </a:lnTo>
                      <a:lnTo>
                        <a:pt x="816" y="1458"/>
                      </a:lnTo>
                      <a:lnTo>
                        <a:pt x="816" y="1452"/>
                      </a:lnTo>
                      <a:lnTo>
                        <a:pt x="840" y="1406"/>
                      </a:lnTo>
                      <a:lnTo>
                        <a:pt x="844" y="1388"/>
                      </a:lnTo>
                      <a:lnTo>
                        <a:pt x="870" y="1386"/>
                      </a:lnTo>
                      <a:lnTo>
                        <a:pt x="894" y="1318"/>
                      </a:lnTo>
                      <a:lnTo>
                        <a:pt x="922" y="1204"/>
                      </a:lnTo>
                      <a:lnTo>
                        <a:pt x="952" y="1056"/>
                      </a:lnTo>
                      <a:lnTo>
                        <a:pt x="970" y="942"/>
                      </a:lnTo>
                      <a:lnTo>
                        <a:pt x="970" y="942"/>
                      </a:lnTo>
                      <a:lnTo>
                        <a:pt x="974" y="940"/>
                      </a:lnTo>
                      <a:lnTo>
                        <a:pt x="978" y="928"/>
                      </a:lnTo>
                      <a:lnTo>
                        <a:pt x="984" y="908"/>
                      </a:lnTo>
                      <a:lnTo>
                        <a:pt x="986" y="894"/>
                      </a:lnTo>
                      <a:lnTo>
                        <a:pt x="988" y="880"/>
                      </a:lnTo>
                      <a:lnTo>
                        <a:pt x="988" y="880"/>
                      </a:lnTo>
                      <a:lnTo>
                        <a:pt x="990" y="866"/>
                      </a:lnTo>
                      <a:lnTo>
                        <a:pt x="994" y="858"/>
                      </a:lnTo>
                      <a:lnTo>
                        <a:pt x="1000" y="856"/>
                      </a:lnTo>
                      <a:lnTo>
                        <a:pt x="1004" y="854"/>
                      </a:lnTo>
                      <a:lnTo>
                        <a:pt x="1004" y="880"/>
                      </a:lnTo>
                      <a:lnTo>
                        <a:pt x="996" y="942"/>
                      </a:lnTo>
                      <a:lnTo>
                        <a:pt x="998" y="962"/>
                      </a:lnTo>
                      <a:lnTo>
                        <a:pt x="990" y="990"/>
                      </a:lnTo>
                      <a:lnTo>
                        <a:pt x="990" y="1034"/>
                      </a:lnTo>
                      <a:lnTo>
                        <a:pt x="990" y="1046"/>
                      </a:lnTo>
                      <a:lnTo>
                        <a:pt x="990" y="1108"/>
                      </a:lnTo>
                      <a:lnTo>
                        <a:pt x="998" y="1112"/>
                      </a:lnTo>
                      <a:lnTo>
                        <a:pt x="998" y="1122"/>
                      </a:lnTo>
                      <a:lnTo>
                        <a:pt x="990" y="1130"/>
                      </a:lnTo>
                      <a:lnTo>
                        <a:pt x="992" y="1160"/>
                      </a:lnTo>
                      <a:lnTo>
                        <a:pt x="992" y="1208"/>
                      </a:lnTo>
                      <a:lnTo>
                        <a:pt x="1010" y="1248"/>
                      </a:lnTo>
                      <a:lnTo>
                        <a:pt x="1040" y="1274"/>
                      </a:lnTo>
                      <a:lnTo>
                        <a:pt x="1044" y="1246"/>
                      </a:lnTo>
                      <a:lnTo>
                        <a:pt x="1048" y="1274"/>
                      </a:lnTo>
                      <a:lnTo>
                        <a:pt x="1078" y="1248"/>
                      </a:lnTo>
                      <a:lnTo>
                        <a:pt x="1096" y="1208"/>
                      </a:lnTo>
                      <a:lnTo>
                        <a:pt x="1096" y="1160"/>
                      </a:lnTo>
                      <a:lnTo>
                        <a:pt x="1098" y="1130"/>
                      </a:lnTo>
                      <a:lnTo>
                        <a:pt x="1088" y="1122"/>
                      </a:lnTo>
                      <a:lnTo>
                        <a:pt x="1088" y="1112"/>
                      </a:lnTo>
                      <a:lnTo>
                        <a:pt x="1098" y="1108"/>
                      </a:lnTo>
                      <a:lnTo>
                        <a:pt x="1098" y="1046"/>
                      </a:lnTo>
                      <a:lnTo>
                        <a:pt x="1098" y="1034"/>
                      </a:lnTo>
                      <a:lnTo>
                        <a:pt x="1098" y="990"/>
                      </a:lnTo>
                      <a:lnTo>
                        <a:pt x="1088" y="962"/>
                      </a:lnTo>
                      <a:lnTo>
                        <a:pt x="1090" y="942"/>
                      </a:lnTo>
                      <a:lnTo>
                        <a:pt x="1084" y="880"/>
                      </a:lnTo>
                      <a:lnTo>
                        <a:pt x="1082" y="856"/>
                      </a:lnTo>
                      <a:lnTo>
                        <a:pt x="1082" y="856"/>
                      </a:lnTo>
                      <a:lnTo>
                        <a:pt x="1088" y="854"/>
                      </a:lnTo>
                      <a:lnTo>
                        <a:pt x="1094" y="858"/>
                      </a:lnTo>
                      <a:lnTo>
                        <a:pt x="1100" y="866"/>
                      </a:lnTo>
                      <a:lnTo>
                        <a:pt x="1102" y="880"/>
                      </a:lnTo>
                      <a:lnTo>
                        <a:pt x="1102" y="880"/>
                      </a:lnTo>
                      <a:lnTo>
                        <a:pt x="1102" y="894"/>
                      </a:lnTo>
                      <a:lnTo>
                        <a:pt x="1106" y="908"/>
                      </a:lnTo>
                      <a:lnTo>
                        <a:pt x="1112" y="928"/>
                      </a:lnTo>
                      <a:lnTo>
                        <a:pt x="1116" y="940"/>
                      </a:lnTo>
                      <a:lnTo>
                        <a:pt x="1120" y="942"/>
                      </a:lnTo>
                      <a:lnTo>
                        <a:pt x="1138" y="1056"/>
                      </a:lnTo>
                      <a:lnTo>
                        <a:pt x="1168" y="1204"/>
                      </a:lnTo>
                      <a:lnTo>
                        <a:pt x="1196" y="1318"/>
                      </a:lnTo>
                      <a:lnTo>
                        <a:pt x="1220" y="1386"/>
                      </a:lnTo>
                      <a:lnTo>
                        <a:pt x="1246" y="1388"/>
                      </a:lnTo>
                      <a:lnTo>
                        <a:pt x="1250" y="1406"/>
                      </a:lnTo>
                      <a:lnTo>
                        <a:pt x="1274" y="1452"/>
                      </a:lnTo>
                      <a:lnTo>
                        <a:pt x="1274" y="1452"/>
                      </a:lnTo>
                      <a:lnTo>
                        <a:pt x="1274" y="1458"/>
                      </a:lnTo>
                      <a:lnTo>
                        <a:pt x="1278" y="1478"/>
                      </a:lnTo>
                      <a:lnTo>
                        <a:pt x="1284" y="1500"/>
                      </a:lnTo>
                      <a:lnTo>
                        <a:pt x="1290" y="1512"/>
                      </a:lnTo>
                      <a:lnTo>
                        <a:pt x="1296" y="1520"/>
                      </a:lnTo>
                      <a:lnTo>
                        <a:pt x="1296" y="1520"/>
                      </a:lnTo>
                      <a:lnTo>
                        <a:pt x="1304" y="1528"/>
                      </a:lnTo>
                      <a:lnTo>
                        <a:pt x="1310" y="1532"/>
                      </a:lnTo>
                      <a:lnTo>
                        <a:pt x="1316" y="1532"/>
                      </a:lnTo>
                      <a:lnTo>
                        <a:pt x="1322" y="1532"/>
                      </a:lnTo>
                      <a:lnTo>
                        <a:pt x="1332" y="1530"/>
                      </a:lnTo>
                      <a:lnTo>
                        <a:pt x="1334" y="1528"/>
                      </a:lnTo>
                      <a:lnTo>
                        <a:pt x="1334" y="1528"/>
                      </a:lnTo>
                      <a:lnTo>
                        <a:pt x="1346" y="1522"/>
                      </a:lnTo>
                      <a:lnTo>
                        <a:pt x="1356" y="1518"/>
                      </a:lnTo>
                      <a:lnTo>
                        <a:pt x="1366" y="1516"/>
                      </a:lnTo>
                      <a:lnTo>
                        <a:pt x="1366" y="1516"/>
                      </a:lnTo>
                      <a:lnTo>
                        <a:pt x="1374" y="1518"/>
                      </a:lnTo>
                      <a:lnTo>
                        <a:pt x="1382" y="1522"/>
                      </a:lnTo>
                      <a:lnTo>
                        <a:pt x="1390" y="1528"/>
                      </a:lnTo>
                      <a:lnTo>
                        <a:pt x="1390" y="1528"/>
                      </a:lnTo>
                      <a:lnTo>
                        <a:pt x="1398" y="1532"/>
                      </a:lnTo>
                      <a:lnTo>
                        <a:pt x="1406" y="1536"/>
                      </a:lnTo>
                      <a:lnTo>
                        <a:pt x="1420" y="1538"/>
                      </a:lnTo>
                      <a:lnTo>
                        <a:pt x="1420" y="1538"/>
                      </a:lnTo>
                      <a:lnTo>
                        <a:pt x="1426" y="1538"/>
                      </a:lnTo>
                      <a:lnTo>
                        <a:pt x="1422" y="1536"/>
                      </a:lnTo>
                      <a:lnTo>
                        <a:pt x="1420" y="1536"/>
                      </a:lnTo>
                      <a:lnTo>
                        <a:pt x="1422" y="1532"/>
                      </a:lnTo>
                      <a:lnTo>
                        <a:pt x="1428" y="1528"/>
                      </a:lnTo>
                      <a:lnTo>
                        <a:pt x="1442" y="1520"/>
                      </a:lnTo>
                      <a:lnTo>
                        <a:pt x="1442" y="1520"/>
                      </a:lnTo>
                      <a:lnTo>
                        <a:pt x="1458" y="1516"/>
                      </a:lnTo>
                      <a:lnTo>
                        <a:pt x="1470" y="1514"/>
                      </a:lnTo>
                      <a:lnTo>
                        <a:pt x="1482" y="1514"/>
                      </a:lnTo>
                      <a:lnTo>
                        <a:pt x="1490" y="1516"/>
                      </a:lnTo>
                      <a:lnTo>
                        <a:pt x="1496" y="1518"/>
                      </a:lnTo>
                      <a:lnTo>
                        <a:pt x="1500" y="1522"/>
                      </a:lnTo>
                      <a:lnTo>
                        <a:pt x="1502" y="1526"/>
                      </a:lnTo>
                      <a:lnTo>
                        <a:pt x="1502" y="1526"/>
                      </a:lnTo>
                      <a:lnTo>
                        <a:pt x="1508" y="1532"/>
                      </a:lnTo>
                      <a:lnTo>
                        <a:pt x="1522" y="1554"/>
                      </a:lnTo>
                      <a:lnTo>
                        <a:pt x="1542" y="1592"/>
                      </a:lnTo>
                      <a:lnTo>
                        <a:pt x="1568" y="1650"/>
                      </a:lnTo>
                      <a:lnTo>
                        <a:pt x="1568" y="1650"/>
                      </a:lnTo>
                      <a:lnTo>
                        <a:pt x="1576" y="1666"/>
                      </a:lnTo>
                      <a:lnTo>
                        <a:pt x="1582" y="1678"/>
                      </a:lnTo>
                      <a:lnTo>
                        <a:pt x="1590" y="1690"/>
                      </a:lnTo>
                      <a:lnTo>
                        <a:pt x="1598" y="1698"/>
                      </a:lnTo>
                      <a:lnTo>
                        <a:pt x="1604" y="1704"/>
                      </a:lnTo>
                      <a:lnTo>
                        <a:pt x="1612" y="1710"/>
                      </a:lnTo>
                      <a:lnTo>
                        <a:pt x="1620" y="1712"/>
                      </a:lnTo>
                      <a:lnTo>
                        <a:pt x="1626" y="1714"/>
                      </a:lnTo>
                      <a:lnTo>
                        <a:pt x="1634" y="1714"/>
                      </a:lnTo>
                      <a:lnTo>
                        <a:pt x="1640" y="1714"/>
                      </a:lnTo>
                      <a:lnTo>
                        <a:pt x="1652" y="1710"/>
                      </a:lnTo>
                      <a:lnTo>
                        <a:pt x="1664" y="1702"/>
                      </a:lnTo>
                      <a:lnTo>
                        <a:pt x="1672" y="1692"/>
                      </a:lnTo>
                      <a:lnTo>
                        <a:pt x="1672" y="1692"/>
                      </a:lnTo>
                      <a:lnTo>
                        <a:pt x="1676" y="1686"/>
                      </a:lnTo>
                      <a:lnTo>
                        <a:pt x="1678" y="1680"/>
                      </a:lnTo>
                      <a:lnTo>
                        <a:pt x="1682" y="1666"/>
                      </a:lnTo>
                      <a:lnTo>
                        <a:pt x="1680" y="1650"/>
                      </a:lnTo>
                      <a:lnTo>
                        <a:pt x="1678" y="1636"/>
                      </a:lnTo>
                      <a:lnTo>
                        <a:pt x="1670" y="1614"/>
                      </a:lnTo>
                      <a:lnTo>
                        <a:pt x="1666" y="1604"/>
                      </a:lnTo>
                      <a:lnTo>
                        <a:pt x="1666" y="1604"/>
                      </a:lnTo>
                      <a:lnTo>
                        <a:pt x="1650" y="1578"/>
                      </a:lnTo>
                      <a:lnTo>
                        <a:pt x="1636" y="1560"/>
                      </a:lnTo>
                      <a:lnTo>
                        <a:pt x="1630" y="1554"/>
                      </a:lnTo>
                      <a:lnTo>
                        <a:pt x="1622" y="1550"/>
                      </a:lnTo>
                      <a:lnTo>
                        <a:pt x="1622" y="1550"/>
                      </a:lnTo>
                      <a:lnTo>
                        <a:pt x="1618" y="1546"/>
                      </a:lnTo>
                      <a:lnTo>
                        <a:pt x="1612" y="1540"/>
                      </a:lnTo>
                      <a:lnTo>
                        <a:pt x="1598" y="1522"/>
                      </a:lnTo>
                      <a:lnTo>
                        <a:pt x="1566" y="1462"/>
                      </a:lnTo>
                      <a:lnTo>
                        <a:pt x="1566" y="1462"/>
                      </a:lnTo>
                      <a:lnTo>
                        <a:pt x="1558" y="1446"/>
                      </a:lnTo>
                      <a:lnTo>
                        <a:pt x="1554" y="1432"/>
                      </a:lnTo>
                      <a:lnTo>
                        <a:pt x="1554" y="1422"/>
                      </a:lnTo>
                      <a:lnTo>
                        <a:pt x="1556" y="1414"/>
                      </a:lnTo>
                      <a:lnTo>
                        <a:pt x="1558" y="1408"/>
                      </a:lnTo>
                      <a:lnTo>
                        <a:pt x="1560" y="1404"/>
                      </a:lnTo>
                      <a:lnTo>
                        <a:pt x="1562" y="1400"/>
                      </a:lnTo>
                      <a:lnTo>
                        <a:pt x="1564" y="1396"/>
                      </a:lnTo>
                      <a:lnTo>
                        <a:pt x="1564" y="1396"/>
                      </a:lnTo>
                      <a:lnTo>
                        <a:pt x="1564" y="1394"/>
                      </a:lnTo>
                      <a:lnTo>
                        <a:pt x="1566" y="1390"/>
                      </a:lnTo>
                      <a:lnTo>
                        <a:pt x="1576" y="1384"/>
                      </a:lnTo>
                      <a:lnTo>
                        <a:pt x="1588" y="1380"/>
                      </a:lnTo>
                      <a:lnTo>
                        <a:pt x="1604" y="1380"/>
                      </a:lnTo>
                      <a:lnTo>
                        <a:pt x="1604" y="1380"/>
                      </a:lnTo>
                      <a:lnTo>
                        <a:pt x="1616" y="1378"/>
                      </a:lnTo>
                      <a:lnTo>
                        <a:pt x="1622" y="1374"/>
                      </a:lnTo>
                      <a:lnTo>
                        <a:pt x="1630" y="1364"/>
                      </a:lnTo>
                      <a:lnTo>
                        <a:pt x="1630" y="1364"/>
                      </a:lnTo>
                      <a:lnTo>
                        <a:pt x="1632" y="1360"/>
                      </a:lnTo>
                      <a:lnTo>
                        <a:pt x="1632" y="1354"/>
                      </a:lnTo>
                      <a:lnTo>
                        <a:pt x="1632" y="1338"/>
                      </a:lnTo>
                      <a:lnTo>
                        <a:pt x="1632" y="1316"/>
                      </a:lnTo>
                      <a:lnTo>
                        <a:pt x="1632" y="1316"/>
                      </a:lnTo>
                      <a:lnTo>
                        <a:pt x="1632" y="1310"/>
                      </a:lnTo>
                      <a:lnTo>
                        <a:pt x="1634" y="1294"/>
                      </a:lnTo>
                      <a:lnTo>
                        <a:pt x="1638" y="1286"/>
                      </a:lnTo>
                      <a:lnTo>
                        <a:pt x="1642" y="1280"/>
                      </a:lnTo>
                      <a:lnTo>
                        <a:pt x="1650" y="1274"/>
                      </a:lnTo>
                      <a:lnTo>
                        <a:pt x="1662" y="1272"/>
                      </a:lnTo>
                      <a:lnTo>
                        <a:pt x="1662" y="1272"/>
                      </a:lnTo>
                      <a:lnTo>
                        <a:pt x="1674" y="1272"/>
                      </a:lnTo>
                      <a:lnTo>
                        <a:pt x="1684" y="1268"/>
                      </a:lnTo>
                      <a:lnTo>
                        <a:pt x="1692" y="1264"/>
                      </a:lnTo>
                      <a:lnTo>
                        <a:pt x="1698" y="1258"/>
                      </a:lnTo>
                      <a:lnTo>
                        <a:pt x="1706" y="1248"/>
                      </a:lnTo>
                      <a:lnTo>
                        <a:pt x="1708" y="1244"/>
                      </a:lnTo>
                      <a:lnTo>
                        <a:pt x="1710" y="1212"/>
                      </a:lnTo>
                      <a:lnTo>
                        <a:pt x="1710" y="1212"/>
                      </a:lnTo>
                      <a:lnTo>
                        <a:pt x="1710" y="1206"/>
                      </a:lnTo>
                      <a:lnTo>
                        <a:pt x="1708" y="1192"/>
                      </a:lnTo>
                      <a:lnTo>
                        <a:pt x="1710" y="1184"/>
                      </a:lnTo>
                      <a:lnTo>
                        <a:pt x="1712" y="1176"/>
                      </a:lnTo>
                      <a:lnTo>
                        <a:pt x="1718" y="1170"/>
                      </a:lnTo>
                      <a:lnTo>
                        <a:pt x="1726" y="1166"/>
                      </a:lnTo>
                      <a:lnTo>
                        <a:pt x="1726" y="1166"/>
                      </a:lnTo>
                      <a:lnTo>
                        <a:pt x="1734" y="1162"/>
                      </a:lnTo>
                      <a:lnTo>
                        <a:pt x="1738" y="1156"/>
                      </a:lnTo>
                      <a:lnTo>
                        <a:pt x="1742" y="1148"/>
                      </a:lnTo>
                      <a:lnTo>
                        <a:pt x="1746" y="1142"/>
                      </a:lnTo>
                      <a:lnTo>
                        <a:pt x="1748" y="1130"/>
                      </a:lnTo>
                      <a:lnTo>
                        <a:pt x="1748" y="1124"/>
                      </a:lnTo>
                      <a:lnTo>
                        <a:pt x="1736" y="1078"/>
                      </a:lnTo>
                      <a:lnTo>
                        <a:pt x="1724" y="1052"/>
                      </a:lnTo>
                      <a:lnTo>
                        <a:pt x="1706" y="1022"/>
                      </a:lnTo>
                      <a:lnTo>
                        <a:pt x="1702" y="1004"/>
                      </a:lnTo>
                      <a:lnTo>
                        <a:pt x="1706" y="988"/>
                      </a:lnTo>
                      <a:lnTo>
                        <a:pt x="1632" y="878"/>
                      </a:lnTo>
                      <a:lnTo>
                        <a:pt x="1632" y="878"/>
                      </a:lnTo>
                      <a:lnTo>
                        <a:pt x="1632" y="876"/>
                      </a:lnTo>
                      <a:lnTo>
                        <a:pt x="1632" y="874"/>
                      </a:lnTo>
                      <a:lnTo>
                        <a:pt x="1628" y="868"/>
                      </a:lnTo>
                      <a:lnTo>
                        <a:pt x="1620" y="858"/>
                      </a:lnTo>
                      <a:lnTo>
                        <a:pt x="1600" y="842"/>
                      </a:lnTo>
                      <a:lnTo>
                        <a:pt x="1572" y="820"/>
                      </a:lnTo>
                      <a:lnTo>
                        <a:pt x="1528" y="790"/>
                      </a:lnTo>
                      <a:lnTo>
                        <a:pt x="1466" y="754"/>
                      </a:lnTo>
                      <a:lnTo>
                        <a:pt x="1486" y="752"/>
                      </a:lnTo>
                      <a:lnTo>
                        <a:pt x="1556" y="746"/>
                      </a:lnTo>
                      <a:lnTo>
                        <a:pt x="1606" y="746"/>
                      </a:lnTo>
                      <a:lnTo>
                        <a:pt x="1660" y="746"/>
                      </a:lnTo>
                      <a:lnTo>
                        <a:pt x="1712" y="740"/>
                      </a:lnTo>
                      <a:lnTo>
                        <a:pt x="1712" y="740"/>
                      </a:lnTo>
                      <a:lnTo>
                        <a:pt x="1734" y="732"/>
                      </a:lnTo>
                      <a:lnTo>
                        <a:pt x="1750" y="724"/>
                      </a:lnTo>
                      <a:lnTo>
                        <a:pt x="1758" y="718"/>
                      </a:lnTo>
                      <a:lnTo>
                        <a:pt x="1762" y="714"/>
                      </a:lnTo>
                      <a:lnTo>
                        <a:pt x="1762" y="714"/>
                      </a:lnTo>
                      <a:lnTo>
                        <a:pt x="1776" y="694"/>
                      </a:lnTo>
                      <a:lnTo>
                        <a:pt x="1786" y="680"/>
                      </a:lnTo>
                      <a:lnTo>
                        <a:pt x="1802" y="660"/>
                      </a:lnTo>
                      <a:lnTo>
                        <a:pt x="1802" y="660"/>
                      </a:lnTo>
                      <a:lnTo>
                        <a:pt x="1818" y="640"/>
                      </a:lnTo>
                      <a:lnTo>
                        <a:pt x="1826" y="624"/>
                      </a:lnTo>
                      <a:lnTo>
                        <a:pt x="1830" y="614"/>
                      </a:lnTo>
                      <a:lnTo>
                        <a:pt x="1830" y="612"/>
                      </a:lnTo>
                      <a:lnTo>
                        <a:pt x="1830" y="612"/>
                      </a:lnTo>
                      <a:lnTo>
                        <a:pt x="1834" y="594"/>
                      </a:lnTo>
                      <a:lnTo>
                        <a:pt x="1840" y="582"/>
                      </a:lnTo>
                      <a:lnTo>
                        <a:pt x="1842" y="578"/>
                      </a:lnTo>
                      <a:lnTo>
                        <a:pt x="1846" y="574"/>
                      </a:lnTo>
                      <a:lnTo>
                        <a:pt x="1846" y="574"/>
                      </a:lnTo>
                      <a:lnTo>
                        <a:pt x="1850" y="572"/>
                      </a:lnTo>
                      <a:lnTo>
                        <a:pt x="1854" y="564"/>
                      </a:lnTo>
                      <a:lnTo>
                        <a:pt x="1864" y="546"/>
                      </a:lnTo>
                      <a:lnTo>
                        <a:pt x="1868" y="536"/>
                      </a:lnTo>
                      <a:lnTo>
                        <a:pt x="1870" y="526"/>
                      </a:lnTo>
                      <a:lnTo>
                        <a:pt x="1870" y="518"/>
                      </a:lnTo>
                      <a:lnTo>
                        <a:pt x="1868" y="512"/>
                      </a:lnTo>
                      <a:lnTo>
                        <a:pt x="1868" y="512"/>
                      </a:lnTo>
                      <a:lnTo>
                        <a:pt x="1864" y="506"/>
                      </a:lnTo>
                      <a:lnTo>
                        <a:pt x="1864" y="498"/>
                      </a:lnTo>
                      <a:lnTo>
                        <a:pt x="1866" y="492"/>
                      </a:lnTo>
                      <a:lnTo>
                        <a:pt x="1868" y="486"/>
                      </a:lnTo>
                      <a:lnTo>
                        <a:pt x="1872" y="476"/>
                      </a:lnTo>
                      <a:lnTo>
                        <a:pt x="1876" y="472"/>
                      </a:lnTo>
                      <a:lnTo>
                        <a:pt x="1876" y="472"/>
                      </a:lnTo>
                      <a:lnTo>
                        <a:pt x="1888" y="462"/>
                      </a:lnTo>
                      <a:lnTo>
                        <a:pt x="1894" y="454"/>
                      </a:lnTo>
                      <a:lnTo>
                        <a:pt x="1894" y="450"/>
                      </a:lnTo>
                      <a:lnTo>
                        <a:pt x="1894" y="446"/>
                      </a:lnTo>
                      <a:lnTo>
                        <a:pt x="1894" y="446"/>
                      </a:lnTo>
                      <a:lnTo>
                        <a:pt x="1890" y="442"/>
                      </a:lnTo>
                      <a:lnTo>
                        <a:pt x="1890" y="434"/>
                      </a:lnTo>
                      <a:lnTo>
                        <a:pt x="1892" y="416"/>
                      </a:lnTo>
                      <a:lnTo>
                        <a:pt x="1898" y="394"/>
                      </a:lnTo>
                      <a:lnTo>
                        <a:pt x="1898" y="394"/>
                      </a:lnTo>
                      <a:lnTo>
                        <a:pt x="1914" y="374"/>
                      </a:lnTo>
                      <a:lnTo>
                        <a:pt x="1926" y="360"/>
                      </a:lnTo>
                      <a:lnTo>
                        <a:pt x="1928" y="354"/>
                      </a:lnTo>
                      <a:lnTo>
                        <a:pt x="1930" y="350"/>
                      </a:lnTo>
                      <a:lnTo>
                        <a:pt x="1930" y="350"/>
                      </a:lnTo>
                      <a:lnTo>
                        <a:pt x="1934" y="340"/>
                      </a:lnTo>
                      <a:lnTo>
                        <a:pt x="1944" y="324"/>
                      </a:lnTo>
                      <a:lnTo>
                        <a:pt x="1956" y="310"/>
                      </a:lnTo>
                      <a:lnTo>
                        <a:pt x="1964" y="304"/>
                      </a:lnTo>
                      <a:lnTo>
                        <a:pt x="1972" y="300"/>
                      </a:lnTo>
                      <a:lnTo>
                        <a:pt x="1972" y="300"/>
                      </a:lnTo>
                      <a:lnTo>
                        <a:pt x="1978" y="296"/>
                      </a:lnTo>
                      <a:lnTo>
                        <a:pt x="1986" y="290"/>
                      </a:lnTo>
                      <a:lnTo>
                        <a:pt x="1996" y="278"/>
                      </a:lnTo>
                      <a:lnTo>
                        <a:pt x="2004" y="264"/>
                      </a:lnTo>
                      <a:lnTo>
                        <a:pt x="2004" y="264"/>
                      </a:lnTo>
                      <a:lnTo>
                        <a:pt x="2010" y="252"/>
                      </a:lnTo>
                      <a:lnTo>
                        <a:pt x="2016" y="240"/>
                      </a:lnTo>
                      <a:lnTo>
                        <a:pt x="2020" y="236"/>
                      </a:lnTo>
                      <a:lnTo>
                        <a:pt x="2024" y="234"/>
                      </a:lnTo>
                      <a:lnTo>
                        <a:pt x="2024" y="234"/>
                      </a:lnTo>
                      <a:lnTo>
                        <a:pt x="2030" y="232"/>
                      </a:lnTo>
                      <a:lnTo>
                        <a:pt x="2034" y="226"/>
                      </a:lnTo>
                      <a:lnTo>
                        <a:pt x="2046" y="214"/>
                      </a:lnTo>
                      <a:lnTo>
                        <a:pt x="2056" y="198"/>
                      </a:lnTo>
                      <a:lnTo>
                        <a:pt x="2078" y="154"/>
                      </a:lnTo>
                      <a:lnTo>
                        <a:pt x="2090" y="112"/>
                      </a:lnTo>
                      <a:lnTo>
                        <a:pt x="2088" y="78"/>
                      </a:lnTo>
                      <a:close/>
                      <a:moveTo>
                        <a:pt x="1040" y="574"/>
                      </a:moveTo>
                      <a:lnTo>
                        <a:pt x="1040" y="574"/>
                      </a:lnTo>
                      <a:lnTo>
                        <a:pt x="1040" y="574"/>
                      </a:lnTo>
                      <a:lnTo>
                        <a:pt x="1040" y="574"/>
                      </a:lnTo>
                      <a:lnTo>
                        <a:pt x="1040" y="57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effectLst>
                  <a:glow rad="177800">
                    <a:schemeClr val="bg2">
                      <a:lumMod val="60000"/>
                      <a:lumOff val="40000"/>
                      <a:alpha val="11000"/>
                    </a:schemeClr>
                  </a:glow>
                  <a:softEdge rad="25400"/>
                </a:effectLst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</p:grpSp>
        </p:grpSp>
        <p:grpSp>
          <p:nvGrpSpPr>
            <p:cNvPr id="13" name="Group 669"/>
            <p:cNvGrpSpPr>
              <a:grpSpLocks/>
            </p:cNvGrpSpPr>
            <p:nvPr/>
          </p:nvGrpSpPr>
          <p:grpSpPr bwMode="auto">
            <a:xfrm>
              <a:off x="-9" y="242195"/>
              <a:ext cx="9144001" cy="6615827"/>
              <a:chOff x="-9" y="242195"/>
              <a:chExt cx="9144001" cy="6615827"/>
            </a:xfrm>
          </p:grpSpPr>
          <p:grpSp>
            <p:nvGrpSpPr>
              <p:cNvPr id="14" name="Group 32"/>
              <p:cNvGrpSpPr>
                <a:grpSpLocks noChangeAspect="1"/>
              </p:cNvGrpSpPr>
              <p:nvPr/>
            </p:nvGrpSpPr>
            <p:grpSpPr>
              <a:xfrm rot="20059765">
                <a:off x="214282" y="242195"/>
                <a:ext cx="1611192" cy="1321331"/>
                <a:chOff x="492450" y="105224"/>
                <a:chExt cx="2967986" cy="2434032"/>
              </a:xfrm>
              <a:solidFill>
                <a:schemeClr val="bg2">
                  <a:lumMod val="60000"/>
                  <a:lumOff val="40000"/>
                  <a:alpha val="8000"/>
                </a:schemeClr>
              </a:solidFill>
            </p:grpSpPr>
            <p:sp>
              <p:nvSpPr>
                <p:cNvPr id="220" name="Freeform 79"/>
                <p:cNvSpPr>
                  <a:spLocks/>
                </p:cNvSpPr>
                <p:nvPr/>
              </p:nvSpPr>
              <p:spPr bwMode="auto">
                <a:xfrm>
                  <a:off x="1660525" y="654050"/>
                  <a:ext cx="368300" cy="546100"/>
                </a:xfrm>
                <a:custGeom>
                  <a:avLst/>
                  <a:gdLst/>
                  <a:ahLst/>
                  <a:cxnLst>
                    <a:cxn ang="0">
                      <a:pos x="230" y="344"/>
                    </a:cxn>
                    <a:cxn ang="0">
                      <a:pos x="230" y="344"/>
                    </a:cxn>
                    <a:cxn ang="0">
                      <a:pos x="232" y="344"/>
                    </a:cxn>
                    <a:cxn ang="0">
                      <a:pos x="232" y="342"/>
                    </a:cxn>
                    <a:cxn ang="0">
                      <a:pos x="232" y="342"/>
                    </a:cxn>
                    <a:cxn ang="0">
                      <a:pos x="224" y="328"/>
                    </a:cxn>
                    <a:cxn ang="0">
                      <a:pos x="48" y="50"/>
                    </a:cxn>
                    <a:cxn ang="0">
                      <a:pos x="48" y="50"/>
                    </a:cxn>
                    <a:cxn ang="0">
                      <a:pos x="30" y="24"/>
                    </a:cxn>
                    <a:cxn ang="0">
                      <a:pos x="30" y="24"/>
                    </a:cxn>
                    <a:cxn ang="0">
                      <a:pos x="22" y="12"/>
                    </a:cxn>
                    <a:cxn ang="0">
                      <a:pos x="10" y="2"/>
                    </a:cxn>
                    <a:cxn ang="0">
                      <a:pos x="10" y="2"/>
                    </a:cxn>
                    <a:cxn ang="0">
                      <a:pos x="6" y="0"/>
                    </a:cxn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4"/>
                    </a:cxn>
                    <a:cxn ang="0">
                      <a:pos x="0" y="4"/>
                    </a:cxn>
                    <a:cxn ang="0">
                      <a:pos x="4" y="14"/>
                    </a:cxn>
                    <a:cxn ang="0">
                      <a:pos x="10" y="22"/>
                    </a:cxn>
                    <a:cxn ang="0">
                      <a:pos x="10" y="22"/>
                    </a:cxn>
                    <a:cxn ang="0">
                      <a:pos x="18" y="30"/>
                    </a:cxn>
                    <a:cxn ang="0">
                      <a:pos x="26" y="42"/>
                    </a:cxn>
                    <a:cxn ang="0">
                      <a:pos x="218" y="332"/>
                    </a:cxn>
                    <a:cxn ang="0">
                      <a:pos x="218" y="332"/>
                    </a:cxn>
                    <a:cxn ang="0">
                      <a:pos x="226" y="340"/>
                    </a:cxn>
                    <a:cxn ang="0">
                      <a:pos x="230" y="344"/>
                    </a:cxn>
                    <a:cxn ang="0">
                      <a:pos x="230" y="344"/>
                    </a:cxn>
                  </a:cxnLst>
                  <a:rect l="0" t="0" r="r" b="b"/>
                  <a:pathLst>
                    <a:path w="232" h="344">
                      <a:moveTo>
                        <a:pt x="230" y="344"/>
                      </a:moveTo>
                      <a:lnTo>
                        <a:pt x="230" y="344"/>
                      </a:lnTo>
                      <a:lnTo>
                        <a:pt x="232" y="344"/>
                      </a:lnTo>
                      <a:lnTo>
                        <a:pt x="232" y="342"/>
                      </a:lnTo>
                      <a:lnTo>
                        <a:pt x="232" y="342"/>
                      </a:lnTo>
                      <a:lnTo>
                        <a:pt x="224" y="328"/>
                      </a:lnTo>
                      <a:lnTo>
                        <a:pt x="48" y="50"/>
                      </a:lnTo>
                      <a:lnTo>
                        <a:pt x="48" y="50"/>
                      </a:lnTo>
                      <a:lnTo>
                        <a:pt x="30" y="24"/>
                      </a:lnTo>
                      <a:lnTo>
                        <a:pt x="30" y="24"/>
                      </a:lnTo>
                      <a:lnTo>
                        <a:pt x="22" y="12"/>
                      </a:lnTo>
                      <a:lnTo>
                        <a:pt x="10" y="2"/>
                      </a:lnTo>
                      <a:lnTo>
                        <a:pt x="10" y="2"/>
                      </a:lnTo>
                      <a:lnTo>
                        <a:pt x="6" y="0"/>
                      </a:lnTo>
                      <a:lnTo>
                        <a:pt x="2" y="0"/>
                      </a:lnTo>
                      <a:lnTo>
                        <a:pt x="0" y="0"/>
                      </a:lnTo>
                      <a:lnTo>
                        <a:pt x="0" y="4"/>
                      </a:lnTo>
                      <a:lnTo>
                        <a:pt x="0" y="4"/>
                      </a:lnTo>
                      <a:lnTo>
                        <a:pt x="4" y="14"/>
                      </a:lnTo>
                      <a:lnTo>
                        <a:pt x="10" y="22"/>
                      </a:lnTo>
                      <a:lnTo>
                        <a:pt x="10" y="22"/>
                      </a:lnTo>
                      <a:lnTo>
                        <a:pt x="18" y="30"/>
                      </a:lnTo>
                      <a:lnTo>
                        <a:pt x="26" y="42"/>
                      </a:lnTo>
                      <a:lnTo>
                        <a:pt x="218" y="332"/>
                      </a:lnTo>
                      <a:lnTo>
                        <a:pt x="218" y="332"/>
                      </a:lnTo>
                      <a:lnTo>
                        <a:pt x="226" y="340"/>
                      </a:lnTo>
                      <a:lnTo>
                        <a:pt x="230" y="344"/>
                      </a:lnTo>
                      <a:lnTo>
                        <a:pt x="230" y="34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21" name="Freeform 80"/>
                <p:cNvSpPr>
                  <a:spLocks/>
                </p:cNvSpPr>
                <p:nvPr/>
              </p:nvSpPr>
              <p:spPr bwMode="auto">
                <a:xfrm>
                  <a:off x="2032000" y="1216025"/>
                  <a:ext cx="1588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22" name="Freeform 81"/>
                <p:cNvSpPr>
                  <a:spLocks/>
                </p:cNvSpPr>
                <p:nvPr/>
              </p:nvSpPr>
              <p:spPr bwMode="auto">
                <a:xfrm>
                  <a:off x="2057401" y="654050"/>
                  <a:ext cx="368300" cy="546100"/>
                </a:xfrm>
                <a:custGeom>
                  <a:avLst/>
                  <a:gdLst/>
                  <a:ahLst/>
                  <a:cxnLst>
                    <a:cxn ang="0">
                      <a:pos x="2" y="344"/>
                    </a:cxn>
                    <a:cxn ang="0">
                      <a:pos x="2" y="344"/>
                    </a:cxn>
                    <a:cxn ang="0">
                      <a:pos x="6" y="340"/>
                    </a:cxn>
                    <a:cxn ang="0">
                      <a:pos x="14" y="332"/>
                    </a:cxn>
                    <a:cxn ang="0">
                      <a:pos x="206" y="42"/>
                    </a:cxn>
                    <a:cxn ang="0">
                      <a:pos x="206" y="42"/>
                    </a:cxn>
                    <a:cxn ang="0">
                      <a:pos x="214" y="30"/>
                    </a:cxn>
                    <a:cxn ang="0">
                      <a:pos x="222" y="22"/>
                    </a:cxn>
                    <a:cxn ang="0">
                      <a:pos x="222" y="22"/>
                    </a:cxn>
                    <a:cxn ang="0">
                      <a:pos x="228" y="14"/>
                    </a:cxn>
                    <a:cxn ang="0">
                      <a:pos x="232" y="4"/>
                    </a:cxn>
                    <a:cxn ang="0">
                      <a:pos x="232" y="4"/>
                    </a:cxn>
                    <a:cxn ang="0">
                      <a:pos x="232" y="0"/>
                    </a:cxn>
                    <a:cxn ang="0">
                      <a:pos x="230" y="0"/>
                    </a:cxn>
                    <a:cxn ang="0">
                      <a:pos x="226" y="0"/>
                    </a:cxn>
                    <a:cxn ang="0">
                      <a:pos x="222" y="2"/>
                    </a:cxn>
                    <a:cxn ang="0">
                      <a:pos x="222" y="2"/>
                    </a:cxn>
                    <a:cxn ang="0">
                      <a:pos x="210" y="12"/>
                    </a:cxn>
                    <a:cxn ang="0">
                      <a:pos x="202" y="24"/>
                    </a:cxn>
                    <a:cxn ang="0">
                      <a:pos x="202" y="24"/>
                    </a:cxn>
                    <a:cxn ang="0">
                      <a:pos x="184" y="50"/>
                    </a:cxn>
                    <a:cxn ang="0">
                      <a:pos x="8" y="328"/>
                    </a:cxn>
                    <a:cxn ang="0">
                      <a:pos x="8" y="328"/>
                    </a:cxn>
                    <a:cxn ang="0">
                      <a:pos x="0" y="342"/>
                    </a:cxn>
                    <a:cxn ang="0">
                      <a:pos x="0" y="342"/>
                    </a:cxn>
                    <a:cxn ang="0">
                      <a:pos x="0" y="344"/>
                    </a:cxn>
                    <a:cxn ang="0">
                      <a:pos x="0" y="344"/>
                    </a:cxn>
                    <a:cxn ang="0">
                      <a:pos x="2" y="344"/>
                    </a:cxn>
                    <a:cxn ang="0">
                      <a:pos x="2" y="344"/>
                    </a:cxn>
                  </a:cxnLst>
                  <a:rect l="0" t="0" r="r" b="b"/>
                  <a:pathLst>
                    <a:path w="232" h="344">
                      <a:moveTo>
                        <a:pt x="2" y="344"/>
                      </a:moveTo>
                      <a:lnTo>
                        <a:pt x="2" y="344"/>
                      </a:lnTo>
                      <a:lnTo>
                        <a:pt x="6" y="340"/>
                      </a:lnTo>
                      <a:lnTo>
                        <a:pt x="14" y="332"/>
                      </a:lnTo>
                      <a:lnTo>
                        <a:pt x="206" y="42"/>
                      </a:lnTo>
                      <a:lnTo>
                        <a:pt x="206" y="42"/>
                      </a:lnTo>
                      <a:lnTo>
                        <a:pt x="214" y="30"/>
                      </a:lnTo>
                      <a:lnTo>
                        <a:pt x="222" y="22"/>
                      </a:lnTo>
                      <a:lnTo>
                        <a:pt x="222" y="22"/>
                      </a:lnTo>
                      <a:lnTo>
                        <a:pt x="228" y="14"/>
                      </a:lnTo>
                      <a:lnTo>
                        <a:pt x="232" y="4"/>
                      </a:lnTo>
                      <a:lnTo>
                        <a:pt x="232" y="4"/>
                      </a:lnTo>
                      <a:lnTo>
                        <a:pt x="232" y="0"/>
                      </a:lnTo>
                      <a:lnTo>
                        <a:pt x="230" y="0"/>
                      </a:lnTo>
                      <a:lnTo>
                        <a:pt x="226" y="0"/>
                      </a:lnTo>
                      <a:lnTo>
                        <a:pt x="222" y="2"/>
                      </a:lnTo>
                      <a:lnTo>
                        <a:pt x="222" y="2"/>
                      </a:lnTo>
                      <a:lnTo>
                        <a:pt x="210" y="12"/>
                      </a:lnTo>
                      <a:lnTo>
                        <a:pt x="202" y="24"/>
                      </a:lnTo>
                      <a:lnTo>
                        <a:pt x="202" y="24"/>
                      </a:lnTo>
                      <a:lnTo>
                        <a:pt x="184" y="50"/>
                      </a:lnTo>
                      <a:lnTo>
                        <a:pt x="8" y="328"/>
                      </a:lnTo>
                      <a:lnTo>
                        <a:pt x="8" y="328"/>
                      </a:lnTo>
                      <a:lnTo>
                        <a:pt x="0" y="342"/>
                      </a:lnTo>
                      <a:lnTo>
                        <a:pt x="0" y="342"/>
                      </a:lnTo>
                      <a:lnTo>
                        <a:pt x="0" y="344"/>
                      </a:lnTo>
                      <a:lnTo>
                        <a:pt x="0" y="344"/>
                      </a:lnTo>
                      <a:lnTo>
                        <a:pt x="2" y="344"/>
                      </a:lnTo>
                      <a:lnTo>
                        <a:pt x="2" y="34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23" name="Freeform 82"/>
                <p:cNvSpPr>
                  <a:spLocks noEditPoints="1"/>
                </p:cNvSpPr>
                <p:nvPr/>
              </p:nvSpPr>
              <p:spPr bwMode="auto">
                <a:xfrm rot="650724">
                  <a:off x="492450" y="105224"/>
                  <a:ext cx="2967986" cy="2434032"/>
                </a:xfrm>
                <a:custGeom>
                  <a:avLst/>
                  <a:gdLst/>
                  <a:ahLst/>
                  <a:cxnLst>
                    <a:cxn ang="0">
                      <a:pos x="1784" y="18"/>
                    </a:cxn>
                    <a:cxn ang="0">
                      <a:pos x="1368" y="254"/>
                    </a:cxn>
                    <a:cxn ang="0">
                      <a:pos x="1096" y="632"/>
                    </a:cxn>
                    <a:cxn ang="0">
                      <a:pos x="1066" y="570"/>
                    </a:cxn>
                    <a:cxn ang="0">
                      <a:pos x="1044" y="562"/>
                    </a:cxn>
                    <a:cxn ang="0">
                      <a:pos x="1016" y="572"/>
                    </a:cxn>
                    <a:cxn ang="0">
                      <a:pos x="992" y="628"/>
                    </a:cxn>
                    <a:cxn ang="0">
                      <a:pos x="680" y="216"/>
                    </a:cxn>
                    <a:cxn ang="0">
                      <a:pos x="268" y="10"/>
                    </a:cxn>
                    <a:cxn ang="0">
                      <a:pos x="34" y="198"/>
                    </a:cxn>
                    <a:cxn ang="0">
                      <a:pos x="86" y="264"/>
                    </a:cxn>
                    <a:cxn ang="0">
                      <a:pos x="156" y="340"/>
                    </a:cxn>
                    <a:cxn ang="0">
                      <a:pos x="198" y="442"/>
                    </a:cxn>
                    <a:cxn ang="0">
                      <a:pos x="224" y="492"/>
                    </a:cxn>
                    <a:cxn ang="0">
                      <a:pos x="240" y="572"/>
                    </a:cxn>
                    <a:cxn ang="0">
                      <a:pos x="272" y="640"/>
                    </a:cxn>
                    <a:cxn ang="0">
                      <a:pos x="378" y="740"/>
                    </a:cxn>
                    <a:cxn ang="0">
                      <a:pos x="470" y="858"/>
                    </a:cxn>
                    <a:cxn ang="0">
                      <a:pos x="342" y="1124"/>
                    </a:cxn>
                    <a:cxn ang="0">
                      <a:pos x="376" y="1176"/>
                    </a:cxn>
                    <a:cxn ang="0">
                      <a:pos x="406" y="1268"/>
                    </a:cxn>
                    <a:cxn ang="0">
                      <a:pos x="458" y="1316"/>
                    </a:cxn>
                    <a:cxn ang="0">
                      <a:pos x="502" y="1380"/>
                    </a:cxn>
                    <a:cxn ang="0">
                      <a:pos x="536" y="1422"/>
                    </a:cxn>
                    <a:cxn ang="0">
                      <a:pos x="460" y="1554"/>
                    </a:cxn>
                    <a:cxn ang="0">
                      <a:pos x="414" y="1686"/>
                    </a:cxn>
                    <a:cxn ang="0">
                      <a:pos x="486" y="1704"/>
                    </a:cxn>
                    <a:cxn ang="0">
                      <a:pos x="586" y="1526"/>
                    </a:cxn>
                    <a:cxn ang="0">
                      <a:pos x="662" y="1528"/>
                    </a:cxn>
                    <a:cxn ang="0">
                      <a:pos x="700" y="1528"/>
                    </a:cxn>
                    <a:cxn ang="0">
                      <a:pos x="768" y="1532"/>
                    </a:cxn>
                    <a:cxn ang="0">
                      <a:pos x="816" y="1452"/>
                    </a:cxn>
                    <a:cxn ang="0">
                      <a:pos x="978" y="928"/>
                    </a:cxn>
                    <a:cxn ang="0">
                      <a:pos x="996" y="942"/>
                    </a:cxn>
                    <a:cxn ang="0">
                      <a:pos x="992" y="1208"/>
                    </a:cxn>
                    <a:cxn ang="0">
                      <a:pos x="1088" y="1112"/>
                    </a:cxn>
                    <a:cxn ang="0">
                      <a:pos x="1088" y="854"/>
                    </a:cxn>
                    <a:cxn ang="0">
                      <a:pos x="1138" y="1056"/>
                    </a:cxn>
                    <a:cxn ang="0">
                      <a:pos x="1284" y="1500"/>
                    </a:cxn>
                    <a:cxn ang="0">
                      <a:pos x="1334" y="1528"/>
                    </a:cxn>
                    <a:cxn ang="0">
                      <a:pos x="1406" y="1536"/>
                    </a:cxn>
                    <a:cxn ang="0">
                      <a:pos x="1458" y="1516"/>
                    </a:cxn>
                    <a:cxn ang="0">
                      <a:pos x="1542" y="1592"/>
                    </a:cxn>
                    <a:cxn ang="0">
                      <a:pos x="1626" y="1714"/>
                    </a:cxn>
                    <a:cxn ang="0">
                      <a:pos x="1680" y="1650"/>
                    </a:cxn>
                    <a:cxn ang="0">
                      <a:pos x="1618" y="1546"/>
                    </a:cxn>
                    <a:cxn ang="0">
                      <a:pos x="1560" y="1404"/>
                    </a:cxn>
                    <a:cxn ang="0">
                      <a:pos x="1616" y="1378"/>
                    </a:cxn>
                    <a:cxn ang="0">
                      <a:pos x="1634" y="1294"/>
                    </a:cxn>
                    <a:cxn ang="0">
                      <a:pos x="1706" y="1248"/>
                    </a:cxn>
                    <a:cxn ang="0">
                      <a:pos x="1726" y="1166"/>
                    </a:cxn>
                    <a:cxn ang="0">
                      <a:pos x="1702" y="1004"/>
                    </a:cxn>
                    <a:cxn ang="0">
                      <a:pos x="1528" y="790"/>
                    </a:cxn>
                    <a:cxn ang="0">
                      <a:pos x="1758" y="718"/>
                    </a:cxn>
                    <a:cxn ang="0">
                      <a:pos x="1830" y="612"/>
                    </a:cxn>
                    <a:cxn ang="0">
                      <a:pos x="1868" y="536"/>
                    </a:cxn>
                    <a:cxn ang="0">
                      <a:pos x="1876" y="472"/>
                    </a:cxn>
                    <a:cxn ang="0">
                      <a:pos x="1898" y="394"/>
                    </a:cxn>
                    <a:cxn ang="0">
                      <a:pos x="1964" y="304"/>
                    </a:cxn>
                    <a:cxn ang="0">
                      <a:pos x="2020" y="236"/>
                    </a:cxn>
                    <a:cxn ang="0">
                      <a:pos x="1040" y="574"/>
                    </a:cxn>
                  </a:cxnLst>
                  <a:rect l="0" t="0" r="r" b="b"/>
                  <a:pathLst>
                    <a:path w="2090" h="1714">
                      <a:moveTo>
                        <a:pt x="2088" y="78"/>
                      </a:moveTo>
                      <a:lnTo>
                        <a:pt x="2070" y="44"/>
                      </a:lnTo>
                      <a:lnTo>
                        <a:pt x="2028" y="16"/>
                      </a:lnTo>
                      <a:lnTo>
                        <a:pt x="1964" y="4"/>
                      </a:lnTo>
                      <a:lnTo>
                        <a:pt x="1896" y="0"/>
                      </a:lnTo>
                      <a:lnTo>
                        <a:pt x="1896" y="0"/>
                      </a:lnTo>
                      <a:lnTo>
                        <a:pt x="1876" y="2"/>
                      </a:lnTo>
                      <a:lnTo>
                        <a:pt x="1852" y="4"/>
                      </a:lnTo>
                      <a:lnTo>
                        <a:pt x="1822" y="10"/>
                      </a:lnTo>
                      <a:lnTo>
                        <a:pt x="1784" y="18"/>
                      </a:lnTo>
                      <a:lnTo>
                        <a:pt x="1740" y="30"/>
                      </a:lnTo>
                      <a:lnTo>
                        <a:pt x="1694" y="46"/>
                      </a:lnTo>
                      <a:lnTo>
                        <a:pt x="1642" y="66"/>
                      </a:lnTo>
                      <a:lnTo>
                        <a:pt x="1642" y="66"/>
                      </a:lnTo>
                      <a:lnTo>
                        <a:pt x="1592" y="92"/>
                      </a:lnTo>
                      <a:lnTo>
                        <a:pt x="1544" y="118"/>
                      </a:lnTo>
                      <a:lnTo>
                        <a:pt x="1498" y="148"/>
                      </a:lnTo>
                      <a:lnTo>
                        <a:pt x="1454" y="180"/>
                      </a:lnTo>
                      <a:lnTo>
                        <a:pt x="1410" y="216"/>
                      </a:lnTo>
                      <a:lnTo>
                        <a:pt x="1368" y="254"/>
                      </a:lnTo>
                      <a:lnTo>
                        <a:pt x="1328" y="296"/>
                      </a:lnTo>
                      <a:lnTo>
                        <a:pt x="1286" y="342"/>
                      </a:lnTo>
                      <a:lnTo>
                        <a:pt x="1286" y="342"/>
                      </a:lnTo>
                      <a:lnTo>
                        <a:pt x="1254" y="380"/>
                      </a:lnTo>
                      <a:lnTo>
                        <a:pt x="1224" y="420"/>
                      </a:lnTo>
                      <a:lnTo>
                        <a:pt x="1196" y="462"/>
                      </a:lnTo>
                      <a:lnTo>
                        <a:pt x="1170" y="504"/>
                      </a:lnTo>
                      <a:lnTo>
                        <a:pt x="1124" y="578"/>
                      </a:lnTo>
                      <a:lnTo>
                        <a:pt x="1096" y="632"/>
                      </a:lnTo>
                      <a:lnTo>
                        <a:pt x="1096" y="632"/>
                      </a:lnTo>
                      <a:lnTo>
                        <a:pt x="1092" y="622"/>
                      </a:lnTo>
                      <a:lnTo>
                        <a:pt x="1082" y="608"/>
                      </a:lnTo>
                      <a:lnTo>
                        <a:pt x="1082" y="608"/>
                      </a:lnTo>
                      <a:lnTo>
                        <a:pt x="1086" y="600"/>
                      </a:lnTo>
                      <a:lnTo>
                        <a:pt x="1088" y="592"/>
                      </a:lnTo>
                      <a:lnTo>
                        <a:pt x="1088" y="592"/>
                      </a:lnTo>
                      <a:lnTo>
                        <a:pt x="1086" y="584"/>
                      </a:lnTo>
                      <a:lnTo>
                        <a:pt x="1082" y="576"/>
                      </a:lnTo>
                      <a:lnTo>
                        <a:pt x="1074" y="572"/>
                      </a:lnTo>
                      <a:lnTo>
                        <a:pt x="1066" y="570"/>
                      </a:lnTo>
                      <a:lnTo>
                        <a:pt x="1066" y="570"/>
                      </a:lnTo>
                      <a:lnTo>
                        <a:pt x="1064" y="570"/>
                      </a:lnTo>
                      <a:lnTo>
                        <a:pt x="1066" y="564"/>
                      </a:lnTo>
                      <a:lnTo>
                        <a:pt x="1060" y="564"/>
                      </a:lnTo>
                      <a:lnTo>
                        <a:pt x="1056" y="564"/>
                      </a:lnTo>
                      <a:lnTo>
                        <a:pt x="1056" y="564"/>
                      </a:lnTo>
                      <a:lnTo>
                        <a:pt x="1050" y="558"/>
                      </a:lnTo>
                      <a:lnTo>
                        <a:pt x="1048" y="560"/>
                      </a:lnTo>
                      <a:lnTo>
                        <a:pt x="1048" y="558"/>
                      </a:lnTo>
                      <a:lnTo>
                        <a:pt x="1044" y="562"/>
                      </a:lnTo>
                      <a:lnTo>
                        <a:pt x="1038" y="560"/>
                      </a:lnTo>
                      <a:lnTo>
                        <a:pt x="1038" y="564"/>
                      </a:lnTo>
                      <a:lnTo>
                        <a:pt x="1034" y="564"/>
                      </a:lnTo>
                      <a:lnTo>
                        <a:pt x="1030" y="564"/>
                      </a:lnTo>
                      <a:lnTo>
                        <a:pt x="1034" y="572"/>
                      </a:lnTo>
                      <a:lnTo>
                        <a:pt x="1034" y="572"/>
                      </a:lnTo>
                      <a:lnTo>
                        <a:pt x="1034" y="572"/>
                      </a:lnTo>
                      <a:lnTo>
                        <a:pt x="1026" y="570"/>
                      </a:lnTo>
                      <a:lnTo>
                        <a:pt x="1026" y="570"/>
                      </a:lnTo>
                      <a:lnTo>
                        <a:pt x="1016" y="572"/>
                      </a:lnTo>
                      <a:lnTo>
                        <a:pt x="1010" y="576"/>
                      </a:lnTo>
                      <a:lnTo>
                        <a:pt x="1004" y="584"/>
                      </a:lnTo>
                      <a:lnTo>
                        <a:pt x="1004" y="592"/>
                      </a:lnTo>
                      <a:lnTo>
                        <a:pt x="1004" y="592"/>
                      </a:lnTo>
                      <a:lnTo>
                        <a:pt x="1004" y="598"/>
                      </a:lnTo>
                      <a:lnTo>
                        <a:pt x="1008" y="604"/>
                      </a:lnTo>
                      <a:lnTo>
                        <a:pt x="1008" y="604"/>
                      </a:lnTo>
                      <a:lnTo>
                        <a:pt x="998" y="618"/>
                      </a:lnTo>
                      <a:lnTo>
                        <a:pt x="992" y="628"/>
                      </a:lnTo>
                      <a:lnTo>
                        <a:pt x="992" y="628"/>
                      </a:lnTo>
                      <a:lnTo>
                        <a:pt x="962" y="574"/>
                      </a:lnTo>
                      <a:lnTo>
                        <a:pt x="918" y="500"/>
                      </a:lnTo>
                      <a:lnTo>
                        <a:pt x="892" y="460"/>
                      </a:lnTo>
                      <a:lnTo>
                        <a:pt x="864" y="420"/>
                      </a:lnTo>
                      <a:lnTo>
                        <a:pt x="834" y="378"/>
                      </a:lnTo>
                      <a:lnTo>
                        <a:pt x="802" y="342"/>
                      </a:lnTo>
                      <a:lnTo>
                        <a:pt x="802" y="342"/>
                      </a:lnTo>
                      <a:lnTo>
                        <a:pt x="762" y="296"/>
                      </a:lnTo>
                      <a:lnTo>
                        <a:pt x="720" y="254"/>
                      </a:lnTo>
                      <a:lnTo>
                        <a:pt x="680" y="216"/>
                      </a:lnTo>
                      <a:lnTo>
                        <a:pt x="636" y="180"/>
                      </a:lnTo>
                      <a:lnTo>
                        <a:pt x="592" y="148"/>
                      </a:lnTo>
                      <a:lnTo>
                        <a:pt x="546" y="118"/>
                      </a:lnTo>
                      <a:lnTo>
                        <a:pt x="498" y="92"/>
                      </a:lnTo>
                      <a:lnTo>
                        <a:pt x="448" y="66"/>
                      </a:lnTo>
                      <a:lnTo>
                        <a:pt x="448" y="66"/>
                      </a:lnTo>
                      <a:lnTo>
                        <a:pt x="396" y="46"/>
                      </a:lnTo>
                      <a:lnTo>
                        <a:pt x="348" y="30"/>
                      </a:lnTo>
                      <a:lnTo>
                        <a:pt x="306" y="18"/>
                      </a:lnTo>
                      <a:lnTo>
                        <a:pt x="268" y="10"/>
                      </a:lnTo>
                      <a:lnTo>
                        <a:pt x="238" y="4"/>
                      </a:lnTo>
                      <a:lnTo>
                        <a:pt x="214" y="2"/>
                      </a:lnTo>
                      <a:lnTo>
                        <a:pt x="194" y="0"/>
                      </a:lnTo>
                      <a:lnTo>
                        <a:pt x="126" y="4"/>
                      </a:lnTo>
                      <a:lnTo>
                        <a:pt x="62" y="16"/>
                      </a:lnTo>
                      <a:lnTo>
                        <a:pt x="20" y="44"/>
                      </a:lnTo>
                      <a:lnTo>
                        <a:pt x="2" y="78"/>
                      </a:lnTo>
                      <a:lnTo>
                        <a:pt x="0" y="112"/>
                      </a:lnTo>
                      <a:lnTo>
                        <a:pt x="12" y="154"/>
                      </a:lnTo>
                      <a:lnTo>
                        <a:pt x="34" y="198"/>
                      </a:lnTo>
                      <a:lnTo>
                        <a:pt x="34" y="198"/>
                      </a:lnTo>
                      <a:lnTo>
                        <a:pt x="44" y="214"/>
                      </a:lnTo>
                      <a:lnTo>
                        <a:pt x="56" y="226"/>
                      </a:lnTo>
                      <a:lnTo>
                        <a:pt x="60" y="232"/>
                      </a:lnTo>
                      <a:lnTo>
                        <a:pt x="66" y="234"/>
                      </a:lnTo>
                      <a:lnTo>
                        <a:pt x="66" y="234"/>
                      </a:lnTo>
                      <a:lnTo>
                        <a:pt x="70" y="236"/>
                      </a:lnTo>
                      <a:lnTo>
                        <a:pt x="74" y="240"/>
                      </a:lnTo>
                      <a:lnTo>
                        <a:pt x="80" y="252"/>
                      </a:lnTo>
                      <a:lnTo>
                        <a:pt x="86" y="264"/>
                      </a:lnTo>
                      <a:lnTo>
                        <a:pt x="86" y="264"/>
                      </a:lnTo>
                      <a:lnTo>
                        <a:pt x="94" y="278"/>
                      </a:lnTo>
                      <a:lnTo>
                        <a:pt x="104" y="290"/>
                      </a:lnTo>
                      <a:lnTo>
                        <a:pt x="112" y="296"/>
                      </a:lnTo>
                      <a:lnTo>
                        <a:pt x="118" y="300"/>
                      </a:lnTo>
                      <a:lnTo>
                        <a:pt x="118" y="300"/>
                      </a:lnTo>
                      <a:lnTo>
                        <a:pt x="126" y="304"/>
                      </a:lnTo>
                      <a:lnTo>
                        <a:pt x="132" y="310"/>
                      </a:lnTo>
                      <a:lnTo>
                        <a:pt x="146" y="324"/>
                      </a:lnTo>
                      <a:lnTo>
                        <a:pt x="156" y="340"/>
                      </a:lnTo>
                      <a:lnTo>
                        <a:pt x="160" y="350"/>
                      </a:lnTo>
                      <a:lnTo>
                        <a:pt x="160" y="350"/>
                      </a:lnTo>
                      <a:lnTo>
                        <a:pt x="160" y="354"/>
                      </a:lnTo>
                      <a:lnTo>
                        <a:pt x="164" y="360"/>
                      </a:lnTo>
                      <a:lnTo>
                        <a:pt x="176" y="374"/>
                      </a:lnTo>
                      <a:lnTo>
                        <a:pt x="192" y="394"/>
                      </a:lnTo>
                      <a:lnTo>
                        <a:pt x="192" y="394"/>
                      </a:lnTo>
                      <a:lnTo>
                        <a:pt x="198" y="416"/>
                      </a:lnTo>
                      <a:lnTo>
                        <a:pt x="200" y="434"/>
                      </a:lnTo>
                      <a:lnTo>
                        <a:pt x="198" y="442"/>
                      </a:lnTo>
                      <a:lnTo>
                        <a:pt x="196" y="446"/>
                      </a:lnTo>
                      <a:lnTo>
                        <a:pt x="196" y="446"/>
                      </a:lnTo>
                      <a:lnTo>
                        <a:pt x="194" y="450"/>
                      </a:lnTo>
                      <a:lnTo>
                        <a:pt x="196" y="454"/>
                      </a:lnTo>
                      <a:lnTo>
                        <a:pt x="202" y="462"/>
                      </a:lnTo>
                      <a:lnTo>
                        <a:pt x="214" y="472"/>
                      </a:lnTo>
                      <a:lnTo>
                        <a:pt x="214" y="472"/>
                      </a:lnTo>
                      <a:lnTo>
                        <a:pt x="216" y="476"/>
                      </a:lnTo>
                      <a:lnTo>
                        <a:pt x="222" y="486"/>
                      </a:lnTo>
                      <a:lnTo>
                        <a:pt x="224" y="492"/>
                      </a:lnTo>
                      <a:lnTo>
                        <a:pt x="226" y="498"/>
                      </a:lnTo>
                      <a:lnTo>
                        <a:pt x="226" y="506"/>
                      </a:lnTo>
                      <a:lnTo>
                        <a:pt x="222" y="512"/>
                      </a:lnTo>
                      <a:lnTo>
                        <a:pt x="222" y="512"/>
                      </a:lnTo>
                      <a:lnTo>
                        <a:pt x="220" y="518"/>
                      </a:lnTo>
                      <a:lnTo>
                        <a:pt x="220" y="526"/>
                      </a:lnTo>
                      <a:lnTo>
                        <a:pt x="222" y="536"/>
                      </a:lnTo>
                      <a:lnTo>
                        <a:pt x="226" y="546"/>
                      </a:lnTo>
                      <a:lnTo>
                        <a:pt x="236" y="564"/>
                      </a:lnTo>
                      <a:lnTo>
                        <a:pt x="240" y="572"/>
                      </a:lnTo>
                      <a:lnTo>
                        <a:pt x="244" y="574"/>
                      </a:lnTo>
                      <a:lnTo>
                        <a:pt x="244" y="574"/>
                      </a:lnTo>
                      <a:lnTo>
                        <a:pt x="248" y="578"/>
                      </a:lnTo>
                      <a:lnTo>
                        <a:pt x="250" y="582"/>
                      </a:lnTo>
                      <a:lnTo>
                        <a:pt x="256" y="594"/>
                      </a:lnTo>
                      <a:lnTo>
                        <a:pt x="260" y="612"/>
                      </a:lnTo>
                      <a:lnTo>
                        <a:pt x="260" y="612"/>
                      </a:lnTo>
                      <a:lnTo>
                        <a:pt x="260" y="614"/>
                      </a:lnTo>
                      <a:lnTo>
                        <a:pt x="264" y="624"/>
                      </a:lnTo>
                      <a:lnTo>
                        <a:pt x="272" y="640"/>
                      </a:lnTo>
                      <a:lnTo>
                        <a:pt x="288" y="660"/>
                      </a:lnTo>
                      <a:lnTo>
                        <a:pt x="288" y="660"/>
                      </a:lnTo>
                      <a:lnTo>
                        <a:pt x="304" y="680"/>
                      </a:lnTo>
                      <a:lnTo>
                        <a:pt x="314" y="694"/>
                      </a:lnTo>
                      <a:lnTo>
                        <a:pt x="328" y="714"/>
                      </a:lnTo>
                      <a:lnTo>
                        <a:pt x="328" y="714"/>
                      </a:lnTo>
                      <a:lnTo>
                        <a:pt x="332" y="718"/>
                      </a:lnTo>
                      <a:lnTo>
                        <a:pt x="338" y="724"/>
                      </a:lnTo>
                      <a:lnTo>
                        <a:pt x="356" y="732"/>
                      </a:lnTo>
                      <a:lnTo>
                        <a:pt x="378" y="740"/>
                      </a:lnTo>
                      <a:lnTo>
                        <a:pt x="430" y="746"/>
                      </a:lnTo>
                      <a:lnTo>
                        <a:pt x="484" y="746"/>
                      </a:lnTo>
                      <a:lnTo>
                        <a:pt x="534" y="746"/>
                      </a:lnTo>
                      <a:lnTo>
                        <a:pt x="604" y="752"/>
                      </a:lnTo>
                      <a:lnTo>
                        <a:pt x="622" y="754"/>
                      </a:lnTo>
                      <a:lnTo>
                        <a:pt x="622" y="754"/>
                      </a:lnTo>
                      <a:lnTo>
                        <a:pt x="562" y="790"/>
                      </a:lnTo>
                      <a:lnTo>
                        <a:pt x="518" y="820"/>
                      </a:lnTo>
                      <a:lnTo>
                        <a:pt x="488" y="842"/>
                      </a:lnTo>
                      <a:lnTo>
                        <a:pt x="470" y="858"/>
                      </a:lnTo>
                      <a:lnTo>
                        <a:pt x="462" y="868"/>
                      </a:lnTo>
                      <a:lnTo>
                        <a:pt x="458" y="874"/>
                      </a:lnTo>
                      <a:lnTo>
                        <a:pt x="458" y="876"/>
                      </a:lnTo>
                      <a:lnTo>
                        <a:pt x="458" y="878"/>
                      </a:lnTo>
                      <a:lnTo>
                        <a:pt x="384" y="988"/>
                      </a:lnTo>
                      <a:lnTo>
                        <a:pt x="388" y="1004"/>
                      </a:lnTo>
                      <a:lnTo>
                        <a:pt x="384" y="1022"/>
                      </a:lnTo>
                      <a:lnTo>
                        <a:pt x="366" y="1052"/>
                      </a:lnTo>
                      <a:lnTo>
                        <a:pt x="354" y="1078"/>
                      </a:lnTo>
                      <a:lnTo>
                        <a:pt x="342" y="1124"/>
                      </a:lnTo>
                      <a:lnTo>
                        <a:pt x="342" y="1124"/>
                      </a:lnTo>
                      <a:lnTo>
                        <a:pt x="342" y="1130"/>
                      </a:lnTo>
                      <a:lnTo>
                        <a:pt x="344" y="1142"/>
                      </a:lnTo>
                      <a:lnTo>
                        <a:pt x="348" y="1148"/>
                      </a:lnTo>
                      <a:lnTo>
                        <a:pt x="350" y="1156"/>
                      </a:lnTo>
                      <a:lnTo>
                        <a:pt x="356" y="1162"/>
                      </a:lnTo>
                      <a:lnTo>
                        <a:pt x="364" y="1166"/>
                      </a:lnTo>
                      <a:lnTo>
                        <a:pt x="364" y="1166"/>
                      </a:lnTo>
                      <a:lnTo>
                        <a:pt x="372" y="1170"/>
                      </a:lnTo>
                      <a:lnTo>
                        <a:pt x="376" y="1176"/>
                      </a:lnTo>
                      <a:lnTo>
                        <a:pt x="380" y="1184"/>
                      </a:lnTo>
                      <a:lnTo>
                        <a:pt x="382" y="1192"/>
                      </a:lnTo>
                      <a:lnTo>
                        <a:pt x="380" y="1206"/>
                      </a:lnTo>
                      <a:lnTo>
                        <a:pt x="380" y="1212"/>
                      </a:lnTo>
                      <a:lnTo>
                        <a:pt x="382" y="1244"/>
                      </a:lnTo>
                      <a:lnTo>
                        <a:pt x="382" y="1244"/>
                      </a:lnTo>
                      <a:lnTo>
                        <a:pt x="384" y="1248"/>
                      </a:lnTo>
                      <a:lnTo>
                        <a:pt x="392" y="1258"/>
                      </a:lnTo>
                      <a:lnTo>
                        <a:pt x="398" y="1264"/>
                      </a:lnTo>
                      <a:lnTo>
                        <a:pt x="406" y="1268"/>
                      </a:lnTo>
                      <a:lnTo>
                        <a:pt x="416" y="1272"/>
                      </a:lnTo>
                      <a:lnTo>
                        <a:pt x="428" y="1272"/>
                      </a:lnTo>
                      <a:lnTo>
                        <a:pt x="428" y="1272"/>
                      </a:lnTo>
                      <a:lnTo>
                        <a:pt x="440" y="1274"/>
                      </a:lnTo>
                      <a:lnTo>
                        <a:pt x="448" y="1280"/>
                      </a:lnTo>
                      <a:lnTo>
                        <a:pt x="452" y="1286"/>
                      </a:lnTo>
                      <a:lnTo>
                        <a:pt x="456" y="1294"/>
                      </a:lnTo>
                      <a:lnTo>
                        <a:pt x="458" y="1310"/>
                      </a:lnTo>
                      <a:lnTo>
                        <a:pt x="458" y="1316"/>
                      </a:lnTo>
                      <a:lnTo>
                        <a:pt x="458" y="1316"/>
                      </a:lnTo>
                      <a:lnTo>
                        <a:pt x="456" y="1338"/>
                      </a:lnTo>
                      <a:lnTo>
                        <a:pt x="458" y="1354"/>
                      </a:lnTo>
                      <a:lnTo>
                        <a:pt x="458" y="1360"/>
                      </a:lnTo>
                      <a:lnTo>
                        <a:pt x="460" y="1364"/>
                      </a:lnTo>
                      <a:lnTo>
                        <a:pt x="460" y="1364"/>
                      </a:lnTo>
                      <a:lnTo>
                        <a:pt x="468" y="1374"/>
                      </a:lnTo>
                      <a:lnTo>
                        <a:pt x="474" y="1378"/>
                      </a:lnTo>
                      <a:lnTo>
                        <a:pt x="486" y="1380"/>
                      </a:lnTo>
                      <a:lnTo>
                        <a:pt x="486" y="1380"/>
                      </a:lnTo>
                      <a:lnTo>
                        <a:pt x="502" y="1380"/>
                      </a:lnTo>
                      <a:lnTo>
                        <a:pt x="514" y="1384"/>
                      </a:lnTo>
                      <a:lnTo>
                        <a:pt x="522" y="1390"/>
                      </a:lnTo>
                      <a:lnTo>
                        <a:pt x="526" y="1394"/>
                      </a:lnTo>
                      <a:lnTo>
                        <a:pt x="526" y="1396"/>
                      </a:lnTo>
                      <a:lnTo>
                        <a:pt x="526" y="1396"/>
                      </a:lnTo>
                      <a:lnTo>
                        <a:pt x="526" y="1400"/>
                      </a:lnTo>
                      <a:lnTo>
                        <a:pt x="530" y="1404"/>
                      </a:lnTo>
                      <a:lnTo>
                        <a:pt x="532" y="1408"/>
                      </a:lnTo>
                      <a:lnTo>
                        <a:pt x="534" y="1414"/>
                      </a:lnTo>
                      <a:lnTo>
                        <a:pt x="536" y="1422"/>
                      </a:lnTo>
                      <a:lnTo>
                        <a:pt x="536" y="1432"/>
                      </a:lnTo>
                      <a:lnTo>
                        <a:pt x="532" y="1446"/>
                      </a:lnTo>
                      <a:lnTo>
                        <a:pt x="524" y="1462"/>
                      </a:lnTo>
                      <a:lnTo>
                        <a:pt x="524" y="1462"/>
                      </a:lnTo>
                      <a:lnTo>
                        <a:pt x="492" y="1522"/>
                      </a:lnTo>
                      <a:lnTo>
                        <a:pt x="478" y="1540"/>
                      </a:lnTo>
                      <a:lnTo>
                        <a:pt x="472" y="1546"/>
                      </a:lnTo>
                      <a:lnTo>
                        <a:pt x="466" y="1550"/>
                      </a:lnTo>
                      <a:lnTo>
                        <a:pt x="466" y="1550"/>
                      </a:lnTo>
                      <a:lnTo>
                        <a:pt x="460" y="1554"/>
                      </a:lnTo>
                      <a:lnTo>
                        <a:pt x="454" y="1560"/>
                      </a:lnTo>
                      <a:lnTo>
                        <a:pt x="440" y="1578"/>
                      </a:lnTo>
                      <a:lnTo>
                        <a:pt x="424" y="1604"/>
                      </a:lnTo>
                      <a:lnTo>
                        <a:pt x="424" y="1604"/>
                      </a:lnTo>
                      <a:lnTo>
                        <a:pt x="420" y="1614"/>
                      </a:lnTo>
                      <a:lnTo>
                        <a:pt x="412" y="1636"/>
                      </a:lnTo>
                      <a:lnTo>
                        <a:pt x="410" y="1650"/>
                      </a:lnTo>
                      <a:lnTo>
                        <a:pt x="408" y="1666"/>
                      </a:lnTo>
                      <a:lnTo>
                        <a:pt x="410" y="1680"/>
                      </a:lnTo>
                      <a:lnTo>
                        <a:pt x="414" y="1686"/>
                      </a:lnTo>
                      <a:lnTo>
                        <a:pt x="416" y="1692"/>
                      </a:lnTo>
                      <a:lnTo>
                        <a:pt x="416" y="1692"/>
                      </a:lnTo>
                      <a:lnTo>
                        <a:pt x="426" y="1702"/>
                      </a:lnTo>
                      <a:lnTo>
                        <a:pt x="438" y="1710"/>
                      </a:lnTo>
                      <a:lnTo>
                        <a:pt x="450" y="1714"/>
                      </a:lnTo>
                      <a:lnTo>
                        <a:pt x="456" y="1714"/>
                      </a:lnTo>
                      <a:lnTo>
                        <a:pt x="464" y="1714"/>
                      </a:lnTo>
                      <a:lnTo>
                        <a:pt x="470" y="1712"/>
                      </a:lnTo>
                      <a:lnTo>
                        <a:pt x="478" y="1710"/>
                      </a:lnTo>
                      <a:lnTo>
                        <a:pt x="486" y="1704"/>
                      </a:lnTo>
                      <a:lnTo>
                        <a:pt x="492" y="1698"/>
                      </a:lnTo>
                      <a:lnTo>
                        <a:pt x="500" y="1690"/>
                      </a:lnTo>
                      <a:lnTo>
                        <a:pt x="508" y="1678"/>
                      </a:lnTo>
                      <a:lnTo>
                        <a:pt x="514" y="1666"/>
                      </a:lnTo>
                      <a:lnTo>
                        <a:pt x="522" y="1650"/>
                      </a:lnTo>
                      <a:lnTo>
                        <a:pt x="522" y="1650"/>
                      </a:lnTo>
                      <a:lnTo>
                        <a:pt x="548" y="1592"/>
                      </a:lnTo>
                      <a:lnTo>
                        <a:pt x="568" y="1554"/>
                      </a:lnTo>
                      <a:lnTo>
                        <a:pt x="582" y="1532"/>
                      </a:lnTo>
                      <a:lnTo>
                        <a:pt x="586" y="1526"/>
                      </a:lnTo>
                      <a:lnTo>
                        <a:pt x="586" y="1526"/>
                      </a:lnTo>
                      <a:lnTo>
                        <a:pt x="590" y="1522"/>
                      </a:lnTo>
                      <a:lnTo>
                        <a:pt x="594" y="1518"/>
                      </a:lnTo>
                      <a:lnTo>
                        <a:pt x="600" y="1516"/>
                      </a:lnTo>
                      <a:lnTo>
                        <a:pt x="608" y="1514"/>
                      </a:lnTo>
                      <a:lnTo>
                        <a:pt x="620" y="1514"/>
                      </a:lnTo>
                      <a:lnTo>
                        <a:pt x="632" y="1516"/>
                      </a:lnTo>
                      <a:lnTo>
                        <a:pt x="648" y="1520"/>
                      </a:lnTo>
                      <a:lnTo>
                        <a:pt x="648" y="1520"/>
                      </a:lnTo>
                      <a:lnTo>
                        <a:pt x="662" y="1528"/>
                      </a:lnTo>
                      <a:lnTo>
                        <a:pt x="668" y="1532"/>
                      </a:lnTo>
                      <a:lnTo>
                        <a:pt x="670" y="1536"/>
                      </a:lnTo>
                      <a:lnTo>
                        <a:pt x="668" y="1536"/>
                      </a:lnTo>
                      <a:lnTo>
                        <a:pt x="664" y="1538"/>
                      </a:lnTo>
                      <a:lnTo>
                        <a:pt x="670" y="1538"/>
                      </a:lnTo>
                      <a:lnTo>
                        <a:pt x="670" y="1538"/>
                      </a:lnTo>
                      <a:lnTo>
                        <a:pt x="682" y="1536"/>
                      </a:lnTo>
                      <a:lnTo>
                        <a:pt x="692" y="1532"/>
                      </a:lnTo>
                      <a:lnTo>
                        <a:pt x="700" y="1528"/>
                      </a:lnTo>
                      <a:lnTo>
                        <a:pt x="700" y="1528"/>
                      </a:lnTo>
                      <a:lnTo>
                        <a:pt x="708" y="1522"/>
                      </a:lnTo>
                      <a:lnTo>
                        <a:pt x="716" y="1518"/>
                      </a:lnTo>
                      <a:lnTo>
                        <a:pt x="724" y="1516"/>
                      </a:lnTo>
                      <a:lnTo>
                        <a:pt x="724" y="1516"/>
                      </a:lnTo>
                      <a:lnTo>
                        <a:pt x="734" y="1518"/>
                      </a:lnTo>
                      <a:lnTo>
                        <a:pt x="744" y="1522"/>
                      </a:lnTo>
                      <a:lnTo>
                        <a:pt x="754" y="1528"/>
                      </a:lnTo>
                      <a:lnTo>
                        <a:pt x="754" y="1528"/>
                      </a:lnTo>
                      <a:lnTo>
                        <a:pt x="758" y="1530"/>
                      </a:lnTo>
                      <a:lnTo>
                        <a:pt x="768" y="1532"/>
                      </a:lnTo>
                      <a:lnTo>
                        <a:pt x="774" y="1532"/>
                      </a:lnTo>
                      <a:lnTo>
                        <a:pt x="780" y="1532"/>
                      </a:lnTo>
                      <a:lnTo>
                        <a:pt x="786" y="1528"/>
                      </a:lnTo>
                      <a:lnTo>
                        <a:pt x="794" y="1520"/>
                      </a:lnTo>
                      <a:lnTo>
                        <a:pt x="794" y="1520"/>
                      </a:lnTo>
                      <a:lnTo>
                        <a:pt x="800" y="1512"/>
                      </a:lnTo>
                      <a:lnTo>
                        <a:pt x="806" y="1500"/>
                      </a:lnTo>
                      <a:lnTo>
                        <a:pt x="812" y="1478"/>
                      </a:lnTo>
                      <a:lnTo>
                        <a:pt x="816" y="1458"/>
                      </a:lnTo>
                      <a:lnTo>
                        <a:pt x="816" y="1452"/>
                      </a:lnTo>
                      <a:lnTo>
                        <a:pt x="840" y="1406"/>
                      </a:lnTo>
                      <a:lnTo>
                        <a:pt x="844" y="1388"/>
                      </a:lnTo>
                      <a:lnTo>
                        <a:pt x="870" y="1386"/>
                      </a:lnTo>
                      <a:lnTo>
                        <a:pt x="894" y="1318"/>
                      </a:lnTo>
                      <a:lnTo>
                        <a:pt x="922" y="1204"/>
                      </a:lnTo>
                      <a:lnTo>
                        <a:pt x="952" y="1056"/>
                      </a:lnTo>
                      <a:lnTo>
                        <a:pt x="970" y="942"/>
                      </a:lnTo>
                      <a:lnTo>
                        <a:pt x="970" y="942"/>
                      </a:lnTo>
                      <a:lnTo>
                        <a:pt x="974" y="940"/>
                      </a:lnTo>
                      <a:lnTo>
                        <a:pt x="978" y="928"/>
                      </a:lnTo>
                      <a:lnTo>
                        <a:pt x="984" y="908"/>
                      </a:lnTo>
                      <a:lnTo>
                        <a:pt x="986" y="894"/>
                      </a:lnTo>
                      <a:lnTo>
                        <a:pt x="988" y="880"/>
                      </a:lnTo>
                      <a:lnTo>
                        <a:pt x="988" y="880"/>
                      </a:lnTo>
                      <a:lnTo>
                        <a:pt x="990" y="866"/>
                      </a:lnTo>
                      <a:lnTo>
                        <a:pt x="994" y="858"/>
                      </a:lnTo>
                      <a:lnTo>
                        <a:pt x="1000" y="856"/>
                      </a:lnTo>
                      <a:lnTo>
                        <a:pt x="1004" y="854"/>
                      </a:lnTo>
                      <a:lnTo>
                        <a:pt x="1004" y="880"/>
                      </a:lnTo>
                      <a:lnTo>
                        <a:pt x="996" y="942"/>
                      </a:lnTo>
                      <a:lnTo>
                        <a:pt x="998" y="962"/>
                      </a:lnTo>
                      <a:lnTo>
                        <a:pt x="990" y="990"/>
                      </a:lnTo>
                      <a:lnTo>
                        <a:pt x="990" y="1034"/>
                      </a:lnTo>
                      <a:lnTo>
                        <a:pt x="990" y="1046"/>
                      </a:lnTo>
                      <a:lnTo>
                        <a:pt x="990" y="1108"/>
                      </a:lnTo>
                      <a:lnTo>
                        <a:pt x="998" y="1112"/>
                      </a:lnTo>
                      <a:lnTo>
                        <a:pt x="998" y="1122"/>
                      </a:lnTo>
                      <a:lnTo>
                        <a:pt x="990" y="1130"/>
                      </a:lnTo>
                      <a:lnTo>
                        <a:pt x="992" y="1160"/>
                      </a:lnTo>
                      <a:lnTo>
                        <a:pt x="992" y="1208"/>
                      </a:lnTo>
                      <a:lnTo>
                        <a:pt x="1010" y="1248"/>
                      </a:lnTo>
                      <a:lnTo>
                        <a:pt x="1040" y="1274"/>
                      </a:lnTo>
                      <a:lnTo>
                        <a:pt x="1044" y="1246"/>
                      </a:lnTo>
                      <a:lnTo>
                        <a:pt x="1048" y="1274"/>
                      </a:lnTo>
                      <a:lnTo>
                        <a:pt x="1078" y="1248"/>
                      </a:lnTo>
                      <a:lnTo>
                        <a:pt x="1096" y="1208"/>
                      </a:lnTo>
                      <a:lnTo>
                        <a:pt x="1096" y="1160"/>
                      </a:lnTo>
                      <a:lnTo>
                        <a:pt x="1098" y="1130"/>
                      </a:lnTo>
                      <a:lnTo>
                        <a:pt x="1088" y="1122"/>
                      </a:lnTo>
                      <a:lnTo>
                        <a:pt x="1088" y="1112"/>
                      </a:lnTo>
                      <a:lnTo>
                        <a:pt x="1098" y="1108"/>
                      </a:lnTo>
                      <a:lnTo>
                        <a:pt x="1098" y="1046"/>
                      </a:lnTo>
                      <a:lnTo>
                        <a:pt x="1098" y="1034"/>
                      </a:lnTo>
                      <a:lnTo>
                        <a:pt x="1098" y="990"/>
                      </a:lnTo>
                      <a:lnTo>
                        <a:pt x="1088" y="962"/>
                      </a:lnTo>
                      <a:lnTo>
                        <a:pt x="1090" y="942"/>
                      </a:lnTo>
                      <a:lnTo>
                        <a:pt x="1084" y="880"/>
                      </a:lnTo>
                      <a:lnTo>
                        <a:pt x="1082" y="856"/>
                      </a:lnTo>
                      <a:lnTo>
                        <a:pt x="1082" y="856"/>
                      </a:lnTo>
                      <a:lnTo>
                        <a:pt x="1088" y="854"/>
                      </a:lnTo>
                      <a:lnTo>
                        <a:pt x="1094" y="858"/>
                      </a:lnTo>
                      <a:lnTo>
                        <a:pt x="1100" y="866"/>
                      </a:lnTo>
                      <a:lnTo>
                        <a:pt x="1102" y="880"/>
                      </a:lnTo>
                      <a:lnTo>
                        <a:pt x="1102" y="880"/>
                      </a:lnTo>
                      <a:lnTo>
                        <a:pt x="1102" y="894"/>
                      </a:lnTo>
                      <a:lnTo>
                        <a:pt x="1106" y="908"/>
                      </a:lnTo>
                      <a:lnTo>
                        <a:pt x="1112" y="928"/>
                      </a:lnTo>
                      <a:lnTo>
                        <a:pt x="1116" y="940"/>
                      </a:lnTo>
                      <a:lnTo>
                        <a:pt x="1120" y="942"/>
                      </a:lnTo>
                      <a:lnTo>
                        <a:pt x="1138" y="1056"/>
                      </a:lnTo>
                      <a:lnTo>
                        <a:pt x="1168" y="1204"/>
                      </a:lnTo>
                      <a:lnTo>
                        <a:pt x="1196" y="1318"/>
                      </a:lnTo>
                      <a:lnTo>
                        <a:pt x="1220" y="1386"/>
                      </a:lnTo>
                      <a:lnTo>
                        <a:pt x="1246" y="1388"/>
                      </a:lnTo>
                      <a:lnTo>
                        <a:pt x="1250" y="1406"/>
                      </a:lnTo>
                      <a:lnTo>
                        <a:pt x="1274" y="1452"/>
                      </a:lnTo>
                      <a:lnTo>
                        <a:pt x="1274" y="1452"/>
                      </a:lnTo>
                      <a:lnTo>
                        <a:pt x="1274" y="1458"/>
                      </a:lnTo>
                      <a:lnTo>
                        <a:pt x="1278" y="1478"/>
                      </a:lnTo>
                      <a:lnTo>
                        <a:pt x="1284" y="1500"/>
                      </a:lnTo>
                      <a:lnTo>
                        <a:pt x="1290" y="1512"/>
                      </a:lnTo>
                      <a:lnTo>
                        <a:pt x="1296" y="1520"/>
                      </a:lnTo>
                      <a:lnTo>
                        <a:pt x="1296" y="1520"/>
                      </a:lnTo>
                      <a:lnTo>
                        <a:pt x="1304" y="1528"/>
                      </a:lnTo>
                      <a:lnTo>
                        <a:pt x="1310" y="1532"/>
                      </a:lnTo>
                      <a:lnTo>
                        <a:pt x="1316" y="1532"/>
                      </a:lnTo>
                      <a:lnTo>
                        <a:pt x="1322" y="1532"/>
                      </a:lnTo>
                      <a:lnTo>
                        <a:pt x="1332" y="1530"/>
                      </a:lnTo>
                      <a:lnTo>
                        <a:pt x="1334" y="1528"/>
                      </a:lnTo>
                      <a:lnTo>
                        <a:pt x="1334" y="1528"/>
                      </a:lnTo>
                      <a:lnTo>
                        <a:pt x="1346" y="1522"/>
                      </a:lnTo>
                      <a:lnTo>
                        <a:pt x="1356" y="1518"/>
                      </a:lnTo>
                      <a:lnTo>
                        <a:pt x="1366" y="1516"/>
                      </a:lnTo>
                      <a:lnTo>
                        <a:pt x="1366" y="1516"/>
                      </a:lnTo>
                      <a:lnTo>
                        <a:pt x="1374" y="1518"/>
                      </a:lnTo>
                      <a:lnTo>
                        <a:pt x="1382" y="1522"/>
                      </a:lnTo>
                      <a:lnTo>
                        <a:pt x="1390" y="1528"/>
                      </a:lnTo>
                      <a:lnTo>
                        <a:pt x="1390" y="1528"/>
                      </a:lnTo>
                      <a:lnTo>
                        <a:pt x="1398" y="1532"/>
                      </a:lnTo>
                      <a:lnTo>
                        <a:pt x="1406" y="1536"/>
                      </a:lnTo>
                      <a:lnTo>
                        <a:pt x="1420" y="1538"/>
                      </a:lnTo>
                      <a:lnTo>
                        <a:pt x="1420" y="1538"/>
                      </a:lnTo>
                      <a:lnTo>
                        <a:pt x="1426" y="1538"/>
                      </a:lnTo>
                      <a:lnTo>
                        <a:pt x="1422" y="1536"/>
                      </a:lnTo>
                      <a:lnTo>
                        <a:pt x="1420" y="1536"/>
                      </a:lnTo>
                      <a:lnTo>
                        <a:pt x="1422" y="1532"/>
                      </a:lnTo>
                      <a:lnTo>
                        <a:pt x="1428" y="1528"/>
                      </a:lnTo>
                      <a:lnTo>
                        <a:pt x="1442" y="1520"/>
                      </a:lnTo>
                      <a:lnTo>
                        <a:pt x="1442" y="1520"/>
                      </a:lnTo>
                      <a:lnTo>
                        <a:pt x="1458" y="1516"/>
                      </a:lnTo>
                      <a:lnTo>
                        <a:pt x="1470" y="1514"/>
                      </a:lnTo>
                      <a:lnTo>
                        <a:pt x="1482" y="1514"/>
                      </a:lnTo>
                      <a:lnTo>
                        <a:pt x="1490" y="1516"/>
                      </a:lnTo>
                      <a:lnTo>
                        <a:pt x="1496" y="1518"/>
                      </a:lnTo>
                      <a:lnTo>
                        <a:pt x="1500" y="1522"/>
                      </a:lnTo>
                      <a:lnTo>
                        <a:pt x="1502" y="1526"/>
                      </a:lnTo>
                      <a:lnTo>
                        <a:pt x="1502" y="1526"/>
                      </a:lnTo>
                      <a:lnTo>
                        <a:pt x="1508" y="1532"/>
                      </a:lnTo>
                      <a:lnTo>
                        <a:pt x="1522" y="1554"/>
                      </a:lnTo>
                      <a:lnTo>
                        <a:pt x="1542" y="1592"/>
                      </a:lnTo>
                      <a:lnTo>
                        <a:pt x="1568" y="1650"/>
                      </a:lnTo>
                      <a:lnTo>
                        <a:pt x="1568" y="1650"/>
                      </a:lnTo>
                      <a:lnTo>
                        <a:pt x="1576" y="1666"/>
                      </a:lnTo>
                      <a:lnTo>
                        <a:pt x="1582" y="1678"/>
                      </a:lnTo>
                      <a:lnTo>
                        <a:pt x="1590" y="1690"/>
                      </a:lnTo>
                      <a:lnTo>
                        <a:pt x="1598" y="1698"/>
                      </a:lnTo>
                      <a:lnTo>
                        <a:pt x="1604" y="1704"/>
                      </a:lnTo>
                      <a:lnTo>
                        <a:pt x="1612" y="1710"/>
                      </a:lnTo>
                      <a:lnTo>
                        <a:pt x="1620" y="1712"/>
                      </a:lnTo>
                      <a:lnTo>
                        <a:pt x="1626" y="1714"/>
                      </a:lnTo>
                      <a:lnTo>
                        <a:pt x="1634" y="1714"/>
                      </a:lnTo>
                      <a:lnTo>
                        <a:pt x="1640" y="1714"/>
                      </a:lnTo>
                      <a:lnTo>
                        <a:pt x="1652" y="1710"/>
                      </a:lnTo>
                      <a:lnTo>
                        <a:pt x="1664" y="1702"/>
                      </a:lnTo>
                      <a:lnTo>
                        <a:pt x="1672" y="1692"/>
                      </a:lnTo>
                      <a:lnTo>
                        <a:pt x="1672" y="1692"/>
                      </a:lnTo>
                      <a:lnTo>
                        <a:pt x="1676" y="1686"/>
                      </a:lnTo>
                      <a:lnTo>
                        <a:pt x="1678" y="1680"/>
                      </a:lnTo>
                      <a:lnTo>
                        <a:pt x="1682" y="1666"/>
                      </a:lnTo>
                      <a:lnTo>
                        <a:pt x="1680" y="1650"/>
                      </a:lnTo>
                      <a:lnTo>
                        <a:pt x="1678" y="1636"/>
                      </a:lnTo>
                      <a:lnTo>
                        <a:pt x="1670" y="1614"/>
                      </a:lnTo>
                      <a:lnTo>
                        <a:pt x="1666" y="1604"/>
                      </a:lnTo>
                      <a:lnTo>
                        <a:pt x="1666" y="1604"/>
                      </a:lnTo>
                      <a:lnTo>
                        <a:pt x="1650" y="1578"/>
                      </a:lnTo>
                      <a:lnTo>
                        <a:pt x="1636" y="1560"/>
                      </a:lnTo>
                      <a:lnTo>
                        <a:pt x="1630" y="1554"/>
                      </a:lnTo>
                      <a:lnTo>
                        <a:pt x="1622" y="1550"/>
                      </a:lnTo>
                      <a:lnTo>
                        <a:pt x="1622" y="1550"/>
                      </a:lnTo>
                      <a:lnTo>
                        <a:pt x="1618" y="1546"/>
                      </a:lnTo>
                      <a:lnTo>
                        <a:pt x="1612" y="1540"/>
                      </a:lnTo>
                      <a:lnTo>
                        <a:pt x="1598" y="1522"/>
                      </a:lnTo>
                      <a:lnTo>
                        <a:pt x="1566" y="1462"/>
                      </a:lnTo>
                      <a:lnTo>
                        <a:pt x="1566" y="1462"/>
                      </a:lnTo>
                      <a:lnTo>
                        <a:pt x="1558" y="1446"/>
                      </a:lnTo>
                      <a:lnTo>
                        <a:pt x="1554" y="1432"/>
                      </a:lnTo>
                      <a:lnTo>
                        <a:pt x="1554" y="1422"/>
                      </a:lnTo>
                      <a:lnTo>
                        <a:pt x="1556" y="1414"/>
                      </a:lnTo>
                      <a:lnTo>
                        <a:pt x="1558" y="1408"/>
                      </a:lnTo>
                      <a:lnTo>
                        <a:pt x="1560" y="1404"/>
                      </a:lnTo>
                      <a:lnTo>
                        <a:pt x="1562" y="1400"/>
                      </a:lnTo>
                      <a:lnTo>
                        <a:pt x="1564" y="1396"/>
                      </a:lnTo>
                      <a:lnTo>
                        <a:pt x="1564" y="1396"/>
                      </a:lnTo>
                      <a:lnTo>
                        <a:pt x="1564" y="1394"/>
                      </a:lnTo>
                      <a:lnTo>
                        <a:pt x="1566" y="1390"/>
                      </a:lnTo>
                      <a:lnTo>
                        <a:pt x="1576" y="1384"/>
                      </a:lnTo>
                      <a:lnTo>
                        <a:pt x="1588" y="1380"/>
                      </a:lnTo>
                      <a:lnTo>
                        <a:pt x="1604" y="1380"/>
                      </a:lnTo>
                      <a:lnTo>
                        <a:pt x="1604" y="1380"/>
                      </a:lnTo>
                      <a:lnTo>
                        <a:pt x="1616" y="1378"/>
                      </a:lnTo>
                      <a:lnTo>
                        <a:pt x="1622" y="1374"/>
                      </a:lnTo>
                      <a:lnTo>
                        <a:pt x="1630" y="1364"/>
                      </a:lnTo>
                      <a:lnTo>
                        <a:pt x="1630" y="1364"/>
                      </a:lnTo>
                      <a:lnTo>
                        <a:pt x="1632" y="1360"/>
                      </a:lnTo>
                      <a:lnTo>
                        <a:pt x="1632" y="1354"/>
                      </a:lnTo>
                      <a:lnTo>
                        <a:pt x="1632" y="1338"/>
                      </a:lnTo>
                      <a:lnTo>
                        <a:pt x="1632" y="1316"/>
                      </a:lnTo>
                      <a:lnTo>
                        <a:pt x="1632" y="1316"/>
                      </a:lnTo>
                      <a:lnTo>
                        <a:pt x="1632" y="1310"/>
                      </a:lnTo>
                      <a:lnTo>
                        <a:pt x="1634" y="1294"/>
                      </a:lnTo>
                      <a:lnTo>
                        <a:pt x="1638" y="1286"/>
                      </a:lnTo>
                      <a:lnTo>
                        <a:pt x="1642" y="1280"/>
                      </a:lnTo>
                      <a:lnTo>
                        <a:pt x="1650" y="1274"/>
                      </a:lnTo>
                      <a:lnTo>
                        <a:pt x="1662" y="1272"/>
                      </a:lnTo>
                      <a:lnTo>
                        <a:pt x="1662" y="1272"/>
                      </a:lnTo>
                      <a:lnTo>
                        <a:pt x="1674" y="1272"/>
                      </a:lnTo>
                      <a:lnTo>
                        <a:pt x="1684" y="1268"/>
                      </a:lnTo>
                      <a:lnTo>
                        <a:pt x="1692" y="1264"/>
                      </a:lnTo>
                      <a:lnTo>
                        <a:pt x="1698" y="1258"/>
                      </a:lnTo>
                      <a:lnTo>
                        <a:pt x="1706" y="1248"/>
                      </a:lnTo>
                      <a:lnTo>
                        <a:pt x="1708" y="1244"/>
                      </a:lnTo>
                      <a:lnTo>
                        <a:pt x="1710" y="1212"/>
                      </a:lnTo>
                      <a:lnTo>
                        <a:pt x="1710" y="1212"/>
                      </a:lnTo>
                      <a:lnTo>
                        <a:pt x="1710" y="1206"/>
                      </a:lnTo>
                      <a:lnTo>
                        <a:pt x="1708" y="1192"/>
                      </a:lnTo>
                      <a:lnTo>
                        <a:pt x="1710" y="1184"/>
                      </a:lnTo>
                      <a:lnTo>
                        <a:pt x="1712" y="1176"/>
                      </a:lnTo>
                      <a:lnTo>
                        <a:pt x="1718" y="1170"/>
                      </a:lnTo>
                      <a:lnTo>
                        <a:pt x="1726" y="1166"/>
                      </a:lnTo>
                      <a:lnTo>
                        <a:pt x="1726" y="1166"/>
                      </a:lnTo>
                      <a:lnTo>
                        <a:pt x="1734" y="1162"/>
                      </a:lnTo>
                      <a:lnTo>
                        <a:pt x="1738" y="1156"/>
                      </a:lnTo>
                      <a:lnTo>
                        <a:pt x="1742" y="1148"/>
                      </a:lnTo>
                      <a:lnTo>
                        <a:pt x="1746" y="1142"/>
                      </a:lnTo>
                      <a:lnTo>
                        <a:pt x="1748" y="1130"/>
                      </a:lnTo>
                      <a:lnTo>
                        <a:pt x="1748" y="1124"/>
                      </a:lnTo>
                      <a:lnTo>
                        <a:pt x="1736" y="1078"/>
                      </a:lnTo>
                      <a:lnTo>
                        <a:pt x="1724" y="1052"/>
                      </a:lnTo>
                      <a:lnTo>
                        <a:pt x="1706" y="1022"/>
                      </a:lnTo>
                      <a:lnTo>
                        <a:pt x="1702" y="1004"/>
                      </a:lnTo>
                      <a:lnTo>
                        <a:pt x="1706" y="988"/>
                      </a:lnTo>
                      <a:lnTo>
                        <a:pt x="1632" y="878"/>
                      </a:lnTo>
                      <a:lnTo>
                        <a:pt x="1632" y="878"/>
                      </a:lnTo>
                      <a:lnTo>
                        <a:pt x="1632" y="876"/>
                      </a:lnTo>
                      <a:lnTo>
                        <a:pt x="1632" y="874"/>
                      </a:lnTo>
                      <a:lnTo>
                        <a:pt x="1628" y="868"/>
                      </a:lnTo>
                      <a:lnTo>
                        <a:pt x="1620" y="858"/>
                      </a:lnTo>
                      <a:lnTo>
                        <a:pt x="1600" y="842"/>
                      </a:lnTo>
                      <a:lnTo>
                        <a:pt x="1572" y="820"/>
                      </a:lnTo>
                      <a:lnTo>
                        <a:pt x="1528" y="790"/>
                      </a:lnTo>
                      <a:lnTo>
                        <a:pt x="1466" y="754"/>
                      </a:lnTo>
                      <a:lnTo>
                        <a:pt x="1486" y="752"/>
                      </a:lnTo>
                      <a:lnTo>
                        <a:pt x="1556" y="746"/>
                      </a:lnTo>
                      <a:lnTo>
                        <a:pt x="1606" y="746"/>
                      </a:lnTo>
                      <a:lnTo>
                        <a:pt x="1660" y="746"/>
                      </a:lnTo>
                      <a:lnTo>
                        <a:pt x="1712" y="740"/>
                      </a:lnTo>
                      <a:lnTo>
                        <a:pt x="1712" y="740"/>
                      </a:lnTo>
                      <a:lnTo>
                        <a:pt x="1734" y="732"/>
                      </a:lnTo>
                      <a:lnTo>
                        <a:pt x="1750" y="724"/>
                      </a:lnTo>
                      <a:lnTo>
                        <a:pt x="1758" y="718"/>
                      </a:lnTo>
                      <a:lnTo>
                        <a:pt x="1762" y="714"/>
                      </a:lnTo>
                      <a:lnTo>
                        <a:pt x="1762" y="714"/>
                      </a:lnTo>
                      <a:lnTo>
                        <a:pt x="1776" y="694"/>
                      </a:lnTo>
                      <a:lnTo>
                        <a:pt x="1786" y="680"/>
                      </a:lnTo>
                      <a:lnTo>
                        <a:pt x="1802" y="660"/>
                      </a:lnTo>
                      <a:lnTo>
                        <a:pt x="1802" y="660"/>
                      </a:lnTo>
                      <a:lnTo>
                        <a:pt x="1818" y="640"/>
                      </a:lnTo>
                      <a:lnTo>
                        <a:pt x="1826" y="624"/>
                      </a:lnTo>
                      <a:lnTo>
                        <a:pt x="1830" y="614"/>
                      </a:lnTo>
                      <a:lnTo>
                        <a:pt x="1830" y="612"/>
                      </a:lnTo>
                      <a:lnTo>
                        <a:pt x="1830" y="612"/>
                      </a:lnTo>
                      <a:lnTo>
                        <a:pt x="1834" y="594"/>
                      </a:lnTo>
                      <a:lnTo>
                        <a:pt x="1840" y="582"/>
                      </a:lnTo>
                      <a:lnTo>
                        <a:pt x="1842" y="578"/>
                      </a:lnTo>
                      <a:lnTo>
                        <a:pt x="1846" y="574"/>
                      </a:lnTo>
                      <a:lnTo>
                        <a:pt x="1846" y="574"/>
                      </a:lnTo>
                      <a:lnTo>
                        <a:pt x="1850" y="572"/>
                      </a:lnTo>
                      <a:lnTo>
                        <a:pt x="1854" y="564"/>
                      </a:lnTo>
                      <a:lnTo>
                        <a:pt x="1864" y="546"/>
                      </a:lnTo>
                      <a:lnTo>
                        <a:pt x="1868" y="536"/>
                      </a:lnTo>
                      <a:lnTo>
                        <a:pt x="1870" y="526"/>
                      </a:lnTo>
                      <a:lnTo>
                        <a:pt x="1870" y="518"/>
                      </a:lnTo>
                      <a:lnTo>
                        <a:pt x="1868" y="512"/>
                      </a:lnTo>
                      <a:lnTo>
                        <a:pt x="1868" y="512"/>
                      </a:lnTo>
                      <a:lnTo>
                        <a:pt x="1864" y="506"/>
                      </a:lnTo>
                      <a:lnTo>
                        <a:pt x="1864" y="498"/>
                      </a:lnTo>
                      <a:lnTo>
                        <a:pt x="1866" y="492"/>
                      </a:lnTo>
                      <a:lnTo>
                        <a:pt x="1868" y="486"/>
                      </a:lnTo>
                      <a:lnTo>
                        <a:pt x="1872" y="476"/>
                      </a:lnTo>
                      <a:lnTo>
                        <a:pt x="1876" y="472"/>
                      </a:lnTo>
                      <a:lnTo>
                        <a:pt x="1876" y="472"/>
                      </a:lnTo>
                      <a:lnTo>
                        <a:pt x="1888" y="462"/>
                      </a:lnTo>
                      <a:lnTo>
                        <a:pt x="1894" y="454"/>
                      </a:lnTo>
                      <a:lnTo>
                        <a:pt x="1894" y="450"/>
                      </a:lnTo>
                      <a:lnTo>
                        <a:pt x="1894" y="446"/>
                      </a:lnTo>
                      <a:lnTo>
                        <a:pt x="1894" y="446"/>
                      </a:lnTo>
                      <a:lnTo>
                        <a:pt x="1890" y="442"/>
                      </a:lnTo>
                      <a:lnTo>
                        <a:pt x="1890" y="434"/>
                      </a:lnTo>
                      <a:lnTo>
                        <a:pt x="1892" y="416"/>
                      </a:lnTo>
                      <a:lnTo>
                        <a:pt x="1898" y="394"/>
                      </a:lnTo>
                      <a:lnTo>
                        <a:pt x="1898" y="394"/>
                      </a:lnTo>
                      <a:lnTo>
                        <a:pt x="1914" y="374"/>
                      </a:lnTo>
                      <a:lnTo>
                        <a:pt x="1926" y="360"/>
                      </a:lnTo>
                      <a:lnTo>
                        <a:pt x="1928" y="354"/>
                      </a:lnTo>
                      <a:lnTo>
                        <a:pt x="1930" y="350"/>
                      </a:lnTo>
                      <a:lnTo>
                        <a:pt x="1930" y="350"/>
                      </a:lnTo>
                      <a:lnTo>
                        <a:pt x="1934" y="340"/>
                      </a:lnTo>
                      <a:lnTo>
                        <a:pt x="1944" y="324"/>
                      </a:lnTo>
                      <a:lnTo>
                        <a:pt x="1956" y="310"/>
                      </a:lnTo>
                      <a:lnTo>
                        <a:pt x="1964" y="304"/>
                      </a:lnTo>
                      <a:lnTo>
                        <a:pt x="1972" y="300"/>
                      </a:lnTo>
                      <a:lnTo>
                        <a:pt x="1972" y="300"/>
                      </a:lnTo>
                      <a:lnTo>
                        <a:pt x="1978" y="296"/>
                      </a:lnTo>
                      <a:lnTo>
                        <a:pt x="1986" y="290"/>
                      </a:lnTo>
                      <a:lnTo>
                        <a:pt x="1996" y="278"/>
                      </a:lnTo>
                      <a:lnTo>
                        <a:pt x="2004" y="264"/>
                      </a:lnTo>
                      <a:lnTo>
                        <a:pt x="2004" y="264"/>
                      </a:lnTo>
                      <a:lnTo>
                        <a:pt x="2010" y="252"/>
                      </a:lnTo>
                      <a:lnTo>
                        <a:pt x="2016" y="240"/>
                      </a:lnTo>
                      <a:lnTo>
                        <a:pt x="2020" y="236"/>
                      </a:lnTo>
                      <a:lnTo>
                        <a:pt x="2024" y="234"/>
                      </a:lnTo>
                      <a:lnTo>
                        <a:pt x="2024" y="234"/>
                      </a:lnTo>
                      <a:lnTo>
                        <a:pt x="2030" y="232"/>
                      </a:lnTo>
                      <a:lnTo>
                        <a:pt x="2034" y="226"/>
                      </a:lnTo>
                      <a:lnTo>
                        <a:pt x="2046" y="214"/>
                      </a:lnTo>
                      <a:lnTo>
                        <a:pt x="2056" y="198"/>
                      </a:lnTo>
                      <a:lnTo>
                        <a:pt x="2078" y="154"/>
                      </a:lnTo>
                      <a:lnTo>
                        <a:pt x="2090" y="112"/>
                      </a:lnTo>
                      <a:lnTo>
                        <a:pt x="2088" y="78"/>
                      </a:lnTo>
                      <a:close/>
                      <a:moveTo>
                        <a:pt x="1040" y="574"/>
                      </a:moveTo>
                      <a:lnTo>
                        <a:pt x="1040" y="574"/>
                      </a:lnTo>
                      <a:lnTo>
                        <a:pt x="1040" y="574"/>
                      </a:lnTo>
                      <a:lnTo>
                        <a:pt x="1040" y="574"/>
                      </a:lnTo>
                      <a:lnTo>
                        <a:pt x="1040" y="57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effectLst>
                  <a:glow rad="38100">
                    <a:schemeClr val="bg2">
                      <a:lumMod val="60000"/>
                      <a:lumOff val="40000"/>
                      <a:alpha val="19000"/>
                    </a:schemeClr>
                  </a:glow>
                  <a:softEdge rad="12700"/>
                </a:effectLst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</p:grpSp>
          <p:grpSp>
            <p:nvGrpSpPr>
              <p:cNvPr id="15" name="Group 48"/>
              <p:cNvGrpSpPr>
                <a:grpSpLocks noChangeAspect="1"/>
              </p:cNvGrpSpPr>
              <p:nvPr/>
            </p:nvGrpSpPr>
            <p:grpSpPr>
              <a:xfrm rot="1419986">
                <a:off x="7374137" y="629719"/>
                <a:ext cx="1046470" cy="892409"/>
                <a:chOff x="5181600" y="457200"/>
                <a:chExt cx="3235325" cy="2759075"/>
              </a:xfrm>
              <a:solidFill>
                <a:schemeClr val="bg2">
                  <a:lumMod val="60000"/>
                  <a:lumOff val="40000"/>
                  <a:alpha val="8000"/>
                </a:schemeClr>
              </a:solidFill>
            </p:grpSpPr>
            <p:sp>
              <p:nvSpPr>
                <p:cNvPr id="216" name="Freeform 86"/>
                <p:cNvSpPr>
                  <a:spLocks/>
                </p:cNvSpPr>
                <p:nvPr/>
              </p:nvSpPr>
              <p:spPr bwMode="auto">
                <a:xfrm>
                  <a:off x="6400801" y="787399"/>
                  <a:ext cx="390524" cy="581026"/>
                </a:xfrm>
                <a:custGeom>
                  <a:avLst/>
                  <a:gdLst/>
                  <a:ahLst/>
                  <a:cxnLst>
                    <a:cxn ang="0">
                      <a:pos x="242" y="366"/>
                    </a:cxn>
                    <a:cxn ang="0">
                      <a:pos x="242" y="366"/>
                    </a:cxn>
                    <a:cxn ang="0">
                      <a:pos x="244" y="364"/>
                    </a:cxn>
                    <a:cxn ang="0">
                      <a:pos x="246" y="364"/>
                    </a:cxn>
                    <a:cxn ang="0">
                      <a:pos x="246" y="364"/>
                    </a:cxn>
                    <a:cxn ang="0">
                      <a:pos x="236" y="348"/>
                    </a:cxn>
                    <a:cxn ang="0">
                      <a:pos x="50" y="54"/>
                    </a:cxn>
                    <a:cxn ang="0">
                      <a:pos x="50" y="54"/>
                    </a:cxn>
                    <a:cxn ang="0">
                      <a:pos x="32" y="28"/>
                    </a:cxn>
                    <a:cxn ang="0">
                      <a:pos x="32" y="26"/>
                    </a:cxn>
                    <a:cxn ang="0">
                      <a:pos x="32" y="26"/>
                    </a:cxn>
                    <a:cxn ang="0">
                      <a:pos x="22" y="14"/>
                    </a:cxn>
                    <a:cxn ang="0">
                      <a:pos x="10" y="4"/>
                    </a:cxn>
                    <a:cxn ang="0">
                      <a:pos x="10" y="4"/>
                    </a:cxn>
                    <a:cxn ang="0">
                      <a:pos x="6" y="2"/>
                    </a:cxn>
                    <a:cxn ang="0">
                      <a:pos x="2" y="0"/>
                    </a:cxn>
                    <a:cxn ang="0">
                      <a:pos x="0" y="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4" y="16"/>
                    </a:cxn>
                    <a:cxn ang="0">
                      <a:pos x="10" y="24"/>
                    </a:cxn>
                    <a:cxn ang="0">
                      <a:pos x="10" y="24"/>
                    </a:cxn>
                    <a:cxn ang="0">
                      <a:pos x="20" y="34"/>
                    </a:cxn>
                    <a:cxn ang="0">
                      <a:pos x="28" y="44"/>
                    </a:cxn>
                    <a:cxn ang="0">
                      <a:pos x="232" y="352"/>
                    </a:cxn>
                    <a:cxn ang="0">
                      <a:pos x="232" y="352"/>
                    </a:cxn>
                    <a:cxn ang="0">
                      <a:pos x="238" y="362"/>
                    </a:cxn>
                    <a:cxn ang="0">
                      <a:pos x="242" y="366"/>
                    </a:cxn>
                    <a:cxn ang="0">
                      <a:pos x="242" y="366"/>
                    </a:cxn>
                  </a:cxnLst>
                  <a:rect l="0" t="0" r="r" b="b"/>
                  <a:pathLst>
                    <a:path w="246" h="366">
                      <a:moveTo>
                        <a:pt x="242" y="366"/>
                      </a:moveTo>
                      <a:lnTo>
                        <a:pt x="242" y="366"/>
                      </a:lnTo>
                      <a:lnTo>
                        <a:pt x="244" y="364"/>
                      </a:lnTo>
                      <a:lnTo>
                        <a:pt x="246" y="364"/>
                      </a:lnTo>
                      <a:lnTo>
                        <a:pt x="246" y="364"/>
                      </a:lnTo>
                      <a:lnTo>
                        <a:pt x="236" y="348"/>
                      </a:lnTo>
                      <a:lnTo>
                        <a:pt x="50" y="54"/>
                      </a:lnTo>
                      <a:lnTo>
                        <a:pt x="50" y="54"/>
                      </a:lnTo>
                      <a:lnTo>
                        <a:pt x="32" y="28"/>
                      </a:lnTo>
                      <a:lnTo>
                        <a:pt x="32" y="26"/>
                      </a:lnTo>
                      <a:lnTo>
                        <a:pt x="32" y="26"/>
                      </a:lnTo>
                      <a:lnTo>
                        <a:pt x="22" y="14"/>
                      </a:lnTo>
                      <a:lnTo>
                        <a:pt x="10" y="4"/>
                      </a:lnTo>
                      <a:lnTo>
                        <a:pt x="10" y="4"/>
                      </a:lnTo>
                      <a:lnTo>
                        <a:pt x="6" y="2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4" y="16"/>
                      </a:lnTo>
                      <a:lnTo>
                        <a:pt x="10" y="24"/>
                      </a:lnTo>
                      <a:lnTo>
                        <a:pt x="10" y="24"/>
                      </a:lnTo>
                      <a:lnTo>
                        <a:pt x="20" y="34"/>
                      </a:lnTo>
                      <a:lnTo>
                        <a:pt x="28" y="44"/>
                      </a:lnTo>
                      <a:lnTo>
                        <a:pt x="232" y="352"/>
                      </a:lnTo>
                      <a:lnTo>
                        <a:pt x="232" y="352"/>
                      </a:lnTo>
                      <a:lnTo>
                        <a:pt x="238" y="362"/>
                      </a:lnTo>
                      <a:lnTo>
                        <a:pt x="242" y="366"/>
                      </a:lnTo>
                      <a:lnTo>
                        <a:pt x="242" y="36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17" name="Freeform 87"/>
                <p:cNvSpPr>
                  <a:spLocks/>
                </p:cNvSpPr>
                <p:nvPr/>
              </p:nvSpPr>
              <p:spPr bwMode="auto">
                <a:xfrm>
                  <a:off x="6791325" y="1381124"/>
                  <a:ext cx="1588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18" name="Freeform 88"/>
                <p:cNvSpPr>
                  <a:spLocks/>
                </p:cNvSpPr>
                <p:nvPr/>
              </p:nvSpPr>
              <p:spPr bwMode="auto">
                <a:xfrm>
                  <a:off x="6819900" y="787399"/>
                  <a:ext cx="387350" cy="581026"/>
                </a:xfrm>
                <a:custGeom>
                  <a:avLst/>
                  <a:gdLst/>
                  <a:ahLst/>
                  <a:cxnLst>
                    <a:cxn ang="0">
                      <a:pos x="2" y="366"/>
                    </a:cxn>
                    <a:cxn ang="0">
                      <a:pos x="2" y="366"/>
                    </a:cxn>
                    <a:cxn ang="0">
                      <a:pos x="6" y="362"/>
                    </a:cxn>
                    <a:cxn ang="0">
                      <a:pos x="14" y="352"/>
                    </a:cxn>
                    <a:cxn ang="0">
                      <a:pos x="216" y="44"/>
                    </a:cxn>
                    <a:cxn ang="0">
                      <a:pos x="216" y="44"/>
                    </a:cxn>
                    <a:cxn ang="0">
                      <a:pos x="226" y="34"/>
                    </a:cxn>
                    <a:cxn ang="0">
                      <a:pos x="234" y="24"/>
                    </a:cxn>
                    <a:cxn ang="0">
                      <a:pos x="234" y="24"/>
                    </a:cxn>
                    <a:cxn ang="0">
                      <a:pos x="240" y="16"/>
                    </a:cxn>
                    <a:cxn ang="0">
                      <a:pos x="244" y="6"/>
                    </a:cxn>
                    <a:cxn ang="0">
                      <a:pos x="244" y="6"/>
                    </a:cxn>
                    <a:cxn ang="0">
                      <a:pos x="244" y="2"/>
                    </a:cxn>
                    <a:cxn ang="0">
                      <a:pos x="242" y="0"/>
                    </a:cxn>
                    <a:cxn ang="0">
                      <a:pos x="238" y="2"/>
                    </a:cxn>
                    <a:cxn ang="0">
                      <a:pos x="234" y="4"/>
                    </a:cxn>
                    <a:cxn ang="0">
                      <a:pos x="234" y="4"/>
                    </a:cxn>
                    <a:cxn ang="0">
                      <a:pos x="222" y="14"/>
                    </a:cxn>
                    <a:cxn ang="0">
                      <a:pos x="212" y="26"/>
                    </a:cxn>
                    <a:cxn ang="0">
                      <a:pos x="212" y="28"/>
                    </a:cxn>
                    <a:cxn ang="0">
                      <a:pos x="212" y="28"/>
                    </a:cxn>
                    <a:cxn ang="0">
                      <a:pos x="194" y="54"/>
                    </a:cxn>
                    <a:cxn ang="0">
                      <a:pos x="8" y="348"/>
                    </a:cxn>
                    <a:cxn ang="0">
                      <a:pos x="8" y="348"/>
                    </a:cxn>
                    <a:cxn ang="0">
                      <a:pos x="0" y="364"/>
                    </a:cxn>
                    <a:cxn ang="0">
                      <a:pos x="0" y="364"/>
                    </a:cxn>
                    <a:cxn ang="0">
                      <a:pos x="0" y="366"/>
                    </a:cxn>
                    <a:cxn ang="0">
                      <a:pos x="0" y="366"/>
                    </a:cxn>
                    <a:cxn ang="0">
                      <a:pos x="2" y="366"/>
                    </a:cxn>
                    <a:cxn ang="0">
                      <a:pos x="2" y="366"/>
                    </a:cxn>
                  </a:cxnLst>
                  <a:rect l="0" t="0" r="r" b="b"/>
                  <a:pathLst>
                    <a:path w="244" h="366">
                      <a:moveTo>
                        <a:pt x="2" y="366"/>
                      </a:moveTo>
                      <a:lnTo>
                        <a:pt x="2" y="366"/>
                      </a:lnTo>
                      <a:lnTo>
                        <a:pt x="6" y="362"/>
                      </a:lnTo>
                      <a:lnTo>
                        <a:pt x="14" y="352"/>
                      </a:lnTo>
                      <a:lnTo>
                        <a:pt x="216" y="44"/>
                      </a:lnTo>
                      <a:lnTo>
                        <a:pt x="216" y="44"/>
                      </a:lnTo>
                      <a:lnTo>
                        <a:pt x="226" y="34"/>
                      </a:lnTo>
                      <a:lnTo>
                        <a:pt x="234" y="24"/>
                      </a:lnTo>
                      <a:lnTo>
                        <a:pt x="234" y="24"/>
                      </a:lnTo>
                      <a:lnTo>
                        <a:pt x="240" y="16"/>
                      </a:lnTo>
                      <a:lnTo>
                        <a:pt x="244" y="6"/>
                      </a:lnTo>
                      <a:lnTo>
                        <a:pt x="244" y="6"/>
                      </a:lnTo>
                      <a:lnTo>
                        <a:pt x="244" y="2"/>
                      </a:lnTo>
                      <a:lnTo>
                        <a:pt x="242" y="0"/>
                      </a:lnTo>
                      <a:lnTo>
                        <a:pt x="238" y="2"/>
                      </a:lnTo>
                      <a:lnTo>
                        <a:pt x="234" y="4"/>
                      </a:lnTo>
                      <a:lnTo>
                        <a:pt x="234" y="4"/>
                      </a:lnTo>
                      <a:lnTo>
                        <a:pt x="222" y="14"/>
                      </a:lnTo>
                      <a:lnTo>
                        <a:pt x="212" y="26"/>
                      </a:lnTo>
                      <a:lnTo>
                        <a:pt x="212" y="28"/>
                      </a:lnTo>
                      <a:lnTo>
                        <a:pt x="212" y="28"/>
                      </a:lnTo>
                      <a:lnTo>
                        <a:pt x="194" y="54"/>
                      </a:lnTo>
                      <a:lnTo>
                        <a:pt x="8" y="348"/>
                      </a:lnTo>
                      <a:lnTo>
                        <a:pt x="8" y="348"/>
                      </a:lnTo>
                      <a:lnTo>
                        <a:pt x="0" y="364"/>
                      </a:lnTo>
                      <a:lnTo>
                        <a:pt x="0" y="364"/>
                      </a:lnTo>
                      <a:lnTo>
                        <a:pt x="0" y="366"/>
                      </a:lnTo>
                      <a:lnTo>
                        <a:pt x="0" y="366"/>
                      </a:lnTo>
                      <a:lnTo>
                        <a:pt x="2" y="366"/>
                      </a:lnTo>
                      <a:lnTo>
                        <a:pt x="2" y="36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19" name="Freeform 89"/>
                <p:cNvSpPr>
                  <a:spLocks noEditPoints="1"/>
                </p:cNvSpPr>
                <p:nvPr/>
              </p:nvSpPr>
              <p:spPr bwMode="auto">
                <a:xfrm>
                  <a:off x="5181600" y="457200"/>
                  <a:ext cx="3235325" cy="2759075"/>
                </a:xfrm>
                <a:custGeom>
                  <a:avLst/>
                  <a:gdLst/>
                  <a:ahLst/>
                  <a:cxnLst>
                    <a:cxn ang="0">
                      <a:pos x="1778" y="8"/>
                    </a:cxn>
                    <a:cxn ang="0">
                      <a:pos x="1424" y="184"/>
                    </a:cxn>
                    <a:cxn ang="0">
                      <a:pos x="1152" y="514"/>
                    </a:cxn>
                    <a:cxn ang="0">
                      <a:pos x="1064" y="610"/>
                    </a:cxn>
                    <a:cxn ang="0">
                      <a:pos x="1042" y="574"/>
                    </a:cxn>
                    <a:cxn ang="0">
                      <a:pos x="1014" y="574"/>
                    </a:cxn>
                    <a:cxn ang="0">
                      <a:pos x="982" y="586"/>
                    </a:cxn>
                    <a:cxn ang="0">
                      <a:pos x="964" y="644"/>
                    </a:cxn>
                    <a:cxn ang="0">
                      <a:pos x="774" y="350"/>
                    </a:cxn>
                    <a:cxn ang="0">
                      <a:pos x="432" y="66"/>
                    </a:cxn>
                    <a:cxn ang="0">
                      <a:pos x="60" y="14"/>
                    </a:cxn>
                    <a:cxn ang="0">
                      <a:pos x="58" y="236"/>
                    </a:cxn>
                    <a:cxn ang="0">
                      <a:pos x="100" y="298"/>
                    </a:cxn>
                    <a:cxn ang="0">
                      <a:pos x="154" y="358"/>
                    </a:cxn>
                    <a:cxn ang="0">
                      <a:pos x="190" y="458"/>
                    </a:cxn>
                    <a:cxn ang="0">
                      <a:pos x="216" y="506"/>
                    </a:cxn>
                    <a:cxn ang="0">
                      <a:pos x="228" y="580"/>
                    </a:cxn>
                    <a:cxn ang="0">
                      <a:pos x="252" y="632"/>
                    </a:cxn>
                    <a:cxn ang="0">
                      <a:pos x="320" y="740"/>
                    </a:cxn>
                    <a:cxn ang="0">
                      <a:pos x="628" y="780"/>
                    </a:cxn>
                    <a:cxn ang="0">
                      <a:pos x="422" y="938"/>
                    </a:cxn>
                    <a:cxn ang="0">
                      <a:pos x="446" y="1044"/>
                    </a:cxn>
                    <a:cxn ang="0">
                      <a:pos x="548" y="1174"/>
                    </a:cxn>
                    <a:cxn ang="0">
                      <a:pos x="588" y="1256"/>
                    </a:cxn>
                    <a:cxn ang="0">
                      <a:pos x="646" y="1306"/>
                    </a:cxn>
                    <a:cxn ang="0">
                      <a:pos x="650" y="1464"/>
                    </a:cxn>
                    <a:cxn ang="0">
                      <a:pos x="562" y="1580"/>
                    </a:cxn>
                    <a:cxn ang="0">
                      <a:pos x="516" y="1698"/>
                    </a:cxn>
                    <a:cxn ang="0">
                      <a:pos x="554" y="1734"/>
                    </a:cxn>
                    <a:cxn ang="0">
                      <a:pos x="670" y="1586"/>
                    </a:cxn>
                    <a:cxn ang="0">
                      <a:pos x="770" y="1476"/>
                    </a:cxn>
                    <a:cxn ang="0">
                      <a:pos x="890" y="1070"/>
                    </a:cxn>
                    <a:cxn ang="0">
                      <a:pos x="938" y="954"/>
                    </a:cxn>
                    <a:cxn ang="0">
                      <a:pos x="962" y="1146"/>
                    </a:cxn>
                    <a:cxn ang="0">
                      <a:pos x="1022" y="1320"/>
                    </a:cxn>
                    <a:cxn ang="0">
                      <a:pos x="1076" y="1068"/>
                    </a:cxn>
                    <a:cxn ang="0">
                      <a:pos x="1106" y="958"/>
                    </a:cxn>
                    <a:cxn ang="0">
                      <a:pos x="1160" y="1136"/>
                    </a:cxn>
                    <a:cxn ang="0">
                      <a:pos x="1268" y="1476"/>
                    </a:cxn>
                    <a:cxn ang="0">
                      <a:pos x="1366" y="1586"/>
                    </a:cxn>
                    <a:cxn ang="0">
                      <a:pos x="1494" y="1738"/>
                    </a:cxn>
                    <a:cxn ang="0">
                      <a:pos x="1520" y="1676"/>
                    </a:cxn>
                    <a:cxn ang="0">
                      <a:pos x="1456" y="1558"/>
                    </a:cxn>
                    <a:cxn ang="0">
                      <a:pos x="1382" y="1442"/>
                    </a:cxn>
                    <a:cxn ang="0">
                      <a:pos x="1396" y="1300"/>
                    </a:cxn>
                    <a:cxn ang="0">
                      <a:pos x="1460" y="1236"/>
                    </a:cxn>
                    <a:cxn ang="0">
                      <a:pos x="1508" y="1166"/>
                    </a:cxn>
                    <a:cxn ang="0">
                      <a:pos x="1600" y="1020"/>
                    </a:cxn>
                    <a:cxn ang="0">
                      <a:pos x="1596" y="918"/>
                    </a:cxn>
                    <a:cxn ang="0">
                      <a:pos x="1454" y="772"/>
                    </a:cxn>
                    <a:cxn ang="0">
                      <a:pos x="1722" y="734"/>
                    </a:cxn>
                    <a:cxn ang="0">
                      <a:pos x="1788" y="628"/>
                    </a:cxn>
                    <a:cxn ang="0">
                      <a:pos x="1820" y="562"/>
                    </a:cxn>
                    <a:cxn ang="0">
                      <a:pos x="1824" y="498"/>
                    </a:cxn>
                    <a:cxn ang="0">
                      <a:pos x="1846" y="452"/>
                    </a:cxn>
                    <a:cxn ang="0">
                      <a:pos x="1884" y="358"/>
                    </a:cxn>
                    <a:cxn ang="0">
                      <a:pos x="1946" y="286"/>
                    </a:cxn>
                    <a:cxn ang="0">
                      <a:pos x="1984" y="232"/>
                    </a:cxn>
                    <a:cxn ang="0">
                      <a:pos x="1014" y="582"/>
                    </a:cxn>
                  </a:cxnLst>
                  <a:rect l="0" t="0" r="r" b="b"/>
                  <a:pathLst>
                    <a:path w="2038" h="1738">
                      <a:moveTo>
                        <a:pt x="2036" y="78"/>
                      </a:moveTo>
                      <a:lnTo>
                        <a:pt x="2018" y="44"/>
                      </a:lnTo>
                      <a:lnTo>
                        <a:pt x="1978" y="14"/>
                      </a:lnTo>
                      <a:lnTo>
                        <a:pt x="1916" y="2"/>
                      </a:lnTo>
                      <a:lnTo>
                        <a:pt x="1850" y="0"/>
                      </a:lnTo>
                      <a:lnTo>
                        <a:pt x="1850" y="0"/>
                      </a:lnTo>
                      <a:lnTo>
                        <a:pt x="1832" y="0"/>
                      </a:lnTo>
                      <a:lnTo>
                        <a:pt x="1808" y="4"/>
                      </a:lnTo>
                      <a:lnTo>
                        <a:pt x="1778" y="8"/>
                      </a:lnTo>
                      <a:lnTo>
                        <a:pt x="1742" y="16"/>
                      </a:lnTo>
                      <a:lnTo>
                        <a:pt x="1702" y="28"/>
                      </a:lnTo>
                      <a:lnTo>
                        <a:pt x="1656" y="46"/>
                      </a:lnTo>
                      <a:lnTo>
                        <a:pt x="1606" y="66"/>
                      </a:lnTo>
                      <a:lnTo>
                        <a:pt x="1606" y="66"/>
                      </a:lnTo>
                      <a:lnTo>
                        <a:pt x="1558" y="92"/>
                      </a:lnTo>
                      <a:lnTo>
                        <a:pt x="1510" y="120"/>
                      </a:lnTo>
                      <a:lnTo>
                        <a:pt x="1466" y="152"/>
                      </a:lnTo>
                      <a:lnTo>
                        <a:pt x="1424" y="184"/>
                      </a:lnTo>
                      <a:lnTo>
                        <a:pt x="1382" y="222"/>
                      </a:lnTo>
                      <a:lnTo>
                        <a:pt x="1342" y="260"/>
                      </a:lnTo>
                      <a:lnTo>
                        <a:pt x="1302" y="304"/>
                      </a:lnTo>
                      <a:lnTo>
                        <a:pt x="1264" y="350"/>
                      </a:lnTo>
                      <a:lnTo>
                        <a:pt x="1264" y="350"/>
                      </a:lnTo>
                      <a:lnTo>
                        <a:pt x="1234" y="388"/>
                      </a:lnTo>
                      <a:lnTo>
                        <a:pt x="1204" y="430"/>
                      </a:lnTo>
                      <a:lnTo>
                        <a:pt x="1176" y="472"/>
                      </a:lnTo>
                      <a:lnTo>
                        <a:pt x="1152" y="514"/>
                      </a:lnTo>
                      <a:lnTo>
                        <a:pt x="1110" y="590"/>
                      </a:lnTo>
                      <a:lnTo>
                        <a:pt x="1080" y="646"/>
                      </a:lnTo>
                      <a:lnTo>
                        <a:pt x="1080" y="646"/>
                      </a:lnTo>
                      <a:lnTo>
                        <a:pt x="1074" y="644"/>
                      </a:lnTo>
                      <a:lnTo>
                        <a:pt x="1074" y="644"/>
                      </a:lnTo>
                      <a:lnTo>
                        <a:pt x="1068" y="632"/>
                      </a:lnTo>
                      <a:lnTo>
                        <a:pt x="1060" y="618"/>
                      </a:lnTo>
                      <a:lnTo>
                        <a:pt x="1060" y="618"/>
                      </a:lnTo>
                      <a:lnTo>
                        <a:pt x="1064" y="610"/>
                      </a:lnTo>
                      <a:lnTo>
                        <a:pt x="1066" y="602"/>
                      </a:lnTo>
                      <a:lnTo>
                        <a:pt x="1066" y="602"/>
                      </a:lnTo>
                      <a:lnTo>
                        <a:pt x="1064" y="592"/>
                      </a:lnTo>
                      <a:lnTo>
                        <a:pt x="1060" y="586"/>
                      </a:lnTo>
                      <a:lnTo>
                        <a:pt x="1052" y="580"/>
                      </a:lnTo>
                      <a:lnTo>
                        <a:pt x="1042" y="578"/>
                      </a:lnTo>
                      <a:lnTo>
                        <a:pt x="1042" y="578"/>
                      </a:lnTo>
                      <a:lnTo>
                        <a:pt x="1040" y="580"/>
                      </a:lnTo>
                      <a:lnTo>
                        <a:pt x="1042" y="574"/>
                      </a:lnTo>
                      <a:lnTo>
                        <a:pt x="1036" y="574"/>
                      </a:lnTo>
                      <a:lnTo>
                        <a:pt x="1032" y="574"/>
                      </a:lnTo>
                      <a:lnTo>
                        <a:pt x="1032" y="574"/>
                      </a:lnTo>
                      <a:lnTo>
                        <a:pt x="1024" y="568"/>
                      </a:lnTo>
                      <a:lnTo>
                        <a:pt x="1024" y="568"/>
                      </a:lnTo>
                      <a:lnTo>
                        <a:pt x="1022" y="568"/>
                      </a:lnTo>
                      <a:lnTo>
                        <a:pt x="1018" y="570"/>
                      </a:lnTo>
                      <a:lnTo>
                        <a:pt x="1012" y="570"/>
                      </a:lnTo>
                      <a:lnTo>
                        <a:pt x="1014" y="574"/>
                      </a:lnTo>
                      <a:lnTo>
                        <a:pt x="1008" y="574"/>
                      </a:lnTo>
                      <a:lnTo>
                        <a:pt x="1004" y="574"/>
                      </a:lnTo>
                      <a:lnTo>
                        <a:pt x="1008" y="580"/>
                      </a:lnTo>
                      <a:lnTo>
                        <a:pt x="1008" y="580"/>
                      </a:lnTo>
                      <a:lnTo>
                        <a:pt x="1008" y="580"/>
                      </a:lnTo>
                      <a:lnTo>
                        <a:pt x="1000" y="578"/>
                      </a:lnTo>
                      <a:lnTo>
                        <a:pt x="1000" y="578"/>
                      </a:lnTo>
                      <a:lnTo>
                        <a:pt x="990" y="580"/>
                      </a:lnTo>
                      <a:lnTo>
                        <a:pt x="982" y="586"/>
                      </a:lnTo>
                      <a:lnTo>
                        <a:pt x="978" y="592"/>
                      </a:lnTo>
                      <a:lnTo>
                        <a:pt x="976" y="602"/>
                      </a:lnTo>
                      <a:lnTo>
                        <a:pt x="976" y="602"/>
                      </a:lnTo>
                      <a:lnTo>
                        <a:pt x="978" y="608"/>
                      </a:lnTo>
                      <a:lnTo>
                        <a:pt x="980" y="616"/>
                      </a:lnTo>
                      <a:lnTo>
                        <a:pt x="980" y="616"/>
                      </a:lnTo>
                      <a:lnTo>
                        <a:pt x="970" y="632"/>
                      </a:lnTo>
                      <a:lnTo>
                        <a:pt x="964" y="644"/>
                      </a:lnTo>
                      <a:lnTo>
                        <a:pt x="964" y="644"/>
                      </a:lnTo>
                      <a:lnTo>
                        <a:pt x="958" y="646"/>
                      </a:lnTo>
                      <a:lnTo>
                        <a:pt x="958" y="646"/>
                      </a:lnTo>
                      <a:lnTo>
                        <a:pt x="928" y="590"/>
                      </a:lnTo>
                      <a:lnTo>
                        <a:pt x="886" y="514"/>
                      </a:lnTo>
                      <a:lnTo>
                        <a:pt x="860" y="472"/>
                      </a:lnTo>
                      <a:lnTo>
                        <a:pt x="834" y="430"/>
                      </a:lnTo>
                      <a:lnTo>
                        <a:pt x="804" y="388"/>
                      </a:lnTo>
                      <a:lnTo>
                        <a:pt x="774" y="350"/>
                      </a:lnTo>
                      <a:lnTo>
                        <a:pt x="774" y="350"/>
                      </a:lnTo>
                      <a:lnTo>
                        <a:pt x="736" y="304"/>
                      </a:lnTo>
                      <a:lnTo>
                        <a:pt x="696" y="260"/>
                      </a:lnTo>
                      <a:lnTo>
                        <a:pt x="656" y="222"/>
                      </a:lnTo>
                      <a:lnTo>
                        <a:pt x="614" y="184"/>
                      </a:lnTo>
                      <a:lnTo>
                        <a:pt x="572" y="152"/>
                      </a:lnTo>
                      <a:lnTo>
                        <a:pt x="528" y="120"/>
                      </a:lnTo>
                      <a:lnTo>
                        <a:pt x="480" y="92"/>
                      </a:lnTo>
                      <a:lnTo>
                        <a:pt x="432" y="66"/>
                      </a:lnTo>
                      <a:lnTo>
                        <a:pt x="432" y="66"/>
                      </a:lnTo>
                      <a:lnTo>
                        <a:pt x="382" y="46"/>
                      </a:lnTo>
                      <a:lnTo>
                        <a:pt x="336" y="28"/>
                      </a:lnTo>
                      <a:lnTo>
                        <a:pt x="296" y="16"/>
                      </a:lnTo>
                      <a:lnTo>
                        <a:pt x="260" y="8"/>
                      </a:lnTo>
                      <a:lnTo>
                        <a:pt x="230" y="4"/>
                      </a:lnTo>
                      <a:lnTo>
                        <a:pt x="206" y="0"/>
                      </a:lnTo>
                      <a:lnTo>
                        <a:pt x="188" y="0"/>
                      </a:lnTo>
                      <a:lnTo>
                        <a:pt x="122" y="2"/>
                      </a:lnTo>
                      <a:lnTo>
                        <a:pt x="60" y="14"/>
                      </a:lnTo>
                      <a:lnTo>
                        <a:pt x="20" y="44"/>
                      </a:lnTo>
                      <a:lnTo>
                        <a:pt x="2" y="78"/>
                      </a:lnTo>
                      <a:lnTo>
                        <a:pt x="0" y="114"/>
                      </a:lnTo>
                      <a:lnTo>
                        <a:pt x="10" y="156"/>
                      </a:lnTo>
                      <a:lnTo>
                        <a:pt x="32" y="202"/>
                      </a:lnTo>
                      <a:lnTo>
                        <a:pt x="32" y="202"/>
                      </a:lnTo>
                      <a:lnTo>
                        <a:pt x="42" y="218"/>
                      </a:lnTo>
                      <a:lnTo>
                        <a:pt x="54" y="232"/>
                      </a:lnTo>
                      <a:lnTo>
                        <a:pt x="58" y="236"/>
                      </a:lnTo>
                      <a:lnTo>
                        <a:pt x="64" y="240"/>
                      </a:lnTo>
                      <a:lnTo>
                        <a:pt x="64" y="240"/>
                      </a:lnTo>
                      <a:lnTo>
                        <a:pt x="68" y="242"/>
                      </a:lnTo>
                      <a:lnTo>
                        <a:pt x="72" y="246"/>
                      </a:lnTo>
                      <a:lnTo>
                        <a:pt x="78" y="258"/>
                      </a:lnTo>
                      <a:lnTo>
                        <a:pt x="82" y="272"/>
                      </a:lnTo>
                      <a:lnTo>
                        <a:pt x="82" y="272"/>
                      </a:lnTo>
                      <a:lnTo>
                        <a:pt x="90" y="286"/>
                      </a:lnTo>
                      <a:lnTo>
                        <a:pt x="100" y="298"/>
                      </a:lnTo>
                      <a:lnTo>
                        <a:pt x="108" y="302"/>
                      </a:lnTo>
                      <a:lnTo>
                        <a:pt x="114" y="308"/>
                      </a:lnTo>
                      <a:lnTo>
                        <a:pt x="114" y="308"/>
                      </a:lnTo>
                      <a:lnTo>
                        <a:pt x="122" y="312"/>
                      </a:lnTo>
                      <a:lnTo>
                        <a:pt x="128" y="318"/>
                      </a:lnTo>
                      <a:lnTo>
                        <a:pt x="140" y="332"/>
                      </a:lnTo>
                      <a:lnTo>
                        <a:pt x="150" y="348"/>
                      </a:lnTo>
                      <a:lnTo>
                        <a:pt x="154" y="358"/>
                      </a:lnTo>
                      <a:lnTo>
                        <a:pt x="154" y="358"/>
                      </a:lnTo>
                      <a:lnTo>
                        <a:pt x="156" y="364"/>
                      </a:lnTo>
                      <a:lnTo>
                        <a:pt x="158" y="370"/>
                      </a:lnTo>
                      <a:lnTo>
                        <a:pt x="170" y="384"/>
                      </a:lnTo>
                      <a:lnTo>
                        <a:pt x="186" y="404"/>
                      </a:lnTo>
                      <a:lnTo>
                        <a:pt x="186" y="404"/>
                      </a:lnTo>
                      <a:lnTo>
                        <a:pt x="190" y="428"/>
                      </a:lnTo>
                      <a:lnTo>
                        <a:pt x="192" y="446"/>
                      </a:lnTo>
                      <a:lnTo>
                        <a:pt x="192" y="452"/>
                      </a:lnTo>
                      <a:lnTo>
                        <a:pt x="190" y="458"/>
                      </a:lnTo>
                      <a:lnTo>
                        <a:pt x="190" y="458"/>
                      </a:lnTo>
                      <a:lnTo>
                        <a:pt x="188" y="462"/>
                      </a:lnTo>
                      <a:lnTo>
                        <a:pt x="188" y="466"/>
                      </a:lnTo>
                      <a:lnTo>
                        <a:pt x="194" y="474"/>
                      </a:lnTo>
                      <a:lnTo>
                        <a:pt x="206" y="484"/>
                      </a:lnTo>
                      <a:lnTo>
                        <a:pt x="206" y="484"/>
                      </a:lnTo>
                      <a:lnTo>
                        <a:pt x="210" y="488"/>
                      </a:lnTo>
                      <a:lnTo>
                        <a:pt x="214" y="498"/>
                      </a:lnTo>
                      <a:lnTo>
                        <a:pt x="216" y="506"/>
                      </a:lnTo>
                      <a:lnTo>
                        <a:pt x="218" y="512"/>
                      </a:lnTo>
                      <a:lnTo>
                        <a:pt x="218" y="518"/>
                      </a:lnTo>
                      <a:lnTo>
                        <a:pt x="214" y="526"/>
                      </a:lnTo>
                      <a:lnTo>
                        <a:pt x="214" y="526"/>
                      </a:lnTo>
                      <a:lnTo>
                        <a:pt x="212" y="532"/>
                      </a:lnTo>
                      <a:lnTo>
                        <a:pt x="212" y="542"/>
                      </a:lnTo>
                      <a:lnTo>
                        <a:pt x="214" y="552"/>
                      </a:lnTo>
                      <a:lnTo>
                        <a:pt x="218" y="562"/>
                      </a:lnTo>
                      <a:lnTo>
                        <a:pt x="228" y="580"/>
                      </a:lnTo>
                      <a:lnTo>
                        <a:pt x="232" y="586"/>
                      </a:lnTo>
                      <a:lnTo>
                        <a:pt x="236" y="590"/>
                      </a:lnTo>
                      <a:lnTo>
                        <a:pt x="236" y="590"/>
                      </a:lnTo>
                      <a:lnTo>
                        <a:pt x="238" y="594"/>
                      </a:lnTo>
                      <a:lnTo>
                        <a:pt x="242" y="598"/>
                      </a:lnTo>
                      <a:lnTo>
                        <a:pt x="246" y="612"/>
                      </a:lnTo>
                      <a:lnTo>
                        <a:pt x="250" y="628"/>
                      </a:lnTo>
                      <a:lnTo>
                        <a:pt x="250" y="628"/>
                      </a:lnTo>
                      <a:lnTo>
                        <a:pt x="252" y="632"/>
                      </a:lnTo>
                      <a:lnTo>
                        <a:pt x="254" y="642"/>
                      </a:lnTo>
                      <a:lnTo>
                        <a:pt x="264" y="656"/>
                      </a:lnTo>
                      <a:lnTo>
                        <a:pt x="278" y="678"/>
                      </a:lnTo>
                      <a:lnTo>
                        <a:pt x="278" y="678"/>
                      </a:lnTo>
                      <a:lnTo>
                        <a:pt x="294" y="698"/>
                      </a:lnTo>
                      <a:lnTo>
                        <a:pt x="304" y="712"/>
                      </a:lnTo>
                      <a:lnTo>
                        <a:pt x="316" y="734"/>
                      </a:lnTo>
                      <a:lnTo>
                        <a:pt x="316" y="734"/>
                      </a:lnTo>
                      <a:lnTo>
                        <a:pt x="320" y="740"/>
                      </a:lnTo>
                      <a:lnTo>
                        <a:pt x="326" y="744"/>
                      </a:lnTo>
                      <a:lnTo>
                        <a:pt x="344" y="752"/>
                      </a:lnTo>
                      <a:lnTo>
                        <a:pt x="364" y="760"/>
                      </a:lnTo>
                      <a:lnTo>
                        <a:pt x="414" y="768"/>
                      </a:lnTo>
                      <a:lnTo>
                        <a:pt x="468" y="768"/>
                      </a:lnTo>
                      <a:lnTo>
                        <a:pt x="516" y="768"/>
                      </a:lnTo>
                      <a:lnTo>
                        <a:pt x="584" y="772"/>
                      </a:lnTo>
                      <a:lnTo>
                        <a:pt x="626" y="778"/>
                      </a:lnTo>
                      <a:lnTo>
                        <a:pt x="628" y="780"/>
                      </a:lnTo>
                      <a:lnTo>
                        <a:pt x="628" y="780"/>
                      </a:lnTo>
                      <a:lnTo>
                        <a:pt x="596" y="796"/>
                      </a:lnTo>
                      <a:lnTo>
                        <a:pt x="568" y="814"/>
                      </a:lnTo>
                      <a:lnTo>
                        <a:pt x="542" y="832"/>
                      </a:lnTo>
                      <a:lnTo>
                        <a:pt x="518" y="850"/>
                      </a:lnTo>
                      <a:lnTo>
                        <a:pt x="518" y="850"/>
                      </a:lnTo>
                      <a:lnTo>
                        <a:pt x="472" y="890"/>
                      </a:lnTo>
                      <a:lnTo>
                        <a:pt x="442" y="918"/>
                      </a:lnTo>
                      <a:lnTo>
                        <a:pt x="422" y="938"/>
                      </a:lnTo>
                      <a:lnTo>
                        <a:pt x="414" y="952"/>
                      </a:lnTo>
                      <a:lnTo>
                        <a:pt x="412" y="958"/>
                      </a:lnTo>
                      <a:lnTo>
                        <a:pt x="416" y="962"/>
                      </a:lnTo>
                      <a:lnTo>
                        <a:pt x="418" y="962"/>
                      </a:lnTo>
                      <a:lnTo>
                        <a:pt x="420" y="962"/>
                      </a:lnTo>
                      <a:lnTo>
                        <a:pt x="430" y="996"/>
                      </a:lnTo>
                      <a:lnTo>
                        <a:pt x="430" y="996"/>
                      </a:lnTo>
                      <a:lnTo>
                        <a:pt x="438" y="1020"/>
                      </a:lnTo>
                      <a:lnTo>
                        <a:pt x="446" y="1044"/>
                      </a:lnTo>
                      <a:lnTo>
                        <a:pt x="458" y="1074"/>
                      </a:lnTo>
                      <a:lnTo>
                        <a:pt x="474" y="1102"/>
                      </a:lnTo>
                      <a:lnTo>
                        <a:pt x="490" y="1130"/>
                      </a:lnTo>
                      <a:lnTo>
                        <a:pt x="500" y="1142"/>
                      </a:lnTo>
                      <a:lnTo>
                        <a:pt x="510" y="1152"/>
                      </a:lnTo>
                      <a:lnTo>
                        <a:pt x="520" y="1160"/>
                      </a:lnTo>
                      <a:lnTo>
                        <a:pt x="530" y="1166"/>
                      </a:lnTo>
                      <a:lnTo>
                        <a:pt x="530" y="1166"/>
                      </a:lnTo>
                      <a:lnTo>
                        <a:pt x="548" y="1174"/>
                      </a:lnTo>
                      <a:lnTo>
                        <a:pt x="560" y="1184"/>
                      </a:lnTo>
                      <a:lnTo>
                        <a:pt x="568" y="1194"/>
                      </a:lnTo>
                      <a:lnTo>
                        <a:pt x="572" y="1204"/>
                      </a:lnTo>
                      <a:lnTo>
                        <a:pt x="574" y="1214"/>
                      </a:lnTo>
                      <a:lnTo>
                        <a:pt x="574" y="1222"/>
                      </a:lnTo>
                      <a:lnTo>
                        <a:pt x="574" y="1228"/>
                      </a:lnTo>
                      <a:lnTo>
                        <a:pt x="574" y="1228"/>
                      </a:lnTo>
                      <a:lnTo>
                        <a:pt x="578" y="1236"/>
                      </a:lnTo>
                      <a:lnTo>
                        <a:pt x="588" y="1256"/>
                      </a:lnTo>
                      <a:lnTo>
                        <a:pt x="596" y="1268"/>
                      </a:lnTo>
                      <a:lnTo>
                        <a:pt x="604" y="1278"/>
                      </a:lnTo>
                      <a:lnTo>
                        <a:pt x="616" y="1284"/>
                      </a:lnTo>
                      <a:lnTo>
                        <a:pt x="626" y="1288"/>
                      </a:lnTo>
                      <a:lnTo>
                        <a:pt x="626" y="1288"/>
                      </a:lnTo>
                      <a:lnTo>
                        <a:pt x="632" y="1290"/>
                      </a:lnTo>
                      <a:lnTo>
                        <a:pt x="638" y="1294"/>
                      </a:lnTo>
                      <a:lnTo>
                        <a:pt x="642" y="1300"/>
                      </a:lnTo>
                      <a:lnTo>
                        <a:pt x="646" y="1306"/>
                      </a:lnTo>
                      <a:lnTo>
                        <a:pt x="652" y="1322"/>
                      </a:lnTo>
                      <a:lnTo>
                        <a:pt x="656" y="1340"/>
                      </a:lnTo>
                      <a:lnTo>
                        <a:pt x="660" y="1374"/>
                      </a:lnTo>
                      <a:lnTo>
                        <a:pt x="662" y="1388"/>
                      </a:lnTo>
                      <a:lnTo>
                        <a:pt x="662" y="1388"/>
                      </a:lnTo>
                      <a:lnTo>
                        <a:pt x="662" y="1404"/>
                      </a:lnTo>
                      <a:lnTo>
                        <a:pt x="660" y="1420"/>
                      </a:lnTo>
                      <a:lnTo>
                        <a:pt x="656" y="1442"/>
                      </a:lnTo>
                      <a:lnTo>
                        <a:pt x="650" y="1464"/>
                      </a:lnTo>
                      <a:lnTo>
                        <a:pt x="642" y="1486"/>
                      </a:lnTo>
                      <a:lnTo>
                        <a:pt x="636" y="1498"/>
                      </a:lnTo>
                      <a:lnTo>
                        <a:pt x="630" y="1508"/>
                      </a:lnTo>
                      <a:lnTo>
                        <a:pt x="622" y="1518"/>
                      </a:lnTo>
                      <a:lnTo>
                        <a:pt x="612" y="1528"/>
                      </a:lnTo>
                      <a:lnTo>
                        <a:pt x="612" y="1528"/>
                      </a:lnTo>
                      <a:lnTo>
                        <a:pt x="596" y="1544"/>
                      </a:lnTo>
                      <a:lnTo>
                        <a:pt x="582" y="1558"/>
                      </a:lnTo>
                      <a:lnTo>
                        <a:pt x="562" y="1580"/>
                      </a:lnTo>
                      <a:lnTo>
                        <a:pt x="550" y="1596"/>
                      </a:lnTo>
                      <a:lnTo>
                        <a:pt x="548" y="1602"/>
                      </a:lnTo>
                      <a:lnTo>
                        <a:pt x="548" y="1602"/>
                      </a:lnTo>
                      <a:lnTo>
                        <a:pt x="538" y="1616"/>
                      </a:lnTo>
                      <a:lnTo>
                        <a:pt x="530" y="1632"/>
                      </a:lnTo>
                      <a:lnTo>
                        <a:pt x="522" y="1652"/>
                      </a:lnTo>
                      <a:lnTo>
                        <a:pt x="522" y="1652"/>
                      </a:lnTo>
                      <a:lnTo>
                        <a:pt x="518" y="1676"/>
                      </a:lnTo>
                      <a:lnTo>
                        <a:pt x="516" y="1698"/>
                      </a:lnTo>
                      <a:lnTo>
                        <a:pt x="518" y="1716"/>
                      </a:lnTo>
                      <a:lnTo>
                        <a:pt x="520" y="1724"/>
                      </a:lnTo>
                      <a:lnTo>
                        <a:pt x="522" y="1732"/>
                      </a:lnTo>
                      <a:lnTo>
                        <a:pt x="522" y="1732"/>
                      </a:lnTo>
                      <a:lnTo>
                        <a:pt x="526" y="1736"/>
                      </a:lnTo>
                      <a:lnTo>
                        <a:pt x="532" y="1738"/>
                      </a:lnTo>
                      <a:lnTo>
                        <a:pt x="538" y="1738"/>
                      </a:lnTo>
                      <a:lnTo>
                        <a:pt x="544" y="1738"/>
                      </a:lnTo>
                      <a:lnTo>
                        <a:pt x="554" y="1734"/>
                      </a:lnTo>
                      <a:lnTo>
                        <a:pt x="558" y="1732"/>
                      </a:lnTo>
                      <a:lnTo>
                        <a:pt x="640" y="1640"/>
                      </a:lnTo>
                      <a:lnTo>
                        <a:pt x="636" y="1610"/>
                      </a:lnTo>
                      <a:lnTo>
                        <a:pt x="636" y="1610"/>
                      </a:lnTo>
                      <a:lnTo>
                        <a:pt x="648" y="1598"/>
                      </a:lnTo>
                      <a:lnTo>
                        <a:pt x="658" y="1590"/>
                      </a:lnTo>
                      <a:lnTo>
                        <a:pt x="664" y="1588"/>
                      </a:lnTo>
                      <a:lnTo>
                        <a:pt x="670" y="1586"/>
                      </a:lnTo>
                      <a:lnTo>
                        <a:pt x="670" y="1586"/>
                      </a:lnTo>
                      <a:lnTo>
                        <a:pt x="678" y="1582"/>
                      </a:lnTo>
                      <a:lnTo>
                        <a:pt x="684" y="1578"/>
                      </a:lnTo>
                      <a:lnTo>
                        <a:pt x="698" y="1562"/>
                      </a:lnTo>
                      <a:lnTo>
                        <a:pt x="712" y="1538"/>
                      </a:lnTo>
                      <a:lnTo>
                        <a:pt x="712" y="1538"/>
                      </a:lnTo>
                      <a:lnTo>
                        <a:pt x="732" y="1520"/>
                      </a:lnTo>
                      <a:lnTo>
                        <a:pt x="752" y="1500"/>
                      </a:lnTo>
                      <a:lnTo>
                        <a:pt x="770" y="1476"/>
                      </a:lnTo>
                      <a:lnTo>
                        <a:pt x="770" y="1476"/>
                      </a:lnTo>
                      <a:lnTo>
                        <a:pt x="790" y="1446"/>
                      </a:lnTo>
                      <a:lnTo>
                        <a:pt x="812" y="1410"/>
                      </a:lnTo>
                      <a:lnTo>
                        <a:pt x="830" y="1374"/>
                      </a:lnTo>
                      <a:lnTo>
                        <a:pt x="836" y="1356"/>
                      </a:lnTo>
                      <a:lnTo>
                        <a:pt x="840" y="1342"/>
                      </a:lnTo>
                      <a:lnTo>
                        <a:pt x="840" y="1342"/>
                      </a:lnTo>
                      <a:lnTo>
                        <a:pt x="854" y="1266"/>
                      </a:lnTo>
                      <a:lnTo>
                        <a:pt x="878" y="1136"/>
                      </a:lnTo>
                      <a:lnTo>
                        <a:pt x="890" y="1070"/>
                      </a:lnTo>
                      <a:lnTo>
                        <a:pt x="904" y="1014"/>
                      </a:lnTo>
                      <a:lnTo>
                        <a:pt x="910" y="992"/>
                      </a:lnTo>
                      <a:lnTo>
                        <a:pt x="916" y="974"/>
                      </a:lnTo>
                      <a:lnTo>
                        <a:pt x="922" y="964"/>
                      </a:lnTo>
                      <a:lnTo>
                        <a:pt x="924" y="960"/>
                      </a:lnTo>
                      <a:lnTo>
                        <a:pt x="926" y="960"/>
                      </a:lnTo>
                      <a:lnTo>
                        <a:pt x="926" y="960"/>
                      </a:lnTo>
                      <a:lnTo>
                        <a:pt x="932" y="958"/>
                      </a:lnTo>
                      <a:lnTo>
                        <a:pt x="938" y="954"/>
                      </a:lnTo>
                      <a:lnTo>
                        <a:pt x="950" y="942"/>
                      </a:lnTo>
                      <a:lnTo>
                        <a:pt x="964" y="926"/>
                      </a:lnTo>
                      <a:lnTo>
                        <a:pt x="976" y="908"/>
                      </a:lnTo>
                      <a:lnTo>
                        <a:pt x="968" y="972"/>
                      </a:lnTo>
                      <a:lnTo>
                        <a:pt x="972" y="994"/>
                      </a:lnTo>
                      <a:lnTo>
                        <a:pt x="962" y="1022"/>
                      </a:lnTo>
                      <a:lnTo>
                        <a:pt x="962" y="1068"/>
                      </a:lnTo>
                      <a:lnTo>
                        <a:pt x="962" y="1080"/>
                      </a:lnTo>
                      <a:lnTo>
                        <a:pt x="962" y="1146"/>
                      </a:lnTo>
                      <a:lnTo>
                        <a:pt x="972" y="1150"/>
                      </a:lnTo>
                      <a:lnTo>
                        <a:pt x="972" y="1160"/>
                      </a:lnTo>
                      <a:lnTo>
                        <a:pt x="962" y="1170"/>
                      </a:lnTo>
                      <a:lnTo>
                        <a:pt x="964" y="1202"/>
                      </a:lnTo>
                      <a:lnTo>
                        <a:pt x="964" y="1252"/>
                      </a:lnTo>
                      <a:lnTo>
                        <a:pt x="984" y="1294"/>
                      </a:lnTo>
                      <a:lnTo>
                        <a:pt x="1016" y="1320"/>
                      </a:lnTo>
                      <a:lnTo>
                        <a:pt x="1018" y="1292"/>
                      </a:lnTo>
                      <a:lnTo>
                        <a:pt x="1022" y="1320"/>
                      </a:lnTo>
                      <a:lnTo>
                        <a:pt x="1054" y="1294"/>
                      </a:lnTo>
                      <a:lnTo>
                        <a:pt x="1074" y="1252"/>
                      </a:lnTo>
                      <a:lnTo>
                        <a:pt x="1074" y="1202"/>
                      </a:lnTo>
                      <a:lnTo>
                        <a:pt x="1076" y="1170"/>
                      </a:lnTo>
                      <a:lnTo>
                        <a:pt x="1066" y="1160"/>
                      </a:lnTo>
                      <a:lnTo>
                        <a:pt x="1066" y="1150"/>
                      </a:lnTo>
                      <a:lnTo>
                        <a:pt x="1076" y="1146"/>
                      </a:lnTo>
                      <a:lnTo>
                        <a:pt x="1076" y="1080"/>
                      </a:lnTo>
                      <a:lnTo>
                        <a:pt x="1076" y="1068"/>
                      </a:lnTo>
                      <a:lnTo>
                        <a:pt x="1076" y="1022"/>
                      </a:lnTo>
                      <a:lnTo>
                        <a:pt x="1066" y="994"/>
                      </a:lnTo>
                      <a:lnTo>
                        <a:pt x="1068" y="972"/>
                      </a:lnTo>
                      <a:lnTo>
                        <a:pt x="1062" y="908"/>
                      </a:lnTo>
                      <a:lnTo>
                        <a:pt x="1062" y="908"/>
                      </a:lnTo>
                      <a:lnTo>
                        <a:pt x="1074" y="926"/>
                      </a:lnTo>
                      <a:lnTo>
                        <a:pt x="1088" y="942"/>
                      </a:lnTo>
                      <a:lnTo>
                        <a:pt x="1100" y="954"/>
                      </a:lnTo>
                      <a:lnTo>
                        <a:pt x="1106" y="958"/>
                      </a:lnTo>
                      <a:lnTo>
                        <a:pt x="1112" y="960"/>
                      </a:lnTo>
                      <a:lnTo>
                        <a:pt x="1112" y="960"/>
                      </a:lnTo>
                      <a:lnTo>
                        <a:pt x="1114" y="960"/>
                      </a:lnTo>
                      <a:lnTo>
                        <a:pt x="1116" y="964"/>
                      </a:lnTo>
                      <a:lnTo>
                        <a:pt x="1122" y="974"/>
                      </a:lnTo>
                      <a:lnTo>
                        <a:pt x="1128" y="992"/>
                      </a:lnTo>
                      <a:lnTo>
                        <a:pt x="1134" y="1014"/>
                      </a:lnTo>
                      <a:lnTo>
                        <a:pt x="1148" y="1070"/>
                      </a:lnTo>
                      <a:lnTo>
                        <a:pt x="1160" y="1136"/>
                      </a:lnTo>
                      <a:lnTo>
                        <a:pt x="1184" y="1266"/>
                      </a:lnTo>
                      <a:lnTo>
                        <a:pt x="1198" y="1342"/>
                      </a:lnTo>
                      <a:lnTo>
                        <a:pt x="1198" y="1342"/>
                      </a:lnTo>
                      <a:lnTo>
                        <a:pt x="1202" y="1356"/>
                      </a:lnTo>
                      <a:lnTo>
                        <a:pt x="1208" y="1374"/>
                      </a:lnTo>
                      <a:lnTo>
                        <a:pt x="1226" y="1410"/>
                      </a:lnTo>
                      <a:lnTo>
                        <a:pt x="1248" y="1446"/>
                      </a:lnTo>
                      <a:lnTo>
                        <a:pt x="1268" y="1476"/>
                      </a:lnTo>
                      <a:lnTo>
                        <a:pt x="1268" y="1476"/>
                      </a:lnTo>
                      <a:lnTo>
                        <a:pt x="1286" y="1500"/>
                      </a:lnTo>
                      <a:lnTo>
                        <a:pt x="1304" y="1520"/>
                      </a:lnTo>
                      <a:lnTo>
                        <a:pt x="1326" y="1538"/>
                      </a:lnTo>
                      <a:lnTo>
                        <a:pt x="1326" y="1538"/>
                      </a:lnTo>
                      <a:lnTo>
                        <a:pt x="1340" y="1562"/>
                      </a:lnTo>
                      <a:lnTo>
                        <a:pt x="1354" y="1578"/>
                      </a:lnTo>
                      <a:lnTo>
                        <a:pt x="1360" y="1582"/>
                      </a:lnTo>
                      <a:lnTo>
                        <a:pt x="1366" y="1586"/>
                      </a:lnTo>
                      <a:lnTo>
                        <a:pt x="1366" y="1586"/>
                      </a:lnTo>
                      <a:lnTo>
                        <a:pt x="1374" y="1588"/>
                      </a:lnTo>
                      <a:lnTo>
                        <a:pt x="1380" y="1590"/>
                      </a:lnTo>
                      <a:lnTo>
                        <a:pt x="1390" y="1598"/>
                      </a:lnTo>
                      <a:lnTo>
                        <a:pt x="1402" y="1610"/>
                      </a:lnTo>
                      <a:lnTo>
                        <a:pt x="1398" y="1640"/>
                      </a:lnTo>
                      <a:lnTo>
                        <a:pt x="1480" y="1732"/>
                      </a:lnTo>
                      <a:lnTo>
                        <a:pt x="1480" y="1732"/>
                      </a:lnTo>
                      <a:lnTo>
                        <a:pt x="1484" y="1734"/>
                      </a:lnTo>
                      <a:lnTo>
                        <a:pt x="1494" y="1738"/>
                      </a:lnTo>
                      <a:lnTo>
                        <a:pt x="1500" y="1738"/>
                      </a:lnTo>
                      <a:lnTo>
                        <a:pt x="1506" y="1738"/>
                      </a:lnTo>
                      <a:lnTo>
                        <a:pt x="1512" y="1736"/>
                      </a:lnTo>
                      <a:lnTo>
                        <a:pt x="1516" y="1732"/>
                      </a:lnTo>
                      <a:lnTo>
                        <a:pt x="1516" y="1732"/>
                      </a:lnTo>
                      <a:lnTo>
                        <a:pt x="1518" y="1724"/>
                      </a:lnTo>
                      <a:lnTo>
                        <a:pt x="1520" y="1716"/>
                      </a:lnTo>
                      <a:lnTo>
                        <a:pt x="1522" y="1698"/>
                      </a:lnTo>
                      <a:lnTo>
                        <a:pt x="1520" y="1676"/>
                      </a:lnTo>
                      <a:lnTo>
                        <a:pt x="1516" y="1652"/>
                      </a:lnTo>
                      <a:lnTo>
                        <a:pt x="1516" y="1652"/>
                      </a:lnTo>
                      <a:lnTo>
                        <a:pt x="1508" y="1632"/>
                      </a:lnTo>
                      <a:lnTo>
                        <a:pt x="1500" y="1616"/>
                      </a:lnTo>
                      <a:lnTo>
                        <a:pt x="1490" y="1602"/>
                      </a:lnTo>
                      <a:lnTo>
                        <a:pt x="1490" y="1602"/>
                      </a:lnTo>
                      <a:lnTo>
                        <a:pt x="1486" y="1596"/>
                      </a:lnTo>
                      <a:lnTo>
                        <a:pt x="1476" y="1580"/>
                      </a:lnTo>
                      <a:lnTo>
                        <a:pt x="1456" y="1558"/>
                      </a:lnTo>
                      <a:lnTo>
                        <a:pt x="1442" y="1544"/>
                      </a:lnTo>
                      <a:lnTo>
                        <a:pt x="1424" y="1528"/>
                      </a:lnTo>
                      <a:lnTo>
                        <a:pt x="1424" y="1528"/>
                      </a:lnTo>
                      <a:lnTo>
                        <a:pt x="1416" y="1518"/>
                      </a:lnTo>
                      <a:lnTo>
                        <a:pt x="1408" y="1508"/>
                      </a:lnTo>
                      <a:lnTo>
                        <a:pt x="1402" y="1498"/>
                      </a:lnTo>
                      <a:lnTo>
                        <a:pt x="1396" y="1486"/>
                      </a:lnTo>
                      <a:lnTo>
                        <a:pt x="1386" y="1464"/>
                      </a:lnTo>
                      <a:lnTo>
                        <a:pt x="1382" y="1442"/>
                      </a:lnTo>
                      <a:lnTo>
                        <a:pt x="1378" y="1420"/>
                      </a:lnTo>
                      <a:lnTo>
                        <a:pt x="1376" y="1404"/>
                      </a:lnTo>
                      <a:lnTo>
                        <a:pt x="1376" y="1388"/>
                      </a:lnTo>
                      <a:lnTo>
                        <a:pt x="1376" y="1388"/>
                      </a:lnTo>
                      <a:lnTo>
                        <a:pt x="1378" y="1374"/>
                      </a:lnTo>
                      <a:lnTo>
                        <a:pt x="1382" y="1340"/>
                      </a:lnTo>
                      <a:lnTo>
                        <a:pt x="1386" y="1322"/>
                      </a:lnTo>
                      <a:lnTo>
                        <a:pt x="1392" y="1306"/>
                      </a:lnTo>
                      <a:lnTo>
                        <a:pt x="1396" y="1300"/>
                      </a:lnTo>
                      <a:lnTo>
                        <a:pt x="1400" y="1294"/>
                      </a:lnTo>
                      <a:lnTo>
                        <a:pt x="1406" y="1290"/>
                      </a:lnTo>
                      <a:lnTo>
                        <a:pt x="1410" y="1288"/>
                      </a:lnTo>
                      <a:lnTo>
                        <a:pt x="1410" y="1288"/>
                      </a:lnTo>
                      <a:lnTo>
                        <a:pt x="1422" y="1284"/>
                      </a:lnTo>
                      <a:lnTo>
                        <a:pt x="1432" y="1278"/>
                      </a:lnTo>
                      <a:lnTo>
                        <a:pt x="1442" y="1268"/>
                      </a:lnTo>
                      <a:lnTo>
                        <a:pt x="1450" y="1256"/>
                      </a:lnTo>
                      <a:lnTo>
                        <a:pt x="1460" y="1236"/>
                      </a:lnTo>
                      <a:lnTo>
                        <a:pt x="1464" y="1228"/>
                      </a:lnTo>
                      <a:lnTo>
                        <a:pt x="1464" y="1228"/>
                      </a:lnTo>
                      <a:lnTo>
                        <a:pt x="1464" y="1222"/>
                      </a:lnTo>
                      <a:lnTo>
                        <a:pt x="1464" y="1214"/>
                      </a:lnTo>
                      <a:lnTo>
                        <a:pt x="1466" y="1204"/>
                      </a:lnTo>
                      <a:lnTo>
                        <a:pt x="1470" y="1194"/>
                      </a:lnTo>
                      <a:lnTo>
                        <a:pt x="1478" y="1184"/>
                      </a:lnTo>
                      <a:lnTo>
                        <a:pt x="1490" y="1174"/>
                      </a:lnTo>
                      <a:lnTo>
                        <a:pt x="1508" y="1166"/>
                      </a:lnTo>
                      <a:lnTo>
                        <a:pt x="1508" y="1166"/>
                      </a:lnTo>
                      <a:lnTo>
                        <a:pt x="1518" y="1160"/>
                      </a:lnTo>
                      <a:lnTo>
                        <a:pt x="1528" y="1152"/>
                      </a:lnTo>
                      <a:lnTo>
                        <a:pt x="1538" y="1142"/>
                      </a:lnTo>
                      <a:lnTo>
                        <a:pt x="1548" y="1130"/>
                      </a:lnTo>
                      <a:lnTo>
                        <a:pt x="1564" y="1102"/>
                      </a:lnTo>
                      <a:lnTo>
                        <a:pt x="1580" y="1074"/>
                      </a:lnTo>
                      <a:lnTo>
                        <a:pt x="1592" y="1044"/>
                      </a:lnTo>
                      <a:lnTo>
                        <a:pt x="1600" y="1020"/>
                      </a:lnTo>
                      <a:lnTo>
                        <a:pt x="1608" y="996"/>
                      </a:lnTo>
                      <a:lnTo>
                        <a:pt x="1618" y="962"/>
                      </a:lnTo>
                      <a:lnTo>
                        <a:pt x="1618" y="962"/>
                      </a:lnTo>
                      <a:lnTo>
                        <a:pt x="1620" y="962"/>
                      </a:lnTo>
                      <a:lnTo>
                        <a:pt x="1622" y="962"/>
                      </a:lnTo>
                      <a:lnTo>
                        <a:pt x="1626" y="958"/>
                      </a:lnTo>
                      <a:lnTo>
                        <a:pt x="1624" y="952"/>
                      </a:lnTo>
                      <a:lnTo>
                        <a:pt x="1614" y="938"/>
                      </a:lnTo>
                      <a:lnTo>
                        <a:pt x="1596" y="918"/>
                      </a:lnTo>
                      <a:lnTo>
                        <a:pt x="1566" y="890"/>
                      </a:lnTo>
                      <a:lnTo>
                        <a:pt x="1520" y="850"/>
                      </a:lnTo>
                      <a:lnTo>
                        <a:pt x="1520" y="850"/>
                      </a:lnTo>
                      <a:lnTo>
                        <a:pt x="1496" y="832"/>
                      </a:lnTo>
                      <a:lnTo>
                        <a:pt x="1470" y="814"/>
                      </a:lnTo>
                      <a:lnTo>
                        <a:pt x="1440" y="796"/>
                      </a:lnTo>
                      <a:lnTo>
                        <a:pt x="1410" y="780"/>
                      </a:lnTo>
                      <a:lnTo>
                        <a:pt x="1412" y="778"/>
                      </a:lnTo>
                      <a:lnTo>
                        <a:pt x="1454" y="772"/>
                      </a:lnTo>
                      <a:lnTo>
                        <a:pt x="1522" y="768"/>
                      </a:lnTo>
                      <a:lnTo>
                        <a:pt x="1570" y="768"/>
                      </a:lnTo>
                      <a:lnTo>
                        <a:pt x="1624" y="768"/>
                      </a:lnTo>
                      <a:lnTo>
                        <a:pt x="1674" y="760"/>
                      </a:lnTo>
                      <a:lnTo>
                        <a:pt x="1674" y="760"/>
                      </a:lnTo>
                      <a:lnTo>
                        <a:pt x="1694" y="752"/>
                      </a:lnTo>
                      <a:lnTo>
                        <a:pt x="1710" y="744"/>
                      </a:lnTo>
                      <a:lnTo>
                        <a:pt x="1718" y="740"/>
                      </a:lnTo>
                      <a:lnTo>
                        <a:pt x="1722" y="734"/>
                      </a:lnTo>
                      <a:lnTo>
                        <a:pt x="1722" y="734"/>
                      </a:lnTo>
                      <a:lnTo>
                        <a:pt x="1734" y="712"/>
                      </a:lnTo>
                      <a:lnTo>
                        <a:pt x="1744" y="698"/>
                      </a:lnTo>
                      <a:lnTo>
                        <a:pt x="1760" y="678"/>
                      </a:lnTo>
                      <a:lnTo>
                        <a:pt x="1760" y="678"/>
                      </a:lnTo>
                      <a:lnTo>
                        <a:pt x="1774" y="656"/>
                      </a:lnTo>
                      <a:lnTo>
                        <a:pt x="1782" y="642"/>
                      </a:lnTo>
                      <a:lnTo>
                        <a:pt x="1786" y="632"/>
                      </a:lnTo>
                      <a:lnTo>
                        <a:pt x="1788" y="628"/>
                      </a:lnTo>
                      <a:lnTo>
                        <a:pt x="1788" y="628"/>
                      </a:lnTo>
                      <a:lnTo>
                        <a:pt x="1792" y="612"/>
                      </a:lnTo>
                      <a:lnTo>
                        <a:pt x="1796" y="598"/>
                      </a:lnTo>
                      <a:lnTo>
                        <a:pt x="1798" y="594"/>
                      </a:lnTo>
                      <a:lnTo>
                        <a:pt x="1802" y="590"/>
                      </a:lnTo>
                      <a:lnTo>
                        <a:pt x="1802" y="590"/>
                      </a:lnTo>
                      <a:lnTo>
                        <a:pt x="1806" y="586"/>
                      </a:lnTo>
                      <a:lnTo>
                        <a:pt x="1810" y="580"/>
                      </a:lnTo>
                      <a:lnTo>
                        <a:pt x="1820" y="562"/>
                      </a:lnTo>
                      <a:lnTo>
                        <a:pt x="1824" y="552"/>
                      </a:lnTo>
                      <a:lnTo>
                        <a:pt x="1826" y="542"/>
                      </a:lnTo>
                      <a:lnTo>
                        <a:pt x="1826" y="532"/>
                      </a:lnTo>
                      <a:lnTo>
                        <a:pt x="1822" y="526"/>
                      </a:lnTo>
                      <a:lnTo>
                        <a:pt x="1822" y="526"/>
                      </a:lnTo>
                      <a:lnTo>
                        <a:pt x="1820" y="518"/>
                      </a:lnTo>
                      <a:lnTo>
                        <a:pt x="1820" y="512"/>
                      </a:lnTo>
                      <a:lnTo>
                        <a:pt x="1820" y="506"/>
                      </a:lnTo>
                      <a:lnTo>
                        <a:pt x="1824" y="498"/>
                      </a:lnTo>
                      <a:lnTo>
                        <a:pt x="1828" y="488"/>
                      </a:lnTo>
                      <a:lnTo>
                        <a:pt x="1832" y="484"/>
                      </a:lnTo>
                      <a:lnTo>
                        <a:pt x="1832" y="484"/>
                      </a:lnTo>
                      <a:lnTo>
                        <a:pt x="1842" y="474"/>
                      </a:lnTo>
                      <a:lnTo>
                        <a:pt x="1850" y="466"/>
                      </a:lnTo>
                      <a:lnTo>
                        <a:pt x="1850" y="462"/>
                      </a:lnTo>
                      <a:lnTo>
                        <a:pt x="1848" y="458"/>
                      </a:lnTo>
                      <a:lnTo>
                        <a:pt x="1848" y="458"/>
                      </a:lnTo>
                      <a:lnTo>
                        <a:pt x="1846" y="452"/>
                      </a:lnTo>
                      <a:lnTo>
                        <a:pt x="1846" y="446"/>
                      </a:lnTo>
                      <a:lnTo>
                        <a:pt x="1848" y="428"/>
                      </a:lnTo>
                      <a:lnTo>
                        <a:pt x="1852" y="404"/>
                      </a:lnTo>
                      <a:lnTo>
                        <a:pt x="1852" y="404"/>
                      </a:lnTo>
                      <a:lnTo>
                        <a:pt x="1868" y="384"/>
                      </a:lnTo>
                      <a:lnTo>
                        <a:pt x="1880" y="370"/>
                      </a:lnTo>
                      <a:lnTo>
                        <a:pt x="1882" y="364"/>
                      </a:lnTo>
                      <a:lnTo>
                        <a:pt x="1884" y="358"/>
                      </a:lnTo>
                      <a:lnTo>
                        <a:pt x="1884" y="358"/>
                      </a:lnTo>
                      <a:lnTo>
                        <a:pt x="1888" y="348"/>
                      </a:lnTo>
                      <a:lnTo>
                        <a:pt x="1896" y="332"/>
                      </a:lnTo>
                      <a:lnTo>
                        <a:pt x="1910" y="318"/>
                      </a:lnTo>
                      <a:lnTo>
                        <a:pt x="1916" y="312"/>
                      </a:lnTo>
                      <a:lnTo>
                        <a:pt x="1924" y="308"/>
                      </a:lnTo>
                      <a:lnTo>
                        <a:pt x="1924" y="308"/>
                      </a:lnTo>
                      <a:lnTo>
                        <a:pt x="1930" y="302"/>
                      </a:lnTo>
                      <a:lnTo>
                        <a:pt x="1936" y="298"/>
                      </a:lnTo>
                      <a:lnTo>
                        <a:pt x="1946" y="286"/>
                      </a:lnTo>
                      <a:lnTo>
                        <a:pt x="1956" y="272"/>
                      </a:lnTo>
                      <a:lnTo>
                        <a:pt x="1956" y="272"/>
                      </a:lnTo>
                      <a:lnTo>
                        <a:pt x="1960" y="258"/>
                      </a:lnTo>
                      <a:lnTo>
                        <a:pt x="1966" y="246"/>
                      </a:lnTo>
                      <a:lnTo>
                        <a:pt x="1970" y="242"/>
                      </a:lnTo>
                      <a:lnTo>
                        <a:pt x="1974" y="240"/>
                      </a:lnTo>
                      <a:lnTo>
                        <a:pt x="1974" y="240"/>
                      </a:lnTo>
                      <a:lnTo>
                        <a:pt x="1980" y="236"/>
                      </a:lnTo>
                      <a:lnTo>
                        <a:pt x="1984" y="232"/>
                      </a:lnTo>
                      <a:lnTo>
                        <a:pt x="1994" y="218"/>
                      </a:lnTo>
                      <a:lnTo>
                        <a:pt x="2006" y="202"/>
                      </a:lnTo>
                      <a:lnTo>
                        <a:pt x="2028" y="156"/>
                      </a:lnTo>
                      <a:lnTo>
                        <a:pt x="2038" y="114"/>
                      </a:lnTo>
                      <a:lnTo>
                        <a:pt x="2036" y="78"/>
                      </a:lnTo>
                      <a:close/>
                      <a:moveTo>
                        <a:pt x="1014" y="582"/>
                      </a:moveTo>
                      <a:lnTo>
                        <a:pt x="1014" y="584"/>
                      </a:lnTo>
                      <a:lnTo>
                        <a:pt x="1014" y="582"/>
                      </a:lnTo>
                      <a:lnTo>
                        <a:pt x="1014" y="582"/>
                      </a:lnTo>
                      <a:lnTo>
                        <a:pt x="1014" y="582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effectLst>
                  <a:glow rad="38100">
                    <a:schemeClr val="bg2">
                      <a:lumMod val="60000"/>
                      <a:lumOff val="40000"/>
                      <a:alpha val="19000"/>
                    </a:schemeClr>
                  </a:glow>
                  <a:softEdge rad="12700"/>
                </a:effectLst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</p:grpSp>
          <p:sp>
            <p:nvSpPr>
              <p:cNvPr id="213" name="Freeform 73"/>
              <p:cNvSpPr>
                <a:spLocks/>
              </p:cNvSpPr>
              <p:nvPr/>
            </p:nvSpPr>
            <p:spPr bwMode="auto">
              <a:xfrm rot="1542474">
                <a:off x="7058318" y="3703642"/>
                <a:ext cx="1588" cy="1587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2"/>
                  </a:cxn>
                  <a:cxn ang="0">
                    <a:pos x="0" y="2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2">
                  <a:lumMod val="60000"/>
                  <a:lumOff val="40000"/>
                  <a:alpha val="8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grpSp>
            <p:nvGrpSpPr>
              <p:cNvPr id="16" name="Group 63"/>
              <p:cNvGrpSpPr>
                <a:grpSpLocks noChangeAspect="1"/>
              </p:cNvGrpSpPr>
              <p:nvPr/>
            </p:nvGrpSpPr>
            <p:grpSpPr>
              <a:xfrm rot="1645451">
                <a:off x="8050341" y="4268987"/>
                <a:ext cx="917115" cy="1118301"/>
                <a:chOff x="507386" y="-1244242"/>
                <a:chExt cx="2720979" cy="3317871"/>
              </a:xfrm>
              <a:solidFill>
                <a:schemeClr val="bg2">
                  <a:lumMod val="60000"/>
                  <a:lumOff val="40000"/>
                  <a:alpha val="8000"/>
                </a:schemeClr>
              </a:solidFill>
            </p:grpSpPr>
            <p:sp>
              <p:nvSpPr>
                <p:cNvPr id="208" name="Freeform 79"/>
                <p:cNvSpPr>
                  <a:spLocks/>
                </p:cNvSpPr>
                <p:nvPr/>
              </p:nvSpPr>
              <p:spPr bwMode="auto">
                <a:xfrm>
                  <a:off x="1660525" y="654050"/>
                  <a:ext cx="368300" cy="546100"/>
                </a:xfrm>
                <a:custGeom>
                  <a:avLst/>
                  <a:gdLst/>
                  <a:ahLst/>
                  <a:cxnLst>
                    <a:cxn ang="0">
                      <a:pos x="230" y="344"/>
                    </a:cxn>
                    <a:cxn ang="0">
                      <a:pos x="230" y="344"/>
                    </a:cxn>
                    <a:cxn ang="0">
                      <a:pos x="232" y="344"/>
                    </a:cxn>
                    <a:cxn ang="0">
                      <a:pos x="232" y="342"/>
                    </a:cxn>
                    <a:cxn ang="0">
                      <a:pos x="232" y="342"/>
                    </a:cxn>
                    <a:cxn ang="0">
                      <a:pos x="224" y="328"/>
                    </a:cxn>
                    <a:cxn ang="0">
                      <a:pos x="48" y="50"/>
                    </a:cxn>
                    <a:cxn ang="0">
                      <a:pos x="48" y="50"/>
                    </a:cxn>
                    <a:cxn ang="0">
                      <a:pos x="30" y="24"/>
                    </a:cxn>
                    <a:cxn ang="0">
                      <a:pos x="30" y="24"/>
                    </a:cxn>
                    <a:cxn ang="0">
                      <a:pos x="22" y="12"/>
                    </a:cxn>
                    <a:cxn ang="0">
                      <a:pos x="10" y="2"/>
                    </a:cxn>
                    <a:cxn ang="0">
                      <a:pos x="10" y="2"/>
                    </a:cxn>
                    <a:cxn ang="0">
                      <a:pos x="6" y="0"/>
                    </a:cxn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4"/>
                    </a:cxn>
                    <a:cxn ang="0">
                      <a:pos x="0" y="4"/>
                    </a:cxn>
                    <a:cxn ang="0">
                      <a:pos x="4" y="14"/>
                    </a:cxn>
                    <a:cxn ang="0">
                      <a:pos x="10" y="22"/>
                    </a:cxn>
                    <a:cxn ang="0">
                      <a:pos x="10" y="22"/>
                    </a:cxn>
                    <a:cxn ang="0">
                      <a:pos x="18" y="30"/>
                    </a:cxn>
                    <a:cxn ang="0">
                      <a:pos x="26" y="42"/>
                    </a:cxn>
                    <a:cxn ang="0">
                      <a:pos x="218" y="332"/>
                    </a:cxn>
                    <a:cxn ang="0">
                      <a:pos x="218" y="332"/>
                    </a:cxn>
                    <a:cxn ang="0">
                      <a:pos x="226" y="340"/>
                    </a:cxn>
                    <a:cxn ang="0">
                      <a:pos x="230" y="344"/>
                    </a:cxn>
                    <a:cxn ang="0">
                      <a:pos x="230" y="344"/>
                    </a:cxn>
                  </a:cxnLst>
                  <a:rect l="0" t="0" r="r" b="b"/>
                  <a:pathLst>
                    <a:path w="232" h="344">
                      <a:moveTo>
                        <a:pt x="230" y="344"/>
                      </a:moveTo>
                      <a:lnTo>
                        <a:pt x="230" y="344"/>
                      </a:lnTo>
                      <a:lnTo>
                        <a:pt x="232" y="344"/>
                      </a:lnTo>
                      <a:lnTo>
                        <a:pt x="232" y="342"/>
                      </a:lnTo>
                      <a:lnTo>
                        <a:pt x="232" y="342"/>
                      </a:lnTo>
                      <a:lnTo>
                        <a:pt x="224" y="328"/>
                      </a:lnTo>
                      <a:lnTo>
                        <a:pt x="48" y="50"/>
                      </a:lnTo>
                      <a:lnTo>
                        <a:pt x="48" y="50"/>
                      </a:lnTo>
                      <a:lnTo>
                        <a:pt x="30" y="24"/>
                      </a:lnTo>
                      <a:lnTo>
                        <a:pt x="30" y="24"/>
                      </a:lnTo>
                      <a:lnTo>
                        <a:pt x="22" y="12"/>
                      </a:lnTo>
                      <a:lnTo>
                        <a:pt x="10" y="2"/>
                      </a:lnTo>
                      <a:lnTo>
                        <a:pt x="10" y="2"/>
                      </a:lnTo>
                      <a:lnTo>
                        <a:pt x="6" y="0"/>
                      </a:lnTo>
                      <a:lnTo>
                        <a:pt x="2" y="0"/>
                      </a:lnTo>
                      <a:lnTo>
                        <a:pt x="0" y="0"/>
                      </a:lnTo>
                      <a:lnTo>
                        <a:pt x="0" y="4"/>
                      </a:lnTo>
                      <a:lnTo>
                        <a:pt x="0" y="4"/>
                      </a:lnTo>
                      <a:lnTo>
                        <a:pt x="4" y="14"/>
                      </a:lnTo>
                      <a:lnTo>
                        <a:pt x="10" y="22"/>
                      </a:lnTo>
                      <a:lnTo>
                        <a:pt x="10" y="22"/>
                      </a:lnTo>
                      <a:lnTo>
                        <a:pt x="18" y="30"/>
                      </a:lnTo>
                      <a:lnTo>
                        <a:pt x="26" y="42"/>
                      </a:lnTo>
                      <a:lnTo>
                        <a:pt x="218" y="332"/>
                      </a:lnTo>
                      <a:lnTo>
                        <a:pt x="218" y="332"/>
                      </a:lnTo>
                      <a:lnTo>
                        <a:pt x="226" y="340"/>
                      </a:lnTo>
                      <a:lnTo>
                        <a:pt x="230" y="344"/>
                      </a:lnTo>
                      <a:lnTo>
                        <a:pt x="230" y="34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09" name="Freeform 80"/>
                <p:cNvSpPr>
                  <a:spLocks/>
                </p:cNvSpPr>
                <p:nvPr/>
              </p:nvSpPr>
              <p:spPr bwMode="auto">
                <a:xfrm>
                  <a:off x="2032000" y="1216025"/>
                  <a:ext cx="1588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10" name="Freeform 81"/>
                <p:cNvSpPr>
                  <a:spLocks/>
                </p:cNvSpPr>
                <p:nvPr/>
              </p:nvSpPr>
              <p:spPr bwMode="auto">
                <a:xfrm>
                  <a:off x="2057401" y="654050"/>
                  <a:ext cx="368300" cy="546100"/>
                </a:xfrm>
                <a:custGeom>
                  <a:avLst/>
                  <a:gdLst/>
                  <a:ahLst/>
                  <a:cxnLst>
                    <a:cxn ang="0">
                      <a:pos x="2" y="344"/>
                    </a:cxn>
                    <a:cxn ang="0">
                      <a:pos x="2" y="344"/>
                    </a:cxn>
                    <a:cxn ang="0">
                      <a:pos x="6" y="340"/>
                    </a:cxn>
                    <a:cxn ang="0">
                      <a:pos x="14" y="332"/>
                    </a:cxn>
                    <a:cxn ang="0">
                      <a:pos x="206" y="42"/>
                    </a:cxn>
                    <a:cxn ang="0">
                      <a:pos x="206" y="42"/>
                    </a:cxn>
                    <a:cxn ang="0">
                      <a:pos x="214" y="30"/>
                    </a:cxn>
                    <a:cxn ang="0">
                      <a:pos x="222" y="22"/>
                    </a:cxn>
                    <a:cxn ang="0">
                      <a:pos x="222" y="22"/>
                    </a:cxn>
                    <a:cxn ang="0">
                      <a:pos x="228" y="14"/>
                    </a:cxn>
                    <a:cxn ang="0">
                      <a:pos x="232" y="4"/>
                    </a:cxn>
                    <a:cxn ang="0">
                      <a:pos x="232" y="4"/>
                    </a:cxn>
                    <a:cxn ang="0">
                      <a:pos x="232" y="0"/>
                    </a:cxn>
                    <a:cxn ang="0">
                      <a:pos x="230" y="0"/>
                    </a:cxn>
                    <a:cxn ang="0">
                      <a:pos x="226" y="0"/>
                    </a:cxn>
                    <a:cxn ang="0">
                      <a:pos x="222" y="2"/>
                    </a:cxn>
                    <a:cxn ang="0">
                      <a:pos x="222" y="2"/>
                    </a:cxn>
                    <a:cxn ang="0">
                      <a:pos x="210" y="12"/>
                    </a:cxn>
                    <a:cxn ang="0">
                      <a:pos x="202" y="24"/>
                    </a:cxn>
                    <a:cxn ang="0">
                      <a:pos x="202" y="24"/>
                    </a:cxn>
                    <a:cxn ang="0">
                      <a:pos x="184" y="50"/>
                    </a:cxn>
                    <a:cxn ang="0">
                      <a:pos x="8" y="328"/>
                    </a:cxn>
                    <a:cxn ang="0">
                      <a:pos x="8" y="328"/>
                    </a:cxn>
                    <a:cxn ang="0">
                      <a:pos x="0" y="342"/>
                    </a:cxn>
                    <a:cxn ang="0">
                      <a:pos x="0" y="342"/>
                    </a:cxn>
                    <a:cxn ang="0">
                      <a:pos x="0" y="344"/>
                    </a:cxn>
                    <a:cxn ang="0">
                      <a:pos x="0" y="344"/>
                    </a:cxn>
                    <a:cxn ang="0">
                      <a:pos x="2" y="344"/>
                    </a:cxn>
                    <a:cxn ang="0">
                      <a:pos x="2" y="344"/>
                    </a:cxn>
                  </a:cxnLst>
                  <a:rect l="0" t="0" r="r" b="b"/>
                  <a:pathLst>
                    <a:path w="232" h="344">
                      <a:moveTo>
                        <a:pt x="2" y="344"/>
                      </a:moveTo>
                      <a:lnTo>
                        <a:pt x="2" y="344"/>
                      </a:lnTo>
                      <a:lnTo>
                        <a:pt x="6" y="340"/>
                      </a:lnTo>
                      <a:lnTo>
                        <a:pt x="14" y="332"/>
                      </a:lnTo>
                      <a:lnTo>
                        <a:pt x="206" y="42"/>
                      </a:lnTo>
                      <a:lnTo>
                        <a:pt x="206" y="42"/>
                      </a:lnTo>
                      <a:lnTo>
                        <a:pt x="214" y="30"/>
                      </a:lnTo>
                      <a:lnTo>
                        <a:pt x="222" y="22"/>
                      </a:lnTo>
                      <a:lnTo>
                        <a:pt x="222" y="22"/>
                      </a:lnTo>
                      <a:lnTo>
                        <a:pt x="228" y="14"/>
                      </a:lnTo>
                      <a:lnTo>
                        <a:pt x="232" y="4"/>
                      </a:lnTo>
                      <a:lnTo>
                        <a:pt x="232" y="4"/>
                      </a:lnTo>
                      <a:lnTo>
                        <a:pt x="232" y="0"/>
                      </a:lnTo>
                      <a:lnTo>
                        <a:pt x="230" y="0"/>
                      </a:lnTo>
                      <a:lnTo>
                        <a:pt x="226" y="0"/>
                      </a:lnTo>
                      <a:lnTo>
                        <a:pt x="222" y="2"/>
                      </a:lnTo>
                      <a:lnTo>
                        <a:pt x="222" y="2"/>
                      </a:lnTo>
                      <a:lnTo>
                        <a:pt x="210" y="12"/>
                      </a:lnTo>
                      <a:lnTo>
                        <a:pt x="202" y="24"/>
                      </a:lnTo>
                      <a:lnTo>
                        <a:pt x="202" y="24"/>
                      </a:lnTo>
                      <a:lnTo>
                        <a:pt x="184" y="50"/>
                      </a:lnTo>
                      <a:lnTo>
                        <a:pt x="8" y="328"/>
                      </a:lnTo>
                      <a:lnTo>
                        <a:pt x="8" y="328"/>
                      </a:lnTo>
                      <a:lnTo>
                        <a:pt x="0" y="342"/>
                      </a:lnTo>
                      <a:lnTo>
                        <a:pt x="0" y="342"/>
                      </a:lnTo>
                      <a:lnTo>
                        <a:pt x="0" y="344"/>
                      </a:lnTo>
                      <a:lnTo>
                        <a:pt x="0" y="344"/>
                      </a:lnTo>
                      <a:lnTo>
                        <a:pt x="2" y="344"/>
                      </a:lnTo>
                      <a:lnTo>
                        <a:pt x="2" y="34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11" name="Freeform 82"/>
                <p:cNvSpPr>
                  <a:spLocks noEditPoints="1"/>
                </p:cNvSpPr>
                <p:nvPr/>
              </p:nvSpPr>
              <p:spPr bwMode="auto">
                <a:xfrm rot="18845760">
                  <a:off x="208940" y="-945796"/>
                  <a:ext cx="3317871" cy="2720979"/>
                </a:xfrm>
                <a:custGeom>
                  <a:avLst/>
                  <a:gdLst/>
                  <a:ahLst/>
                  <a:cxnLst>
                    <a:cxn ang="0">
                      <a:pos x="1784" y="18"/>
                    </a:cxn>
                    <a:cxn ang="0">
                      <a:pos x="1368" y="254"/>
                    </a:cxn>
                    <a:cxn ang="0">
                      <a:pos x="1096" y="632"/>
                    </a:cxn>
                    <a:cxn ang="0">
                      <a:pos x="1066" y="570"/>
                    </a:cxn>
                    <a:cxn ang="0">
                      <a:pos x="1044" y="562"/>
                    </a:cxn>
                    <a:cxn ang="0">
                      <a:pos x="1016" y="572"/>
                    </a:cxn>
                    <a:cxn ang="0">
                      <a:pos x="992" y="628"/>
                    </a:cxn>
                    <a:cxn ang="0">
                      <a:pos x="680" y="216"/>
                    </a:cxn>
                    <a:cxn ang="0">
                      <a:pos x="268" y="10"/>
                    </a:cxn>
                    <a:cxn ang="0">
                      <a:pos x="34" y="198"/>
                    </a:cxn>
                    <a:cxn ang="0">
                      <a:pos x="86" y="264"/>
                    </a:cxn>
                    <a:cxn ang="0">
                      <a:pos x="156" y="340"/>
                    </a:cxn>
                    <a:cxn ang="0">
                      <a:pos x="198" y="442"/>
                    </a:cxn>
                    <a:cxn ang="0">
                      <a:pos x="224" y="492"/>
                    </a:cxn>
                    <a:cxn ang="0">
                      <a:pos x="240" y="572"/>
                    </a:cxn>
                    <a:cxn ang="0">
                      <a:pos x="272" y="640"/>
                    </a:cxn>
                    <a:cxn ang="0">
                      <a:pos x="378" y="740"/>
                    </a:cxn>
                    <a:cxn ang="0">
                      <a:pos x="470" y="858"/>
                    </a:cxn>
                    <a:cxn ang="0">
                      <a:pos x="342" y="1124"/>
                    </a:cxn>
                    <a:cxn ang="0">
                      <a:pos x="376" y="1176"/>
                    </a:cxn>
                    <a:cxn ang="0">
                      <a:pos x="406" y="1268"/>
                    </a:cxn>
                    <a:cxn ang="0">
                      <a:pos x="458" y="1316"/>
                    </a:cxn>
                    <a:cxn ang="0">
                      <a:pos x="502" y="1380"/>
                    </a:cxn>
                    <a:cxn ang="0">
                      <a:pos x="536" y="1422"/>
                    </a:cxn>
                    <a:cxn ang="0">
                      <a:pos x="460" y="1554"/>
                    </a:cxn>
                    <a:cxn ang="0">
                      <a:pos x="414" y="1686"/>
                    </a:cxn>
                    <a:cxn ang="0">
                      <a:pos x="486" y="1704"/>
                    </a:cxn>
                    <a:cxn ang="0">
                      <a:pos x="586" y="1526"/>
                    </a:cxn>
                    <a:cxn ang="0">
                      <a:pos x="662" y="1528"/>
                    </a:cxn>
                    <a:cxn ang="0">
                      <a:pos x="700" y="1528"/>
                    </a:cxn>
                    <a:cxn ang="0">
                      <a:pos x="768" y="1532"/>
                    </a:cxn>
                    <a:cxn ang="0">
                      <a:pos x="816" y="1452"/>
                    </a:cxn>
                    <a:cxn ang="0">
                      <a:pos x="978" y="928"/>
                    </a:cxn>
                    <a:cxn ang="0">
                      <a:pos x="996" y="942"/>
                    </a:cxn>
                    <a:cxn ang="0">
                      <a:pos x="992" y="1208"/>
                    </a:cxn>
                    <a:cxn ang="0">
                      <a:pos x="1088" y="1112"/>
                    </a:cxn>
                    <a:cxn ang="0">
                      <a:pos x="1088" y="854"/>
                    </a:cxn>
                    <a:cxn ang="0">
                      <a:pos x="1138" y="1056"/>
                    </a:cxn>
                    <a:cxn ang="0">
                      <a:pos x="1284" y="1500"/>
                    </a:cxn>
                    <a:cxn ang="0">
                      <a:pos x="1334" y="1528"/>
                    </a:cxn>
                    <a:cxn ang="0">
                      <a:pos x="1406" y="1536"/>
                    </a:cxn>
                    <a:cxn ang="0">
                      <a:pos x="1458" y="1516"/>
                    </a:cxn>
                    <a:cxn ang="0">
                      <a:pos x="1542" y="1592"/>
                    </a:cxn>
                    <a:cxn ang="0">
                      <a:pos x="1626" y="1714"/>
                    </a:cxn>
                    <a:cxn ang="0">
                      <a:pos x="1680" y="1650"/>
                    </a:cxn>
                    <a:cxn ang="0">
                      <a:pos x="1618" y="1546"/>
                    </a:cxn>
                    <a:cxn ang="0">
                      <a:pos x="1560" y="1404"/>
                    </a:cxn>
                    <a:cxn ang="0">
                      <a:pos x="1616" y="1378"/>
                    </a:cxn>
                    <a:cxn ang="0">
                      <a:pos x="1634" y="1294"/>
                    </a:cxn>
                    <a:cxn ang="0">
                      <a:pos x="1706" y="1248"/>
                    </a:cxn>
                    <a:cxn ang="0">
                      <a:pos x="1726" y="1166"/>
                    </a:cxn>
                    <a:cxn ang="0">
                      <a:pos x="1702" y="1004"/>
                    </a:cxn>
                    <a:cxn ang="0">
                      <a:pos x="1528" y="790"/>
                    </a:cxn>
                    <a:cxn ang="0">
                      <a:pos x="1758" y="718"/>
                    </a:cxn>
                    <a:cxn ang="0">
                      <a:pos x="1830" y="612"/>
                    </a:cxn>
                    <a:cxn ang="0">
                      <a:pos x="1868" y="536"/>
                    </a:cxn>
                    <a:cxn ang="0">
                      <a:pos x="1876" y="472"/>
                    </a:cxn>
                    <a:cxn ang="0">
                      <a:pos x="1898" y="394"/>
                    </a:cxn>
                    <a:cxn ang="0">
                      <a:pos x="1964" y="304"/>
                    </a:cxn>
                    <a:cxn ang="0">
                      <a:pos x="2020" y="236"/>
                    </a:cxn>
                    <a:cxn ang="0">
                      <a:pos x="1040" y="574"/>
                    </a:cxn>
                  </a:cxnLst>
                  <a:rect l="0" t="0" r="r" b="b"/>
                  <a:pathLst>
                    <a:path w="2090" h="1714">
                      <a:moveTo>
                        <a:pt x="2088" y="78"/>
                      </a:moveTo>
                      <a:lnTo>
                        <a:pt x="2070" y="44"/>
                      </a:lnTo>
                      <a:lnTo>
                        <a:pt x="2028" y="16"/>
                      </a:lnTo>
                      <a:lnTo>
                        <a:pt x="1964" y="4"/>
                      </a:lnTo>
                      <a:lnTo>
                        <a:pt x="1896" y="0"/>
                      </a:lnTo>
                      <a:lnTo>
                        <a:pt x="1896" y="0"/>
                      </a:lnTo>
                      <a:lnTo>
                        <a:pt x="1876" y="2"/>
                      </a:lnTo>
                      <a:lnTo>
                        <a:pt x="1852" y="4"/>
                      </a:lnTo>
                      <a:lnTo>
                        <a:pt x="1822" y="10"/>
                      </a:lnTo>
                      <a:lnTo>
                        <a:pt x="1784" y="18"/>
                      </a:lnTo>
                      <a:lnTo>
                        <a:pt x="1740" y="30"/>
                      </a:lnTo>
                      <a:lnTo>
                        <a:pt x="1694" y="46"/>
                      </a:lnTo>
                      <a:lnTo>
                        <a:pt x="1642" y="66"/>
                      </a:lnTo>
                      <a:lnTo>
                        <a:pt x="1642" y="66"/>
                      </a:lnTo>
                      <a:lnTo>
                        <a:pt x="1592" y="92"/>
                      </a:lnTo>
                      <a:lnTo>
                        <a:pt x="1544" y="118"/>
                      </a:lnTo>
                      <a:lnTo>
                        <a:pt x="1498" y="148"/>
                      </a:lnTo>
                      <a:lnTo>
                        <a:pt x="1454" y="180"/>
                      </a:lnTo>
                      <a:lnTo>
                        <a:pt x="1410" y="216"/>
                      </a:lnTo>
                      <a:lnTo>
                        <a:pt x="1368" y="254"/>
                      </a:lnTo>
                      <a:lnTo>
                        <a:pt x="1328" y="296"/>
                      </a:lnTo>
                      <a:lnTo>
                        <a:pt x="1286" y="342"/>
                      </a:lnTo>
                      <a:lnTo>
                        <a:pt x="1286" y="342"/>
                      </a:lnTo>
                      <a:lnTo>
                        <a:pt x="1254" y="380"/>
                      </a:lnTo>
                      <a:lnTo>
                        <a:pt x="1224" y="420"/>
                      </a:lnTo>
                      <a:lnTo>
                        <a:pt x="1196" y="462"/>
                      </a:lnTo>
                      <a:lnTo>
                        <a:pt x="1170" y="504"/>
                      </a:lnTo>
                      <a:lnTo>
                        <a:pt x="1124" y="578"/>
                      </a:lnTo>
                      <a:lnTo>
                        <a:pt x="1096" y="632"/>
                      </a:lnTo>
                      <a:lnTo>
                        <a:pt x="1096" y="632"/>
                      </a:lnTo>
                      <a:lnTo>
                        <a:pt x="1092" y="622"/>
                      </a:lnTo>
                      <a:lnTo>
                        <a:pt x="1082" y="608"/>
                      </a:lnTo>
                      <a:lnTo>
                        <a:pt x="1082" y="608"/>
                      </a:lnTo>
                      <a:lnTo>
                        <a:pt x="1086" y="600"/>
                      </a:lnTo>
                      <a:lnTo>
                        <a:pt x="1088" y="592"/>
                      </a:lnTo>
                      <a:lnTo>
                        <a:pt x="1088" y="592"/>
                      </a:lnTo>
                      <a:lnTo>
                        <a:pt x="1086" y="584"/>
                      </a:lnTo>
                      <a:lnTo>
                        <a:pt x="1082" y="576"/>
                      </a:lnTo>
                      <a:lnTo>
                        <a:pt x="1074" y="572"/>
                      </a:lnTo>
                      <a:lnTo>
                        <a:pt x="1066" y="570"/>
                      </a:lnTo>
                      <a:lnTo>
                        <a:pt x="1066" y="570"/>
                      </a:lnTo>
                      <a:lnTo>
                        <a:pt x="1064" y="570"/>
                      </a:lnTo>
                      <a:lnTo>
                        <a:pt x="1066" y="564"/>
                      </a:lnTo>
                      <a:lnTo>
                        <a:pt x="1060" y="564"/>
                      </a:lnTo>
                      <a:lnTo>
                        <a:pt x="1056" y="564"/>
                      </a:lnTo>
                      <a:lnTo>
                        <a:pt x="1056" y="564"/>
                      </a:lnTo>
                      <a:lnTo>
                        <a:pt x="1050" y="558"/>
                      </a:lnTo>
                      <a:lnTo>
                        <a:pt x="1048" y="560"/>
                      </a:lnTo>
                      <a:lnTo>
                        <a:pt x="1048" y="558"/>
                      </a:lnTo>
                      <a:lnTo>
                        <a:pt x="1044" y="562"/>
                      </a:lnTo>
                      <a:lnTo>
                        <a:pt x="1038" y="560"/>
                      </a:lnTo>
                      <a:lnTo>
                        <a:pt x="1038" y="564"/>
                      </a:lnTo>
                      <a:lnTo>
                        <a:pt x="1034" y="564"/>
                      </a:lnTo>
                      <a:lnTo>
                        <a:pt x="1030" y="564"/>
                      </a:lnTo>
                      <a:lnTo>
                        <a:pt x="1034" y="572"/>
                      </a:lnTo>
                      <a:lnTo>
                        <a:pt x="1034" y="572"/>
                      </a:lnTo>
                      <a:lnTo>
                        <a:pt x="1034" y="572"/>
                      </a:lnTo>
                      <a:lnTo>
                        <a:pt x="1026" y="570"/>
                      </a:lnTo>
                      <a:lnTo>
                        <a:pt x="1026" y="570"/>
                      </a:lnTo>
                      <a:lnTo>
                        <a:pt x="1016" y="572"/>
                      </a:lnTo>
                      <a:lnTo>
                        <a:pt x="1010" y="576"/>
                      </a:lnTo>
                      <a:lnTo>
                        <a:pt x="1004" y="584"/>
                      </a:lnTo>
                      <a:lnTo>
                        <a:pt x="1004" y="592"/>
                      </a:lnTo>
                      <a:lnTo>
                        <a:pt x="1004" y="592"/>
                      </a:lnTo>
                      <a:lnTo>
                        <a:pt x="1004" y="598"/>
                      </a:lnTo>
                      <a:lnTo>
                        <a:pt x="1008" y="604"/>
                      </a:lnTo>
                      <a:lnTo>
                        <a:pt x="1008" y="604"/>
                      </a:lnTo>
                      <a:lnTo>
                        <a:pt x="998" y="618"/>
                      </a:lnTo>
                      <a:lnTo>
                        <a:pt x="992" y="628"/>
                      </a:lnTo>
                      <a:lnTo>
                        <a:pt x="992" y="628"/>
                      </a:lnTo>
                      <a:lnTo>
                        <a:pt x="962" y="574"/>
                      </a:lnTo>
                      <a:lnTo>
                        <a:pt x="918" y="500"/>
                      </a:lnTo>
                      <a:lnTo>
                        <a:pt x="892" y="460"/>
                      </a:lnTo>
                      <a:lnTo>
                        <a:pt x="864" y="420"/>
                      </a:lnTo>
                      <a:lnTo>
                        <a:pt x="834" y="378"/>
                      </a:lnTo>
                      <a:lnTo>
                        <a:pt x="802" y="342"/>
                      </a:lnTo>
                      <a:lnTo>
                        <a:pt x="802" y="342"/>
                      </a:lnTo>
                      <a:lnTo>
                        <a:pt x="762" y="296"/>
                      </a:lnTo>
                      <a:lnTo>
                        <a:pt x="720" y="254"/>
                      </a:lnTo>
                      <a:lnTo>
                        <a:pt x="680" y="216"/>
                      </a:lnTo>
                      <a:lnTo>
                        <a:pt x="636" y="180"/>
                      </a:lnTo>
                      <a:lnTo>
                        <a:pt x="592" y="148"/>
                      </a:lnTo>
                      <a:lnTo>
                        <a:pt x="546" y="118"/>
                      </a:lnTo>
                      <a:lnTo>
                        <a:pt x="498" y="92"/>
                      </a:lnTo>
                      <a:lnTo>
                        <a:pt x="448" y="66"/>
                      </a:lnTo>
                      <a:lnTo>
                        <a:pt x="448" y="66"/>
                      </a:lnTo>
                      <a:lnTo>
                        <a:pt x="396" y="46"/>
                      </a:lnTo>
                      <a:lnTo>
                        <a:pt x="348" y="30"/>
                      </a:lnTo>
                      <a:lnTo>
                        <a:pt x="306" y="18"/>
                      </a:lnTo>
                      <a:lnTo>
                        <a:pt x="268" y="10"/>
                      </a:lnTo>
                      <a:lnTo>
                        <a:pt x="238" y="4"/>
                      </a:lnTo>
                      <a:lnTo>
                        <a:pt x="214" y="2"/>
                      </a:lnTo>
                      <a:lnTo>
                        <a:pt x="194" y="0"/>
                      </a:lnTo>
                      <a:lnTo>
                        <a:pt x="126" y="4"/>
                      </a:lnTo>
                      <a:lnTo>
                        <a:pt x="62" y="16"/>
                      </a:lnTo>
                      <a:lnTo>
                        <a:pt x="20" y="44"/>
                      </a:lnTo>
                      <a:lnTo>
                        <a:pt x="2" y="78"/>
                      </a:lnTo>
                      <a:lnTo>
                        <a:pt x="0" y="112"/>
                      </a:lnTo>
                      <a:lnTo>
                        <a:pt x="12" y="154"/>
                      </a:lnTo>
                      <a:lnTo>
                        <a:pt x="34" y="198"/>
                      </a:lnTo>
                      <a:lnTo>
                        <a:pt x="34" y="198"/>
                      </a:lnTo>
                      <a:lnTo>
                        <a:pt x="44" y="214"/>
                      </a:lnTo>
                      <a:lnTo>
                        <a:pt x="56" y="226"/>
                      </a:lnTo>
                      <a:lnTo>
                        <a:pt x="60" y="232"/>
                      </a:lnTo>
                      <a:lnTo>
                        <a:pt x="66" y="234"/>
                      </a:lnTo>
                      <a:lnTo>
                        <a:pt x="66" y="234"/>
                      </a:lnTo>
                      <a:lnTo>
                        <a:pt x="70" y="236"/>
                      </a:lnTo>
                      <a:lnTo>
                        <a:pt x="74" y="240"/>
                      </a:lnTo>
                      <a:lnTo>
                        <a:pt x="80" y="252"/>
                      </a:lnTo>
                      <a:lnTo>
                        <a:pt x="86" y="264"/>
                      </a:lnTo>
                      <a:lnTo>
                        <a:pt x="86" y="264"/>
                      </a:lnTo>
                      <a:lnTo>
                        <a:pt x="94" y="278"/>
                      </a:lnTo>
                      <a:lnTo>
                        <a:pt x="104" y="290"/>
                      </a:lnTo>
                      <a:lnTo>
                        <a:pt x="112" y="296"/>
                      </a:lnTo>
                      <a:lnTo>
                        <a:pt x="118" y="300"/>
                      </a:lnTo>
                      <a:lnTo>
                        <a:pt x="118" y="300"/>
                      </a:lnTo>
                      <a:lnTo>
                        <a:pt x="126" y="304"/>
                      </a:lnTo>
                      <a:lnTo>
                        <a:pt x="132" y="310"/>
                      </a:lnTo>
                      <a:lnTo>
                        <a:pt x="146" y="324"/>
                      </a:lnTo>
                      <a:lnTo>
                        <a:pt x="156" y="340"/>
                      </a:lnTo>
                      <a:lnTo>
                        <a:pt x="160" y="350"/>
                      </a:lnTo>
                      <a:lnTo>
                        <a:pt x="160" y="350"/>
                      </a:lnTo>
                      <a:lnTo>
                        <a:pt x="160" y="354"/>
                      </a:lnTo>
                      <a:lnTo>
                        <a:pt x="164" y="360"/>
                      </a:lnTo>
                      <a:lnTo>
                        <a:pt x="176" y="374"/>
                      </a:lnTo>
                      <a:lnTo>
                        <a:pt x="192" y="394"/>
                      </a:lnTo>
                      <a:lnTo>
                        <a:pt x="192" y="394"/>
                      </a:lnTo>
                      <a:lnTo>
                        <a:pt x="198" y="416"/>
                      </a:lnTo>
                      <a:lnTo>
                        <a:pt x="200" y="434"/>
                      </a:lnTo>
                      <a:lnTo>
                        <a:pt x="198" y="442"/>
                      </a:lnTo>
                      <a:lnTo>
                        <a:pt x="196" y="446"/>
                      </a:lnTo>
                      <a:lnTo>
                        <a:pt x="196" y="446"/>
                      </a:lnTo>
                      <a:lnTo>
                        <a:pt x="194" y="450"/>
                      </a:lnTo>
                      <a:lnTo>
                        <a:pt x="196" y="454"/>
                      </a:lnTo>
                      <a:lnTo>
                        <a:pt x="202" y="462"/>
                      </a:lnTo>
                      <a:lnTo>
                        <a:pt x="214" y="472"/>
                      </a:lnTo>
                      <a:lnTo>
                        <a:pt x="214" y="472"/>
                      </a:lnTo>
                      <a:lnTo>
                        <a:pt x="216" y="476"/>
                      </a:lnTo>
                      <a:lnTo>
                        <a:pt x="222" y="486"/>
                      </a:lnTo>
                      <a:lnTo>
                        <a:pt x="224" y="492"/>
                      </a:lnTo>
                      <a:lnTo>
                        <a:pt x="226" y="498"/>
                      </a:lnTo>
                      <a:lnTo>
                        <a:pt x="226" y="506"/>
                      </a:lnTo>
                      <a:lnTo>
                        <a:pt x="222" y="512"/>
                      </a:lnTo>
                      <a:lnTo>
                        <a:pt x="222" y="512"/>
                      </a:lnTo>
                      <a:lnTo>
                        <a:pt x="220" y="518"/>
                      </a:lnTo>
                      <a:lnTo>
                        <a:pt x="220" y="526"/>
                      </a:lnTo>
                      <a:lnTo>
                        <a:pt x="222" y="536"/>
                      </a:lnTo>
                      <a:lnTo>
                        <a:pt x="226" y="546"/>
                      </a:lnTo>
                      <a:lnTo>
                        <a:pt x="236" y="564"/>
                      </a:lnTo>
                      <a:lnTo>
                        <a:pt x="240" y="572"/>
                      </a:lnTo>
                      <a:lnTo>
                        <a:pt x="244" y="574"/>
                      </a:lnTo>
                      <a:lnTo>
                        <a:pt x="244" y="574"/>
                      </a:lnTo>
                      <a:lnTo>
                        <a:pt x="248" y="578"/>
                      </a:lnTo>
                      <a:lnTo>
                        <a:pt x="250" y="582"/>
                      </a:lnTo>
                      <a:lnTo>
                        <a:pt x="256" y="594"/>
                      </a:lnTo>
                      <a:lnTo>
                        <a:pt x="260" y="612"/>
                      </a:lnTo>
                      <a:lnTo>
                        <a:pt x="260" y="612"/>
                      </a:lnTo>
                      <a:lnTo>
                        <a:pt x="260" y="614"/>
                      </a:lnTo>
                      <a:lnTo>
                        <a:pt x="264" y="624"/>
                      </a:lnTo>
                      <a:lnTo>
                        <a:pt x="272" y="640"/>
                      </a:lnTo>
                      <a:lnTo>
                        <a:pt x="288" y="660"/>
                      </a:lnTo>
                      <a:lnTo>
                        <a:pt x="288" y="660"/>
                      </a:lnTo>
                      <a:lnTo>
                        <a:pt x="304" y="680"/>
                      </a:lnTo>
                      <a:lnTo>
                        <a:pt x="314" y="694"/>
                      </a:lnTo>
                      <a:lnTo>
                        <a:pt x="328" y="714"/>
                      </a:lnTo>
                      <a:lnTo>
                        <a:pt x="328" y="714"/>
                      </a:lnTo>
                      <a:lnTo>
                        <a:pt x="332" y="718"/>
                      </a:lnTo>
                      <a:lnTo>
                        <a:pt x="338" y="724"/>
                      </a:lnTo>
                      <a:lnTo>
                        <a:pt x="356" y="732"/>
                      </a:lnTo>
                      <a:lnTo>
                        <a:pt x="378" y="740"/>
                      </a:lnTo>
                      <a:lnTo>
                        <a:pt x="430" y="746"/>
                      </a:lnTo>
                      <a:lnTo>
                        <a:pt x="484" y="746"/>
                      </a:lnTo>
                      <a:lnTo>
                        <a:pt x="534" y="746"/>
                      </a:lnTo>
                      <a:lnTo>
                        <a:pt x="604" y="752"/>
                      </a:lnTo>
                      <a:lnTo>
                        <a:pt x="622" y="754"/>
                      </a:lnTo>
                      <a:lnTo>
                        <a:pt x="622" y="754"/>
                      </a:lnTo>
                      <a:lnTo>
                        <a:pt x="562" y="790"/>
                      </a:lnTo>
                      <a:lnTo>
                        <a:pt x="518" y="820"/>
                      </a:lnTo>
                      <a:lnTo>
                        <a:pt x="488" y="842"/>
                      </a:lnTo>
                      <a:lnTo>
                        <a:pt x="470" y="858"/>
                      </a:lnTo>
                      <a:lnTo>
                        <a:pt x="462" y="868"/>
                      </a:lnTo>
                      <a:lnTo>
                        <a:pt x="458" y="874"/>
                      </a:lnTo>
                      <a:lnTo>
                        <a:pt x="458" y="876"/>
                      </a:lnTo>
                      <a:lnTo>
                        <a:pt x="458" y="878"/>
                      </a:lnTo>
                      <a:lnTo>
                        <a:pt x="384" y="988"/>
                      </a:lnTo>
                      <a:lnTo>
                        <a:pt x="388" y="1004"/>
                      </a:lnTo>
                      <a:lnTo>
                        <a:pt x="384" y="1022"/>
                      </a:lnTo>
                      <a:lnTo>
                        <a:pt x="366" y="1052"/>
                      </a:lnTo>
                      <a:lnTo>
                        <a:pt x="354" y="1078"/>
                      </a:lnTo>
                      <a:lnTo>
                        <a:pt x="342" y="1124"/>
                      </a:lnTo>
                      <a:lnTo>
                        <a:pt x="342" y="1124"/>
                      </a:lnTo>
                      <a:lnTo>
                        <a:pt x="342" y="1130"/>
                      </a:lnTo>
                      <a:lnTo>
                        <a:pt x="344" y="1142"/>
                      </a:lnTo>
                      <a:lnTo>
                        <a:pt x="348" y="1148"/>
                      </a:lnTo>
                      <a:lnTo>
                        <a:pt x="350" y="1156"/>
                      </a:lnTo>
                      <a:lnTo>
                        <a:pt x="356" y="1162"/>
                      </a:lnTo>
                      <a:lnTo>
                        <a:pt x="364" y="1166"/>
                      </a:lnTo>
                      <a:lnTo>
                        <a:pt x="364" y="1166"/>
                      </a:lnTo>
                      <a:lnTo>
                        <a:pt x="372" y="1170"/>
                      </a:lnTo>
                      <a:lnTo>
                        <a:pt x="376" y="1176"/>
                      </a:lnTo>
                      <a:lnTo>
                        <a:pt x="380" y="1184"/>
                      </a:lnTo>
                      <a:lnTo>
                        <a:pt x="382" y="1192"/>
                      </a:lnTo>
                      <a:lnTo>
                        <a:pt x="380" y="1206"/>
                      </a:lnTo>
                      <a:lnTo>
                        <a:pt x="380" y="1212"/>
                      </a:lnTo>
                      <a:lnTo>
                        <a:pt x="382" y="1244"/>
                      </a:lnTo>
                      <a:lnTo>
                        <a:pt x="382" y="1244"/>
                      </a:lnTo>
                      <a:lnTo>
                        <a:pt x="384" y="1248"/>
                      </a:lnTo>
                      <a:lnTo>
                        <a:pt x="392" y="1258"/>
                      </a:lnTo>
                      <a:lnTo>
                        <a:pt x="398" y="1264"/>
                      </a:lnTo>
                      <a:lnTo>
                        <a:pt x="406" y="1268"/>
                      </a:lnTo>
                      <a:lnTo>
                        <a:pt x="416" y="1272"/>
                      </a:lnTo>
                      <a:lnTo>
                        <a:pt x="428" y="1272"/>
                      </a:lnTo>
                      <a:lnTo>
                        <a:pt x="428" y="1272"/>
                      </a:lnTo>
                      <a:lnTo>
                        <a:pt x="440" y="1274"/>
                      </a:lnTo>
                      <a:lnTo>
                        <a:pt x="448" y="1280"/>
                      </a:lnTo>
                      <a:lnTo>
                        <a:pt x="452" y="1286"/>
                      </a:lnTo>
                      <a:lnTo>
                        <a:pt x="456" y="1294"/>
                      </a:lnTo>
                      <a:lnTo>
                        <a:pt x="458" y="1310"/>
                      </a:lnTo>
                      <a:lnTo>
                        <a:pt x="458" y="1316"/>
                      </a:lnTo>
                      <a:lnTo>
                        <a:pt x="458" y="1316"/>
                      </a:lnTo>
                      <a:lnTo>
                        <a:pt x="456" y="1338"/>
                      </a:lnTo>
                      <a:lnTo>
                        <a:pt x="458" y="1354"/>
                      </a:lnTo>
                      <a:lnTo>
                        <a:pt x="458" y="1360"/>
                      </a:lnTo>
                      <a:lnTo>
                        <a:pt x="460" y="1364"/>
                      </a:lnTo>
                      <a:lnTo>
                        <a:pt x="460" y="1364"/>
                      </a:lnTo>
                      <a:lnTo>
                        <a:pt x="468" y="1374"/>
                      </a:lnTo>
                      <a:lnTo>
                        <a:pt x="474" y="1378"/>
                      </a:lnTo>
                      <a:lnTo>
                        <a:pt x="486" y="1380"/>
                      </a:lnTo>
                      <a:lnTo>
                        <a:pt x="486" y="1380"/>
                      </a:lnTo>
                      <a:lnTo>
                        <a:pt x="502" y="1380"/>
                      </a:lnTo>
                      <a:lnTo>
                        <a:pt x="514" y="1384"/>
                      </a:lnTo>
                      <a:lnTo>
                        <a:pt x="522" y="1390"/>
                      </a:lnTo>
                      <a:lnTo>
                        <a:pt x="526" y="1394"/>
                      </a:lnTo>
                      <a:lnTo>
                        <a:pt x="526" y="1396"/>
                      </a:lnTo>
                      <a:lnTo>
                        <a:pt x="526" y="1396"/>
                      </a:lnTo>
                      <a:lnTo>
                        <a:pt x="526" y="1400"/>
                      </a:lnTo>
                      <a:lnTo>
                        <a:pt x="530" y="1404"/>
                      </a:lnTo>
                      <a:lnTo>
                        <a:pt x="532" y="1408"/>
                      </a:lnTo>
                      <a:lnTo>
                        <a:pt x="534" y="1414"/>
                      </a:lnTo>
                      <a:lnTo>
                        <a:pt x="536" y="1422"/>
                      </a:lnTo>
                      <a:lnTo>
                        <a:pt x="536" y="1432"/>
                      </a:lnTo>
                      <a:lnTo>
                        <a:pt x="532" y="1446"/>
                      </a:lnTo>
                      <a:lnTo>
                        <a:pt x="524" y="1462"/>
                      </a:lnTo>
                      <a:lnTo>
                        <a:pt x="524" y="1462"/>
                      </a:lnTo>
                      <a:lnTo>
                        <a:pt x="492" y="1522"/>
                      </a:lnTo>
                      <a:lnTo>
                        <a:pt x="478" y="1540"/>
                      </a:lnTo>
                      <a:lnTo>
                        <a:pt x="472" y="1546"/>
                      </a:lnTo>
                      <a:lnTo>
                        <a:pt x="466" y="1550"/>
                      </a:lnTo>
                      <a:lnTo>
                        <a:pt x="466" y="1550"/>
                      </a:lnTo>
                      <a:lnTo>
                        <a:pt x="460" y="1554"/>
                      </a:lnTo>
                      <a:lnTo>
                        <a:pt x="454" y="1560"/>
                      </a:lnTo>
                      <a:lnTo>
                        <a:pt x="440" y="1578"/>
                      </a:lnTo>
                      <a:lnTo>
                        <a:pt x="424" y="1604"/>
                      </a:lnTo>
                      <a:lnTo>
                        <a:pt x="424" y="1604"/>
                      </a:lnTo>
                      <a:lnTo>
                        <a:pt x="420" y="1614"/>
                      </a:lnTo>
                      <a:lnTo>
                        <a:pt x="412" y="1636"/>
                      </a:lnTo>
                      <a:lnTo>
                        <a:pt x="410" y="1650"/>
                      </a:lnTo>
                      <a:lnTo>
                        <a:pt x="408" y="1666"/>
                      </a:lnTo>
                      <a:lnTo>
                        <a:pt x="410" y="1680"/>
                      </a:lnTo>
                      <a:lnTo>
                        <a:pt x="414" y="1686"/>
                      </a:lnTo>
                      <a:lnTo>
                        <a:pt x="416" y="1692"/>
                      </a:lnTo>
                      <a:lnTo>
                        <a:pt x="416" y="1692"/>
                      </a:lnTo>
                      <a:lnTo>
                        <a:pt x="426" y="1702"/>
                      </a:lnTo>
                      <a:lnTo>
                        <a:pt x="438" y="1710"/>
                      </a:lnTo>
                      <a:lnTo>
                        <a:pt x="450" y="1714"/>
                      </a:lnTo>
                      <a:lnTo>
                        <a:pt x="456" y="1714"/>
                      </a:lnTo>
                      <a:lnTo>
                        <a:pt x="464" y="1714"/>
                      </a:lnTo>
                      <a:lnTo>
                        <a:pt x="470" y="1712"/>
                      </a:lnTo>
                      <a:lnTo>
                        <a:pt x="478" y="1710"/>
                      </a:lnTo>
                      <a:lnTo>
                        <a:pt x="486" y="1704"/>
                      </a:lnTo>
                      <a:lnTo>
                        <a:pt x="492" y="1698"/>
                      </a:lnTo>
                      <a:lnTo>
                        <a:pt x="500" y="1690"/>
                      </a:lnTo>
                      <a:lnTo>
                        <a:pt x="508" y="1678"/>
                      </a:lnTo>
                      <a:lnTo>
                        <a:pt x="514" y="1666"/>
                      </a:lnTo>
                      <a:lnTo>
                        <a:pt x="522" y="1650"/>
                      </a:lnTo>
                      <a:lnTo>
                        <a:pt x="522" y="1650"/>
                      </a:lnTo>
                      <a:lnTo>
                        <a:pt x="548" y="1592"/>
                      </a:lnTo>
                      <a:lnTo>
                        <a:pt x="568" y="1554"/>
                      </a:lnTo>
                      <a:lnTo>
                        <a:pt x="582" y="1532"/>
                      </a:lnTo>
                      <a:lnTo>
                        <a:pt x="586" y="1526"/>
                      </a:lnTo>
                      <a:lnTo>
                        <a:pt x="586" y="1526"/>
                      </a:lnTo>
                      <a:lnTo>
                        <a:pt x="590" y="1522"/>
                      </a:lnTo>
                      <a:lnTo>
                        <a:pt x="594" y="1518"/>
                      </a:lnTo>
                      <a:lnTo>
                        <a:pt x="600" y="1516"/>
                      </a:lnTo>
                      <a:lnTo>
                        <a:pt x="608" y="1514"/>
                      </a:lnTo>
                      <a:lnTo>
                        <a:pt x="620" y="1514"/>
                      </a:lnTo>
                      <a:lnTo>
                        <a:pt x="632" y="1516"/>
                      </a:lnTo>
                      <a:lnTo>
                        <a:pt x="648" y="1520"/>
                      </a:lnTo>
                      <a:lnTo>
                        <a:pt x="648" y="1520"/>
                      </a:lnTo>
                      <a:lnTo>
                        <a:pt x="662" y="1528"/>
                      </a:lnTo>
                      <a:lnTo>
                        <a:pt x="668" y="1532"/>
                      </a:lnTo>
                      <a:lnTo>
                        <a:pt x="670" y="1536"/>
                      </a:lnTo>
                      <a:lnTo>
                        <a:pt x="668" y="1536"/>
                      </a:lnTo>
                      <a:lnTo>
                        <a:pt x="664" y="1538"/>
                      </a:lnTo>
                      <a:lnTo>
                        <a:pt x="670" y="1538"/>
                      </a:lnTo>
                      <a:lnTo>
                        <a:pt x="670" y="1538"/>
                      </a:lnTo>
                      <a:lnTo>
                        <a:pt x="682" y="1536"/>
                      </a:lnTo>
                      <a:lnTo>
                        <a:pt x="692" y="1532"/>
                      </a:lnTo>
                      <a:lnTo>
                        <a:pt x="700" y="1528"/>
                      </a:lnTo>
                      <a:lnTo>
                        <a:pt x="700" y="1528"/>
                      </a:lnTo>
                      <a:lnTo>
                        <a:pt x="708" y="1522"/>
                      </a:lnTo>
                      <a:lnTo>
                        <a:pt x="716" y="1518"/>
                      </a:lnTo>
                      <a:lnTo>
                        <a:pt x="724" y="1516"/>
                      </a:lnTo>
                      <a:lnTo>
                        <a:pt x="724" y="1516"/>
                      </a:lnTo>
                      <a:lnTo>
                        <a:pt x="734" y="1518"/>
                      </a:lnTo>
                      <a:lnTo>
                        <a:pt x="744" y="1522"/>
                      </a:lnTo>
                      <a:lnTo>
                        <a:pt x="754" y="1528"/>
                      </a:lnTo>
                      <a:lnTo>
                        <a:pt x="754" y="1528"/>
                      </a:lnTo>
                      <a:lnTo>
                        <a:pt x="758" y="1530"/>
                      </a:lnTo>
                      <a:lnTo>
                        <a:pt x="768" y="1532"/>
                      </a:lnTo>
                      <a:lnTo>
                        <a:pt x="774" y="1532"/>
                      </a:lnTo>
                      <a:lnTo>
                        <a:pt x="780" y="1532"/>
                      </a:lnTo>
                      <a:lnTo>
                        <a:pt x="786" y="1528"/>
                      </a:lnTo>
                      <a:lnTo>
                        <a:pt x="794" y="1520"/>
                      </a:lnTo>
                      <a:lnTo>
                        <a:pt x="794" y="1520"/>
                      </a:lnTo>
                      <a:lnTo>
                        <a:pt x="800" y="1512"/>
                      </a:lnTo>
                      <a:lnTo>
                        <a:pt x="806" y="1500"/>
                      </a:lnTo>
                      <a:lnTo>
                        <a:pt x="812" y="1478"/>
                      </a:lnTo>
                      <a:lnTo>
                        <a:pt x="816" y="1458"/>
                      </a:lnTo>
                      <a:lnTo>
                        <a:pt x="816" y="1452"/>
                      </a:lnTo>
                      <a:lnTo>
                        <a:pt x="840" y="1406"/>
                      </a:lnTo>
                      <a:lnTo>
                        <a:pt x="844" y="1388"/>
                      </a:lnTo>
                      <a:lnTo>
                        <a:pt x="870" y="1386"/>
                      </a:lnTo>
                      <a:lnTo>
                        <a:pt x="894" y="1318"/>
                      </a:lnTo>
                      <a:lnTo>
                        <a:pt x="922" y="1204"/>
                      </a:lnTo>
                      <a:lnTo>
                        <a:pt x="952" y="1056"/>
                      </a:lnTo>
                      <a:lnTo>
                        <a:pt x="970" y="942"/>
                      </a:lnTo>
                      <a:lnTo>
                        <a:pt x="970" y="942"/>
                      </a:lnTo>
                      <a:lnTo>
                        <a:pt x="974" y="940"/>
                      </a:lnTo>
                      <a:lnTo>
                        <a:pt x="978" y="928"/>
                      </a:lnTo>
                      <a:lnTo>
                        <a:pt x="984" y="908"/>
                      </a:lnTo>
                      <a:lnTo>
                        <a:pt x="986" y="894"/>
                      </a:lnTo>
                      <a:lnTo>
                        <a:pt x="988" y="880"/>
                      </a:lnTo>
                      <a:lnTo>
                        <a:pt x="988" y="880"/>
                      </a:lnTo>
                      <a:lnTo>
                        <a:pt x="990" y="866"/>
                      </a:lnTo>
                      <a:lnTo>
                        <a:pt x="994" y="858"/>
                      </a:lnTo>
                      <a:lnTo>
                        <a:pt x="1000" y="856"/>
                      </a:lnTo>
                      <a:lnTo>
                        <a:pt x="1004" y="854"/>
                      </a:lnTo>
                      <a:lnTo>
                        <a:pt x="1004" y="880"/>
                      </a:lnTo>
                      <a:lnTo>
                        <a:pt x="996" y="942"/>
                      </a:lnTo>
                      <a:lnTo>
                        <a:pt x="998" y="962"/>
                      </a:lnTo>
                      <a:lnTo>
                        <a:pt x="990" y="990"/>
                      </a:lnTo>
                      <a:lnTo>
                        <a:pt x="990" y="1034"/>
                      </a:lnTo>
                      <a:lnTo>
                        <a:pt x="990" y="1046"/>
                      </a:lnTo>
                      <a:lnTo>
                        <a:pt x="990" y="1108"/>
                      </a:lnTo>
                      <a:lnTo>
                        <a:pt x="998" y="1112"/>
                      </a:lnTo>
                      <a:lnTo>
                        <a:pt x="998" y="1122"/>
                      </a:lnTo>
                      <a:lnTo>
                        <a:pt x="990" y="1130"/>
                      </a:lnTo>
                      <a:lnTo>
                        <a:pt x="992" y="1160"/>
                      </a:lnTo>
                      <a:lnTo>
                        <a:pt x="992" y="1208"/>
                      </a:lnTo>
                      <a:lnTo>
                        <a:pt x="1010" y="1248"/>
                      </a:lnTo>
                      <a:lnTo>
                        <a:pt x="1040" y="1274"/>
                      </a:lnTo>
                      <a:lnTo>
                        <a:pt x="1044" y="1246"/>
                      </a:lnTo>
                      <a:lnTo>
                        <a:pt x="1048" y="1274"/>
                      </a:lnTo>
                      <a:lnTo>
                        <a:pt x="1078" y="1248"/>
                      </a:lnTo>
                      <a:lnTo>
                        <a:pt x="1096" y="1208"/>
                      </a:lnTo>
                      <a:lnTo>
                        <a:pt x="1096" y="1160"/>
                      </a:lnTo>
                      <a:lnTo>
                        <a:pt x="1098" y="1130"/>
                      </a:lnTo>
                      <a:lnTo>
                        <a:pt x="1088" y="1122"/>
                      </a:lnTo>
                      <a:lnTo>
                        <a:pt x="1088" y="1112"/>
                      </a:lnTo>
                      <a:lnTo>
                        <a:pt x="1098" y="1108"/>
                      </a:lnTo>
                      <a:lnTo>
                        <a:pt x="1098" y="1046"/>
                      </a:lnTo>
                      <a:lnTo>
                        <a:pt x="1098" y="1034"/>
                      </a:lnTo>
                      <a:lnTo>
                        <a:pt x="1098" y="990"/>
                      </a:lnTo>
                      <a:lnTo>
                        <a:pt x="1088" y="962"/>
                      </a:lnTo>
                      <a:lnTo>
                        <a:pt x="1090" y="942"/>
                      </a:lnTo>
                      <a:lnTo>
                        <a:pt x="1084" y="880"/>
                      </a:lnTo>
                      <a:lnTo>
                        <a:pt x="1082" y="856"/>
                      </a:lnTo>
                      <a:lnTo>
                        <a:pt x="1082" y="856"/>
                      </a:lnTo>
                      <a:lnTo>
                        <a:pt x="1088" y="854"/>
                      </a:lnTo>
                      <a:lnTo>
                        <a:pt x="1094" y="858"/>
                      </a:lnTo>
                      <a:lnTo>
                        <a:pt x="1100" y="866"/>
                      </a:lnTo>
                      <a:lnTo>
                        <a:pt x="1102" y="880"/>
                      </a:lnTo>
                      <a:lnTo>
                        <a:pt x="1102" y="880"/>
                      </a:lnTo>
                      <a:lnTo>
                        <a:pt x="1102" y="894"/>
                      </a:lnTo>
                      <a:lnTo>
                        <a:pt x="1106" y="908"/>
                      </a:lnTo>
                      <a:lnTo>
                        <a:pt x="1112" y="928"/>
                      </a:lnTo>
                      <a:lnTo>
                        <a:pt x="1116" y="940"/>
                      </a:lnTo>
                      <a:lnTo>
                        <a:pt x="1120" y="942"/>
                      </a:lnTo>
                      <a:lnTo>
                        <a:pt x="1138" y="1056"/>
                      </a:lnTo>
                      <a:lnTo>
                        <a:pt x="1168" y="1204"/>
                      </a:lnTo>
                      <a:lnTo>
                        <a:pt x="1196" y="1318"/>
                      </a:lnTo>
                      <a:lnTo>
                        <a:pt x="1220" y="1386"/>
                      </a:lnTo>
                      <a:lnTo>
                        <a:pt x="1246" y="1388"/>
                      </a:lnTo>
                      <a:lnTo>
                        <a:pt x="1250" y="1406"/>
                      </a:lnTo>
                      <a:lnTo>
                        <a:pt x="1274" y="1452"/>
                      </a:lnTo>
                      <a:lnTo>
                        <a:pt x="1274" y="1452"/>
                      </a:lnTo>
                      <a:lnTo>
                        <a:pt x="1274" y="1458"/>
                      </a:lnTo>
                      <a:lnTo>
                        <a:pt x="1278" y="1478"/>
                      </a:lnTo>
                      <a:lnTo>
                        <a:pt x="1284" y="1500"/>
                      </a:lnTo>
                      <a:lnTo>
                        <a:pt x="1290" y="1512"/>
                      </a:lnTo>
                      <a:lnTo>
                        <a:pt x="1296" y="1520"/>
                      </a:lnTo>
                      <a:lnTo>
                        <a:pt x="1296" y="1520"/>
                      </a:lnTo>
                      <a:lnTo>
                        <a:pt x="1304" y="1528"/>
                      </a:lnTo>
                      <a:lnTo>
                        <a:pt x="1310" y="1532"/>
                      </a:lnTo>
                      <a:lnTo>
                        <a:pt x="1316" y="1532"/>
                      </a:lnTo>
                      <a:lnTo>
                        <a:pt x="1322" y="1532"/>
                      </a:lnTo>
                      <a:lnTo>
                        <a:pt x="1332" y="1530"/>
                      </a:lnTo>
                      <a:lnTo>
                        <a:pt x="1334" y="1528"/>
                      </a:lnTo>
                      <a:lnTo>
                        <a:pt x="1334" y="1528"/>
                      </a:lnTo>
                      <a:lnTo>
                        <a:pt x="1346" y="1522"/>
                      </a:lnTo>
                      <a:lnTo>
                        <a:pt x="1356" y="1518"/>
                      </a:lnTo>
                      <a:lnTo>
                        <a:pt x="1366" y="1516"/>
                      </a:lnTo>
                      <a:lnTo>
                        <a:pt x="1366" y="1516"/>
                      </a:lnTo>
                      <a:lnTo>
                        <a:pt x="1374" y="1518"/>
                      </a:lnTo>
                      <a:lnTo>
                        <a:pt x="1382" y="1522"/>
                      </a:lnTo>
                      <a:lnTo>
                        <a:pt x="1390" y="1528"/>
                      </a:lnTo>
                      <a:lnTo>
                        <a:pt x="1390" y="1528"/>
                      </a:lnTo>
                      <a:lnTo>
                        <a:pt x="1398" y="1532"/>
                      </a:lnTo>
                      <a:lnTo>
                        <a:pt x="1406" y="1536"/>
                      </a:lnTo>
                      <a:lnTo>
                        <a:pt x="1420" y="1538"/>
                      </a:lnTo>
                      <a:lnTo>
                        <a:pt x="1420" y="1538"/>
                      </a:lnTo>
                      <a:lnTo>
                        <a:pt x="1426" y="1538"/>
                      </a:lnTo>
                      <a:lnTo>
                        <a:pt x="1422" y="1536"/>
                      </a:lnTo>
                      <a:lnTo>
                        <a:pt x="1420" y="1536"/>
                      </a:lnTo>
                      <a:lnTo>
                        <a:pt x="1422" y="1532"/>
                      </a:lnTo>
                      <a:lnTo>
                        <a:pt x="1428" y="1528"/>
                      </a:lnTo>
                      <a:lnTo>
                        <a:pt x="1442" y="1520"/>
                      </a:lnTo>
                      <a:lnTo>
                        <a:pt x="1442" y="1520"/>
                      </a:lnTo>
                      <a:lnTo>
                        <a:pt x="1458" y="1516"/>
                      </a:lnTo>
                      <a:lnTo>
                        <a:pt x="1470" y="1514"/>
                      </a:lnTo>
                      <a:lnTo>
                        <a:pt x="1482" y="1514"/>
                      </a:lnTo>
                      <a:lnTo>
                        <a:pt x="1490" y="1516"/>
                      </a:lnTo>
                      <a:lnTo>
                        <a:pt x="1496" y="1518"/>
                      </a:lnTo>
                      <a:lnTo>
                        <a:pt x="1500" y="1522"/>
                      </a:lnTo>
                      <a:lnTo>
                        <a:pt x="1502" y="1526"/>
                      </a:lnTo>
                      <a:lnTo>
                        <a:pt x="1502" y="1526"/>
                      </a:lnTo>
                      <a:lnTo>
                        <a:pt x="1508" y="1532"/>
                      </a:lnTo>
                      <a:lnTo>
                        <a:pt x="1522" y="1554"/>
                      </a:lnTo>
                      <a:lnTo>
                        <a:pt x="1542" y="1592"/>
                      </a:lnTo>
                      <a:lnTo>
                        <a:pt x="1568" y="1650"/>
                      </a:lnTo>
                      <a:lnTo>
                        <a:pt x="1568" y="1650"/>
                      </a:lnTo>
                      <a:lnTo>
                        <a:pt x="1576" y="1666"/>
                      </a:lnTo>
                      <a:lnTo>
                        <a:pt x="1582" y="1678"/>
                      </a:lnTo>
                      <a:lnTo>
                        <a:pt x="1590" y="1690"/>
                      </a:lnTo>
                      <a:lnTo>
                        <a:pt x="1598" y="1698"/>
                      </a:lnTo>
                      <a:lnTo>
                        <a:pt x="1604" y="1704"/>
                      </a:lnTo>
                      <a:lnTo>
                        <a:pt x="1612" y="1710"/>
                      </a:lnTo>
                      <a:lnTo>
                        <a:pt x="1620" y="1712"/>
                      </a:lnTo>
                      <a:lnTo>
                        <a:pt x="1626" y="1714"/>
                      </a:lnTo>
                      <a:lnTo>
                        <a:pt x="1634" y="1714"/>
                      </a:lnTo>
                      <a:lnTo>
                        <a:pt x="1640" y="1714"/>
                      </a:lnTo>
                      <a:lnTo>
                        <a:pt x="1652" y="1710"/>
                      </a:lnTo>
                      <a:lnTo>
                        <a:pt x="1664" y="1702"/>
                      </a:lnTo>
                      <a:lnTo>
                        <a:pt x="1672" y="1692"/>
                      </a:lnTo>
                      <a:lnTo>
                        <a:pt x="1672" y="1692"/>
                      </a:lnTo>
                      <a:lnTo>
                        <a:pt x="1676" y="1686"/>
                      </a:lnTo>
                      <a:lnTo>
                        <a:pt x="1678" y="1680"/>
                      </a:lnTo>
                      <a:lnTo>
                        <a:pt x="1682" y="1666"/>
                      </a:lnTo>
                      <a:lnTo>
                        <a:pt x="1680" y="1650"/>
                      </a:lnTo>
                      <a:lnTo>
                        <a:pt x="1678" y="1636"/>
                      </a:lnTo>
                      <a:lnTo>
                        <a:pt x="1670" y="1614"/>
                      </a:lnTo>
                      <a:lnTo>
                        <a:pt x="1666" y="1604"/>
                      </a:lnTo>
                      <a:lnTo>
                        <a:pt x="1666" y="1604"/>
                      </a:lnTo>
                      <a:lnTo>
                        <a:pt x="1650" y="1578"/>
                      </a:lnTo>
                      <a:lnTo>
                        <a:pt x="1636" y="1560"/>
                      </a:lnTo>
                      <a:lnTo>
                        <a:pt x="1630" y="1554"/>
                      </a:lnTo>
                      <a:lnTo>
                        <a:pt x="1622" y="1550"/>
                      </a:lnTo>
                      <a:lnTo>
                        <a:pt x="1622" y="1550"/>
                      </a:lnTo>
                      <a:lnTo>
                        <a:pt x="1618" y="1546"/>
                      </a:lnTo>
                      <a:lnTo>
                        <a:pt x="1612" y="1540"/>
                      </a:lnTo>
                      <a:lnTo>
                        <a:pt x="1598" y="1522"/>
                      </a:lnTo>
                      <a:lnTo>
                        <a:pt x="1566" y="1462"/>
                      </a:lnTo>
                      <a:lnTo>
                        <a:pt x="1566" y="1462"/>
                      </a:lnTo>
                      <a:lnTo>
                        <a:pt x="1558" y="1446"/>
                      </a:lnTo>
                      <a:lnTo>
                        <a:pt x="1554" y="1432"/>
                      </a:lnTo>
                      <a:lnTo>
                        <a:pt x="1554" y="1422"/>
                      </a:lnTo>
                      <a:lnTo>
                        <a:pt x="1556" y="1414"/>
                      </a:lnTo>
                      <a:lnTo>
                        <a:pt x="1558" y="1408"/>
                      </a:lnTo>
                      <a:lnTo>
                        <a:pt x="1560" y="1404"/>
                      </a:lnTo>
                      <a:lnTo>
                        <a:pt x="1562" y="1400"/>
                      </a:lnTo>
                      <a:lnTo>
                        <a:pt x="1564" y="1396"/>
                      </a:lnTo>
                      <a:lnTo>
                        <a:pt x="1564" y="1396"/>
                      </a:lnTo>
                      <a:lnTo>
                        <a:pt x="1564" y="1394"/>
                      </a:lnTo>
                      <a:lnTo>
                        <a:pt x="1566" y="1390"/>
                      </a:lnTo>
                      <a:lnTo>
                        <a:pt x="1576" y="1384"/>
                      </a:lnTo>
                      <a:lnTo>
                        <a:pt x="1588" y="1380"/>
                      </a:lnTo>
                      <a:lnTo>
                        <a:pt x="1604" y="1380"/>
                      </a:lnTo>
                      <a:lnTo>
                        <a:pt x="1604" y="1380"/>
                      </a:lnTo>
                      <a:lnTo>
                        <a:pt x="1616" y="1378"/>
                      </a:lnTo>
                      <a:lnTo>
                        <a:pt x="1622" y="1374"/>
                      </a:lnTo>
                      <a:lnTo>
                        <a:pt x="1630" y="1364"/>
                      </a:lnTo>
                      <a:lnTo>
                        <a:pt x="1630" y="1364"/>
                      </a:lnTo>
                      <a:lnTo>
                        <a:pt x="1632" y="1360"/>
                      </a:lnTo>
                      <a:lnTo>
                        <a:pt x="1632" y="1354"/>
                      </a:lnTo>
                      <a:lnTo>
                        <a:pt x="1632" y="1338"/>
                      </a:lnTo>
                      <a:lnTo>
                        <a:pt x="1632" y="1316"/>
                      </a:lnTo>
                      <a:lnTo>
                        <a:pt x="1632" y="1316"/>
                      </a:lnTo>
                      <a:lnTo>
                        <a:pt x="1632" y="1310"/>
                      </a:lnTo>
                      <a:lnTo>
                        <a:pt x="1634" y="1294"/>
                      </a:lnTo>
                      <a:lnTo>
                        <a:pt x="1638" y="1286"/>
                      </a:lnTo>
                      <a:lnTo>
                        <a:pt x="1642" y="1280"/>
                      </a:lnTo>
                      <a:lnTo>
                        <a:pt x="1650" y="1274"/>
                      </a:lnTo>
                      <a:lnTo>
                        <a:pt x="1662" y="1272"/>
                      </a:lnTo>
                      <a:lnTo>
                        <a:pt x="1662" y="1272"/>
                      </a:lnTo>
                      <a:lnTo>
                        <a:pt x="1674" y="1272"/>
                      </a:lnTo>
                      <a:lnTo>
                        <a:pt x="1684" y="1268"/>
                      </a:lnTo>
                      <a:lnTo>
                        <a:pt x="1692" y="1264"/>
                      </a:lnTo>
                      <a:lnTo>
                        <a:pt x="1698" y="1258"/>
                      </a:lnTo>
                      <a:lnTo>
                        <a:pt x="1706" y="1248"/>
                      </a:lnTo>
                      <a:lnTo>
                        <a:pt x="1708" y="1244"/>
                      </a:lnTo>
                      <a:lnTo>
                        <a:pt x="1710" y="1212"/>
                      </a:lnTo>
                      <a:lnTo>
                        <a:pt x="1710" y="1212"/>
                      </a:lnTo>
                      <a:lnTo>
                        <a:pt x="1710" y="1206"/>
                      </a:lnTo>
                      <a:lnTo>
                        <a:pt x="1708" y="1192"/>
                      </a:lnTo>
                      <a:lnTo>
                        <a:pt x="1710" y="1184"/>
                      </a:lnTo>
                      <a:lnTo>
                        <a:pt x="1712" y="1176"/>
                      </a:lnTo>
                      <a:lnTo>
                        <a:pt x="1718" y="1170"/>
                      </a:lnTo>
                      <a:lnTo>
                        <a:pt x="1726" y="1166"/>
                      </a:lnTo>
                      <a:lnTo>
                        <a:pt x="1726" y="1166"/>
                      </a:lnTo>
                      <a:lnTo>
                        <a:pt x="1734" y="1162"/>
                      </a:lnTo>
                      <a:lnTo>
                        <a:pt x="1738" y="1156"/>
                      </a:lnTo>
                      <a:lnTo>
                        <a:pt x="1742" y="1148"/>
                      </a:lnTo>
                      <a:lnTo>
                        <a:pt x="1746" y="1142"/>
                      </a:lnTo>
                      <a:lnTo>
                        <a:pt x="1748" y="1130"/>
                      </a:lnTo>
                      <a:lnTo>
                        <a:pt x="1748" y="1124"/>
                      </a:lnTo>
                      <a:lnTo>
                        <a:pt x="1736" y="1078"/>
                      </a:lnTo>
                      <a:lnTo>
                        <a:pt x="1724" y="1052"/>
                      </a:lnTo>
                      <a:lnTo>
                        <a:pt x="1706" y="1022"/>
                      </a:lnTo>
                      <a:lnTo>
                        <a:pt x="1702" y="1004"/>
                      </a:lnTo>
                      <a:lnTo>
                        <a:pt x="1706" y="988"/>
                      </a:lnTo>
                      <a:lnTo>
                        <a:pt x="1632" y="878"/>
                      </a:lnTo>
                      <a:lnTo>
                        <a:pt x="1632" y="878"/>
                      </a:lnTo>
                      <a:lnTo>
                        <a:pt x="1632" y="876"/>
                      </a:lnTo>
                      <a:lnTo>
                        <a:pt x="1632" y="874"/>
                      </a:lnTo>
                      <a:lnTo>
                        <a:pt x="1628" y="868"/>
                      </a:lnTo>
                      <a:lnTo>
                        <a:pt x="1620" y="858"/>
                      </a:lnTo>
                      <a:lnTo>
                        <a:pt x="1600" y="842"/>
                      </a:lnTo>
                      <a:lnTo>
                        <a:pt x="1572" y="820"/>
                      </a:lnTo>
                      <a:lnTo>
                        <a:pt x="1528" y="790"/>
                      </a:lnTo>
                      <a:lnTo>
                        <a:pt x="1466" y="754"/>
                      </a:lnTo>
                      <a:lnTo>
                        <a:pt x="1486" y="752"/>
                      </a:lnTo>
                      <a:lnTo>
                        <a:pt x="1556" y="746"/>
                      </a:lnTo>
                      <a:lnTo>
                        <a:pt x="1606" y="746"/>
                      </a:lnTo>
                      <a:lnTo>
                        <a:pt x="1660" y="746"/>
                      </a:lnTo>
                      <a:lnTo>
                        <a:pt x="1712" y="740"/>
                      </a:lnTo>
                      <a:lnTo>
                        <a:pt x="1712" y="740"/>
                      </a:lnTo>
                      <a:lnTo>
                        <a:pt x="1734" y="732"/>
                      </a:lnTo>
                      <a:lnTo>
                        <a:pt x="1750" y="724"/>
                      </a:lnTo>
                      <a:lnTo>
                        <a:pt x="1758" y="718"/>
                      </a:lnTo>
                      <a:lnTo>
                        <a:pt x="1762" y="714"/>
                      </a:lnTo>
                      <a:lnTo>
                        <a:pt x="1762" y="714"/>
                      </a:lnTo>
                      <a:lnTo>
                        <a:pt x="1776" y="694"/>
                      </a:lnTo>
                      <a:lnTo>
                        <a:pt x="1786" y="680"/>
                      </a:lnTo>
                      <a:lnTo>
                        <a:pt x="1802" y="660"/>
                      </a:lnTo>
                      <a:lnTo>
                        <a:pt x="1802" y="660"/>
                      </a:lnTo>
                      <a:lnTo>
                        <a:pt x="1818" y="640"/>
                      </a:lnTo>
                      <a:lnTo>
                        <a:pt x="1826" y="624"/>
                      </a:lnTo>
                      <a:lnTo>
                        <a:pt x="1830" y="614"/>
                      </a:lnTo>
                      <a:lnTo>
                        <a:pt x="1830" y="612"/>
                      </a:lnTo>
                      <a:lnTo>
                        <a:pt x="1830" y="612"/>
                      </a:lnTo>
                      <a:lnTo>
                        <a:pt x="1834" y="594"/>
                      </a:lnTo>
                      <a:lnTo>
                        <a:pt x="1840" y="582"/>
                      </a:lnTo>
                      <a:lnTo>
                        <a:pt x="1842" y="578"/>
                      </a:lnTo>
                      <a:lnTo>
                        <a:pt x="1846" y="574"/>
                      </a:lnTo>
                      <a:lnTo>
                        <a:pt x="1846" y="574"/>
                      </a:lnTo>
                      <a:lnTo>
                        <a:pt x="1850" y="572"/>
                      </a:lnTo>
                      <a:lnTo>
                        <a:pt x="1854" y="564"/>
                      </a:lnTo>
                      <a:lnTo>
                        <a:pt x="1864" y="546"/>
                      </a:lnTo>
                      <a:lnTo>
                        <a:pt x="1868" y="536"/>
                      </a:lnTo>
                      <a:lnTo>
                        <a:pt x="1870" y="526"/>
                      </a:lnTo>
                      <a:lnTo>
                        <a:pt x="1870" y="518"/>
                      </a:lnTo>
                      <a:lnTo>
                        <a:pt x="1868" y="512"/>
                      </a:lnTo>
                      <a:lnTo>
                        <a:pt x="1868" y="512"/>
                      </a:lnTo>
                      <a:lnTo>
                        <a:pt x="1864" y="506"/>
                      </a:lnTo>
                      <a:lnTo>
                        <a:pt x="1864" y="498"/>
                      </a:lnTo>
                      <a:lnTo>
                        <a:pt x="1866" y="492"/>
                      </a:lnTo>
                      <a:lnTo>
                        <a:pt x="1868" y="486"/>
                      </a:lnTo>
                      <a:lnTo>
                        <a:pt x="1872" y="476"/>
                      </a:lnTo>
                      <a:lnTo>
                        <a:pt x="1876" y="472"/>
                      </a:lnTo>
                      <a:lnTo>
                        <a:pt x="1876" y="472"/>
                      </a:lnTo>
                      <a:lnTo>
                        <a:pt x="1888" y="462"/>
                      </a:lnTo>
                      <a:lnTo>
                        <a:pt x="1894" y="454"/>
                      </a:lnTo>
                      <a:lnTo>
                        <a:pt x="1894" y="450"/>
                      </a:lnTo>
                      <a:lnTo>
                        <a:pt x="1894" y="446"/>
                      </a:lnTo>
                      <a:lnTo>
                        <a:pt x="1894" y="446"/>
                      </a:lnTo>
                      <a:lnTo>
                        <a:pt x="1890" y="442"/>
                      </a:lnTo>
                      <a:lnTo>
                        <a:pt x="1890" y="434"/>
                      </a:lnTo>
                      <a:lnTo>
                        <a:pt x="1892" y="416"/>
                      </a:lnTo>
                      <a:lnTo>
                        <a:pt x="1898" y="394"/>
                      </a:lnTo>
                      <a:lnTo>
                        <a:pt x="1898" y="394"/>
                      </a:lnTo>
                      <a:lnTo>
                        <a:pt x="1914" y="374"/>
                      </a:lnTo>
                      <a:lnTo>
                        <a:pt x="1926" y="360"/>
                      </a:lnTo>
                      <a:lnTo>
                        <a:pt x="1928" y="354"/>
                      </a:lnTo>
                      <a:lnTo>
                        <a:pt x="1930" y="350"/>
                      </a:lnTo>
                      <a:lnTo>
                        <a:pt x="1930" y="350"/>
                      </a:lnTo>
                      <a:lnTo>
                        <a:pt x="1934" y="340"/>
                      </a:lnTo>
                      <a:lnTo>
                        <a:pt x="1944" y="324"/>
                      </a:lnTo>
                      <a:lnTo>
                        <a:pt x="1956" y="310"/>
                      </a:lnTo>
                      <a:lnTo>
                        <a:pt x="1964" y="304"/>
                      </a:lnTo>
                      <a:lnTo>
                        <a:pt x="1972" y="300"/>
                      </a:lnTo>
                      <a:lnTo>
                        <a:pt x="1972" y="300"/>
                      </a:lnTo>
                      <a:lnTo>
                        <a:pt x="1978" y="296"/>
                      </a:lnTo>
                      <a:lnTo>
                        <a:pt x="1986" y="290"/>
                      </a:lnTo>
                      <a:lnTo>
                        <a:pt x="1996" y="278"/>
                      </a:lnTo>
                      <a:lnTo>
                        <a:pt x="2004" y="264"/>
                      </a:lnTo>
                      <a:lnTo>
                        <a:pt x="2004" y="264"/>
                      </a:lnTo>
                      <a:lnTo>
                        <a:pt x="2010" y="252"/>
                      </a:lnTo>
                      <a:lnTo>
                        <a:pt x="2016" y="240"/>
                      </a:lnTo>
                      <a:lnTo>
                        <a:pt x="2020" y="236"/>
                      </a:lnTo>
                      <a:lnTo>
                        <a:pt x="2024" y="234"/>
                      </a:lnTo>
                      <a:lnTo>
                        <a:pt x="2024" y="234"/>
                      </a:lnTo>
                      <a:lnTo>
                        <a:pt x="2030" y="232"/>
                      </a:lnTo>
                      <a:lnTo>
                        <a:pt x="2034" y="226"/>
                      </a:lnTo>
                      <a:lnTo>
                        <a:pt x="2046" y="214"/>
                      </a:lnTo>
                      <a:lnTo>
                        <a:pt x="2056" y="198"/>
                      </a:lnTo>
                      <a:lnTo>
                        <a:pt x="2078" y="154"/>
                      </a:lnTo>
                      <a:lnTo>
                        <a:pt x="2090" y="112"/>
                      </a:lnTo>
                      <a:lnTo>
                        <a:pt x="2088" y="78"/>
                      </a:lnTo>
                      <a:close/>
                      <a:moveTo>
                        <a:pt x="1040" y="574"/>
                      </a:moveTo>
                      <a:lnTo>
                        <a:pt x="1040" y="574"/>
                      </a:lnTo>
                      <a:lnTo>
                        <a:pt x="1040" y="574"/>
                      </a:lnTo>
                      <a:lnTo>
                        <a:pt x="1040" y="574"/>
                      </a:lnTo>
                      <a:lnTo>
                        <a:pt x="1040" y="574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6000"/>
                  </a:schemeClr>
                </a:solidFill>
                <a:ln>
                  <a:noFill/>
                </a:ln>
                <a:effectLst>
                  <a:glow rad="38100">
                    <a:schemeClr val="bg2">
                      <a:lumMod val="50000"/>
                      <a:lumOff val="50000"/>
                      <a:alpha val="15000"/>
                    </a:schemeClr>
                  </a:glow>
                  <a:softEdge rad="12700"/>
                </a:effectLst>
              </p:spPr>
              <p:txBody>
                <a:bodyPr/>
                <a:lstStyle/>
                <a:p>
                  <a:pPr defTabSz="457200">
                    <a:defRPr/>
                  </a:pPr>
                  <a:endParaRPr lang="en-US" sz="1800">
                    <a:latin typeface="+mn-lt"/>
                  </a:endParaRPr>
                </a:p>
              </p:txBody>
            </p:sp>
          </p:grpSp>
          <p:grpSp>
            <p:nvGrpSpPr>
              <p:cNvPr id="17" name="Group 87"/>
              <p:cNvGrpSpPr>
                <a:grpSpLocks noChangeAspect="1"/>
              </p:cNvGrpSpPr>
              <p:nvPr/>
            </p:nvGrpSpPr>
            <p:grpSpPr>
              <a:xfrm>
                <a:off x="-9" y="5334005"/>
                <a:ext cx="1188232" cy="1524017"/>
                <a:chOff x="2743200" y="306388"/>
                <a:chExt cx="1876425" cy="2406650"/>
              </a:xfrm>
              <a:solidFill>
                <a:schemeClr val="bg2">
                  <a:lumMod val="50000"/>
                  <a:lumOff val="50000"/>
                  <a:alpha val="8000"/>
                </a:schemeClr>
              </a:solidFill>
            </p:grpSpPr>
            <p:sp>
              <p:nvSpPr>
                <p:cNvPr id="204" name="Freeform 21"/>
                <p:cNvSpPr>
                  <a:spLocks/>
                </p:cNvSpPr>
                <p:nvPr/>
              </p:nvSpPr>
              <p:spPr bwMode="auto">
                <a:xfrm>
                  <a:off x="3333750" y="890588"/>
                  <a:ext cx="34925" cy="482600"/>
                </a:xfrm>
                <a:custGeom>
                  <a:avLst/>
                  <a:gdLst>
                    <a:gd name="T0" fmla="*/ 20 w 22"/>
                    <a:gd name="T1" fmla="*/ 304 h 304"/>
                    <a:gd name="T2" fmla="*/ 20 w 22"/>
                    <a:gd name="T3" fmla="*/ 304 h 304"/>
                    <a:gd name="T4" fmla="*/ 22 w 22"/>
                    <a:gd name="T5" fmla="*/ 304 h 304"/>
                    <a:gd name="T6" fmla="*/ 22 w 22"/>
                    <a:gd name="T7" fmla="*/ 304 h 304"/>
                    <a:gd name="T8" fmla="*/ 22 w 22"/>
                    <a:gd name="T9" fmla="*/ 286 h 304"/>
                    <a:gd name="T10" fmla="*/ 14 w 22"/>
                    <a:gd name="T11" fmla="*/ 54 h 304"/>
                    <a:gd name="T12" fmla="*/ 14 w 22"/>
                    <a:gd name="T13" fmla="*/ 54 h 304"/>
                    <a:gd name="T14" fmla="*/ 14 w 22"/>
                    <a:gd name="T15" fmla="*/ 26 h 304"/>
                    <a:gd name="T16" fmla="*/ 14 w 22"/>
                    <a:gd name="T17" fmla="*/ 26 h 304"/>
                    <a:gd name="T18" fmla="*/ 12 w 22"/>
                    <a:gd name="T19" fmla="*/ 16 h 304"/>
                    <a:gd name="T20" fmla="*/ 8 w 22"/>
                    <a:gd name="T21" fmla="*/ 6 h 304"/>
                    <a:gd name="T22" fmla="*/ 8 w 22"/>
                    <a:gd name="T23" fmla="*/ 6 h 304"/>
                    <a:gd name="T24" fmla="*/ 4 w 22"/>
                    <a:gd name="T25" fmla="*/ 0 h 304"/>
                    <a:gd name="T26" fmla="*/ 2 w 22"/>
                    <a:gd name="T27" fmla="*/ 0 h 304"/>
                    <a:gd name="T28" fmla="*/ 2 w 22"/>
                    <a:gd name="T29" fmla="*/ 2 h 304"/>
                    <a:gd name="T30" fmla="*/ 2 w 22"/>
                    <a:gd name="T31" fmla="*/ 2 h 304"/>
                    <a:gd name="T32" fmla="*/ 0 w 22"/>
                    <a:gd name="T33" fmla="*/ 10 h 304"/>
                    <a:gd name="T34" fmla="*/ 2 w 22"/>
                    <a:gd name="T35" fmla="*/ 18 h 304"/>
                    <a:gd name="T36" fmla="*/ 2 w 22"/>
                    <a:gd name="T37" fmla="*/ 18 h 304"/>
                    <a:gd name="T38" fmla="*/ 4 w 22"/>
                    <a:gd name="T39" fmla="*/ 40 h 304"/>
                    <a:gd name="T40" fmla="*/ 18 w 22"/>
                    <a:gd name="T41" fmla="*/ 286 h 304"/>
                    <a:gd name="T42" fmla="*/ 18 w 22"/>
                    <a:gd name="T43" fmla="*/ 286 h 304"/>
                    <a:gd name="T44" fmla="*/ 20 w 22"/>
                    <a:gd name="T45" fmla="*/ 304 h 304"/>
                    <a:gd name="T46" fmla="*/ 20 w 22"/>
                    <a:gd name="T47" fmla="*/ 304 h 3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22" h="304">
                      <a:moveTo>
                        <a:pt x="20" y="304"/>
                      </a:moveTo>
                      <a:lnTo>
                        <a:pt x="20" y="304"/>
                      </a:lnTo>
                      <a:lnTo>
                        <a:pt x="22" y="304"/>
                      </a:lnTo>
                      <a:lnTo>
                        <a:pt x="22" y="304"/>
                      </a:lnTo>
                      <a:lnTo>
                        <a:pt x="22" y="286"/>
                      </a:lnTo>
                      <a:lnTo>
                        <a:pt x="14" y="54"/>
                      </a:lnTo>
                      <a:lnTo>
                        <a:pt x="14" y="54"/>
                      </a:lnTo>
                      <a:lnTo>
                        <a:pt x="14" y="26"/>
                      </a:lnTo>
                      <a:lnTo>
                        <a:pt x="14" y="26"/>
                      </a:lnTo>
                      <a:lnTo>
                        <a:pt x="12" y="16"/>
                      </a:lnTo>
                      <a:lnTo>
                        <a:pt x="8" y="6"/>
                      </a:lnTo>
                      <a:lnTo>
                        <a:pt x="8" y="6"/>
                      </a:lnTo>
                      <a:lnTo>
                        <a:pt x="4" y="0"/>
                      </a:lnTo>
                      <a:lnTo>
                        <a:pt x="2" y="0"/>
                      </a:lnTo>
                      <a:lnTo>
                        <a:pt x="2" y="2"/>
                      </a:lnTo>
                      <a:lnTo>
                        <a:pt x="2" y="2"/>
                      </a:lnTo>
                      <a:lnTo>
                        <a:pt x="0" y="10"/>
                      </a:lnTo>
                      <a:lnTo>
                        <a:pt x="2" y="18"/>
                      </a:lnTo>
                      <a:lnTo>
                        <a:pt x="2" y="18"/>
                      </a:lnTo>
                      <a:lnTo>
                        <a:pt x="4" y="40"/>
                      </a:lnTo>
                      <a:lnTo>
                        <a:pt x="18" y="286"/>
                      </a:lnTo>
                      <a:lnTo>
                        <a:pt x="18" y="286"/>
                      </a:lnTo>
                      <a:lnTo>
                        <a:pt x="20" y="304"/>
                      </a:lnTo>
                      <a:lnTo>
                        <a:pt x="20" y="30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05" name="Freeform 22"/>
                <p:cNvSpPr>
                  <a:spLocks/>
                </p:cNvSpPr>
                <p:nvPr/>
              </p:nvSpPr>
              <p:spPr bwMode="auto">
                <a:xfrm>
                  <a:off x="3362325" y="1382713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06" name="Freeform 23"/>
                <p:cNvSpPr>
                  <a:spLocks/>
                </p:cNvSpPr>
                <p:nvPr/>
              </p:nvSpPr>
              <p:spPr bwMode="auto">
                <a:xfrm>
                  <a:off x="3384550" y="1173163"/>
                  <a:ext cx="438150" cy="212725"/>
                </a:xfrm>
                <a:custGeom>
                  <a:avLst/>
                  <a:gdLst>
                    <a:gd name="T0" fmla="*/ 2 w 276"/>
                    <a:gd name="T1" fmla="*/ 134 h 134"/>
                    <a:gd name="T2" fmla="*/ 2 w 276"/>
                    <a:gd name="T3" fmla="*/ 134 h 134"/>
                    <a:gd name="T4" fmla="*/ 16 w 276"/>
                    <a:gd name="T5" fmla="*/ 128 h 134"/>
                    <a:gd name="T6" fmla="*/ 238 w 276"/>
                    <a:gd name="T7" fmla="*/ 20 h 134"/>
                    <a:gd name="T8" fmla="*/ 238 w 276"/>
                    <a:gd name="T9" fmla="*/ 20 h 134"/>
                    <a:gd name="T10" fmla="*/ 260 w 276"/>
                    <a:gd name="T11" fmla="*/ 12 h 134"/>
                    <a:gd name="T12" fmla="*/ 260 w 276"/>
                    <a:gd name="T13" fmla="*/ 12 h 134"/>
                    <a:gd name="T14" fmla="*/ 268 w 276"/>
                    <a:gd name="T15" fmla="*/ 10 h 134"/>
                    <a:gd name="T16" fmla="*/ 274 w 276"/>
                    <a:gd name="T17" fmla="*/ 6 h 134"/>
                    <a:gd name="T18" fmla="*/ 274 w 276"/>
                    <a:gd name="T19" fmla="*/ 6 h 134"/>
                    <a:gd name="T20" fmla="*/ 276 w 276"/>
                    <a:gd name="T21" fmla="*/ 2 h 134"/>
                    <a:gd name="T22" fmla="*/ 274 w 276"/>
                    <a:gd name="T23" fmla="*/ 2 h 134"/>
                    <a:gd name="T24" fmla="*/ 268 w 276"/>
                    <a:gd name="T25" fmla="*/ 0 h 134"/>
                    <a:gd name="T26" fmla="*/ 268 w 276"/>
                    <a:gd name="T27" fmla="*/ 0 h 134"/>
                    <a:gd name="T28" fmla="*/ 258 w 276"/>
                    <a:gd name="T29" fmla="*/ 2 h 134"/>
                    <a:gd name="T30" fmla="*/ 248 w 276"/>
                    <a:gd name="T31" fmla="*/ 6 h 134"/>
                    <a:gd name="T32" fmla="*/ 248 w 276"/>
                    <a:gd name="T33" fmla="*/ 6 h 134"/>
                    <a:gd name="T34" fmla="*/ 222 w 276"/>
                    <a:gd name="T35" fmla="*/ 18 h 134"/>
                    <a:gd name="T36" fmla="*/ 16 w 276"/>
                    <a:gd name="T37" fmla="*/ 124 h 134"/>
                    <a:gd name="T38" fmla="*/ 16 w 276"/>
                    <a:gd name="T39" fmla="*/ 124 h 134"/>
                    <a:gd name="T40" fmla="*/ 0 w 276"/>
                    <a:gd name="T41" fmla="*/ 132 h 134"/>
                    <a:gd name="T42" fmla="*/ 0 w 276"/>
                    <a:gd name="T43" fmla="*/ 132 h 134"/>
                    <a:gd name="T44" fmla="*/ 0 w 276"/>
                    <a:gd name="T45" fmla="*/ 134 h 134"/>
                    <a:gd name="T46" fmla="*/ 0 w 276"/>
                    <a:gd name="T47" fmla="*/ 134 h 134"/>
                    <a:gd name="T48" fmla="*/ 2 w 276"/>
                    <a:gd name="T49" fmla="*/ 134 h 134"/>
                    <a:gd name="T50" fmla="*/ 2 w 276"/>
                    <a:gd name="T51" fmla="*/ 134 h 1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276" h="134">
                      <a:moveTo>
                        <a:pt x="2" y="134"/>
                      </a:moveTo>
                      <a:lnTo>
                        <a:pt x="2" y="134"/>
                      </a:lnTo>
                      <a:lnTo>
                        <a:pt x="16" y="128"/>
                      </a:lnTo>
                      <a:lnTo>
                        <a:pt x="238" y="20"/>
                      </a:lnTo>
                      <a:lnTo>
                        <a:pt x="238" y="20"/>
                      </a:lnTo>
                      <a:lnTo>
                        <a:pt x="260" y="12"/>
                      </a:lnTo>
                      <a:lnTo>
                        <a:pt x="260" y="12"/>
                      </a:lnTo>
                      <a:lnTo>
                        <a:pt x="268" y="10"/>
                      </a:lnTo>
                      <a:lnTo>
                        <a:pt x="274" y="6"/>
                      </a:lnTo>
                      <a:lnTo>
                        <a:pt x="274" y="6"/>
                      </a:lnTo>
                      <a:lnTo>
                        <a:pt x="276" y="2"/>
                      </a:lnTo>
                      <a:lnTo>
                        <a:pt x="274" y="2"/>
                      </a:lnTo>
                      <a:lnTo>
                        <a:pt x="268" y="0"/>
                      </a:lnTo>
                      <a:lnTo>
                        <a:pt x="268" y="0"/>
                      </a:lnTo>
                      <a:lnTo>
                        <a:pt x="258" y="2"/>
                      </a:lnTo>
                      <a:lnTo>
                        <a:pt x="248" y="6"/>
                      </a:lnTo>
                      <a:lnTo>
                        <a:pt x="248" y="6"/>
                      </a:lnTo>
                      <a:lnTo>
                        <a:pt x="222" y="18"/>
                      </a:lnTo>
                      <a:lnTo>
                        <a:pt x="16" y="124"/>
                      </a:lnTo>
                      <a:lnTo>
                        <a:pt x="16" y="124"/>
                      </a:lnTo>
                      <a:lnTo>
                        <a:pt x="0" y="132"/>
                      </a:lnTo>
                      <a:lnTo>
                        <a:pt x="0" y="132"/>
                      </a:lnTo>
                      <a:lnTo>
                        <a:pt x="0" y="134"/>
                      </a:lnTo>
                      <a:lnTo>
                        <a:pt x="0" y="134"/>
                      </a:lnTo>
                      <a:lnTo>
                        <a:pt x="2" y="134"/>
                      </a:lnTo>
                      <a:lnTo>
                        <a:pt x="2" y="13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07" name="Freeform 24"/>
                <p:cNvSpPr>
                  <a:spLocks noEditPoints="1"/>
                </p:cNvSpPr>
                <p:nvPr/>
              </p:nvSpPr>
              <p:spPr bwMode="auto">
                <a:xfrm>
                  <a:off x="2743200" y="306388"/>
                  <a:ext cx="1876425" cy="2406650"/>
                </a:xfrm>
                <a:custGeom>
                  <a:avLst/>
                  <a:gdLst>
                    <a:gd name="T0" fmla="*/ 1052 w 1182"/>
                    <a:gd name="T1" fmla="*/ 606 h 1516"/>
                    <a:gd name="T2" fmla="*/ 928 w 1182"/>
                    <a:gd name="T3" fmla="*/ 580 h 1516"/>
                    <a:gd name="T4" fmla="*/ 738 w 1182"/>
                    <a:gd name="T5" fmla="*/ 592 h 1516"/>
                    <a:gd name="T6" fmla="*/ 590 w 1182"/>
                    <a:gd name="T7" fmla="*/ 640 h 1516"/>
                    <a:gd name="T8" fmla="*/ 408 w 1182"/>
                    <a:gd name="T9" fmla="*/ 740 h 1516"/>
                    <a:gd name="T10" fmla="*/ 404 w 1182"/>
                    <a:gd name="T11" fmla="*/ 716 h 1516"/>
                    <a:gd name="T12" fmla="*/ 416 w 1182"/>
                    <a:gd name="T13" fmla="*/ 696 h 1516"/>
                    <a:gd name="T14" fmla="*/ 410 w 1182"/>
                    <a:gd name="T15" fmla="*/ 684 h 1516"/>
                    <a:gd name="T16" fmla="*/ 400 w 1182"/>
                    <a:gd name="T17" fmla="*/ 674 h 1516"/>
                    <a:gd name="T18" fmla="*/ 390 w 1182"/>
                    <a:gd name="T19" fmla="*/ 670 h 1516"/>
                    <a:gd name="T20" fmla="*/ 382 w 1182"/>
                    <a:gd name="T21" fmla="*/ 670 h 1516"/>
                    <a:gd name="T22" fmla="*/ 360 w 1182"/>
                    <a:gd name="T23" fmla="*/ 676 h 1516"/>
                    <a:gd name="T24" fmla="*/ 346 w 1182"/>
                    <a:gd name="T25" fmla="*/ 692 h 1516"/>
                    <a:gd name="T26" fmla="*/ 336 w 1182"/>
                    <a:gd name="T27" fmla="*/ 652 h 1516"/>
                    <a:gd name="T28" fmla="*/ 330 w 1182"/>
                    <a:gd name="T29" fmla="*/ 454 h 1516"/>
                    <a:gd name="T30" fmla="*/ 278 w 1182"/>
                    <a:gd name="T31" fmla="*/ 264 h 1516"/>
                    <a:gd name="T32" fmla="*/ 202 w 1182"/>
                    <a:gd name="T33" fmla="*/ 132 h 1516"/>
                    <a:gd name="T34" fmla="*/ 102 w 1182"/>
                    <a:gd name="T35" fmla="*/ 36 h 1516"/>
                    <a:gd name="T36" fmla="*/ 26 w 1182"/>
                    <a:gd name="T37" fmla="*/ 612 h 1516"/>
                    <a:gd name="T38" fmla="*/ 42 w 1182"/>
                    <a:gd name="T39" fmla="*/ 658 h 1516"/>
                    <a:gd name="T40" fmla="*/ 16 w 1182"/>
                    <a:gd name="T41" fmla="*/ 1072 h 1516"/>
                    <a:gd name="T42" fmla="*/ 172 w 1182"/>
                    <a:gd name="T43" fmla="*/ 898 h 1516"/>
                    <a:gd name="T44" fmla="*/ 208 w 1182"/>
                    <a:gd name="T45" fmla="*/ 874 h 1516"/>
                    <a:gd name="T46" fmla="*/ 226 w 1182"/>
                    <a:gd name="T47" fmla="*/ 896 h 1516"/>
                    <a:gd name="T48" fmla="*/ 158 w 1182"/>
                    <a:gd name="T49" fmla="*/ 998 h 1516"/>
                    <a:gd name="T50" fmla="*/ 122 w 1182"/>
                    <a:gd name="T51" fmla="*/ 1062 h 1516"/>
                    <a:gd name="T52" fmla="*/ 162 w 1182"/>
                    <a:gd name="T53" fmla="*/ 1118 h 1516"/>
                    <a:gd name="T54" fmla="*/ 220 w 1182"/>
                    <a:gd name="T55" fmla="*/ 1036 h 1516"/>
                    <a:gd name="T56" fmla="*/ 276 w 1182"/>
                    <a:gd name="T57" fmla="*/ 942 h 1516"/>
                    <a:gd name="T58" fmla="*/ 306 w 1182"/>
                    <a:gd name="T59" fmla="*/ 920 h 1516"/>
                    <a:gd name="T60" fmla="*/ 316 w 1182"/>
                    <a:gd name="T61" fmla="*/ 942 h 1516"/>
                    <a:gd name="T62" fmla="*/ 250 w 1182"/>
                    <a:gd name="T63" fmla="*/ 1148 h 1516"/>
                    <a:gd name="T64" fmla="*/ 224 w 1182"/>
                    <a:gd name="T65" fmla="*/ 1250 h 1516"/>
                    <a:gd name="T66" fmla="*/ 232 w 1182"/>
                    <a:gd name="T67" fmla="*/ 1342 h 1516"/>
                    <a:gd name="T68" fmla="*/ 242 w 1182"/>
                    <a:gd name="T69" fmla="*/ 1400 h 1516"/>
                    <a:gd name="T70" fmla="*/ 258 w 1182"/>
                    <a:gd name="T71" fmla="*/ 1432 h 1516"/>
                    <a:gd name="T72" fmla="*/ 310 w 1182"/>
                    <a:gd name="T73" fmla="*/ 1496 h 1516"/>
                    <a:gd name="T74" fmla="*/ 314 w 1182"/>
                    <a:gd name="T75" fmla="*/ 1458 h 1516"/>
                    <a:gd name="T76" fmla="*/ 300 w 1182"/>
                    <a:gd name="T77" fmla="*/ 1390 h 1516"/>
                    <a:gd name="T78" fmla="*/ 316 w 1182"/>
                    <a:gd name="T79" fmla="*/ 1298 h 1516"/>
                    <a:gd name="T80" fmla="*/ 350 w 1182"/>
                    <a:gd name="T81" fmla="*/ 1252 h 1516"/>
                    <a:gd name="T82" fmla="*/ 378 w 1182"/>
                    <a:gd name="T83" fmla="*/ 1242 h 1516"/>
                    <a:gd name="T84" fmla="*/ 426 w 1182"/>
                    <a:gd name="T85" fmla="*/ 1228 h 1516"/>
                    <a:gd name="T86" fmla="*/ 440 w 1182"/>
                    <a:gd name="T87" fmla="*/ 1210 h 1516"/>
                    <a:gd name="T88" fmla="*/ 480 w 1182"/>
                    <a:gd name="T89" fmla="*/ 1202 h 1516"/>
                    <a:gd name="T90" fmla="*/ 554 w 1182"/>
                    <a:gd name="T91" fmla="*/ 1172 h 1516"/>
                    <a:gd name="T92" fmla="*/ 620 w 1182"/>
                    <a:gd name="T93" fmla="*/ 1120 h 1516"/>
                    <a:gd name="T94" fmla="*/ 612 w 1182"/>
                    <a:gd name="T95" fmla="*/ 1058 h 1516"/>
                    <a:gd name="T96" fmla="*/ 558 w 1182"/>
                    <a:gd name="T97" fmla="*/ 938 h 1516"/>
                    <a:gd name="T98" fmla="*/ 688 w 1182"/>
                    <a:gd name="T99" fmla="*/ 1006 h 1516"/>
                    <a:gd name="T100" fmla="*/ 760 w 1182"/>
                    <a:gd name="T101" fmla="*/ 1020 h 1516"/>
                    <a:gd name="T102" fmla="*/ 818 w 1182"/>
                    <a:gd name="T103" fmla="*/ 992 h 1516"/>
                    <a:gd name="T104" fmla="*/ 852 w 1182"/>
                    <a:gd name="T105" fmla="*/ 966 h 1516"/>
                    <a:gd name="T106" fmla="*/ 890 w 1182"/>
                    <a:gd name="T107" fmla="*/ 942 h 1516"/>
                    <a:gd name="T108" fmla="*/ 898 w 1182"/>
                    <a:gd name="T109" fmla="*/ 922 h 1516"/>
                    <a:gd name="T110" fmla="*/ 932 w 1182"/>
                    <a:gd name="T111" fmla="*/ 904 h 1516"/>
                    <a:gd name="T112" fmla="*/ 936 w 1182"/>
                    <a:gd name="T113" fmla="*/ 892 h 1516"/>
                    <a:gd name="T114" fmla="*/ 984 w 1182"/>
                    <a:gd name="T115" fmla="*/ 858 h 1516"/>
                    <a:gd name="T116" fmla="*/ 1020 w 1182"/>
                    <a:gd name="T117" fmla="*/ 838 h 1516"/>
                    <a:gd name="T118" fmla="*/ 1064 w 1182"/>
                    <a:gd name="T119" fmla="*/ 826 h 1516"/>
                    <a:gd name="T120" fmla="*/ 1086 w 1182"/>
                    <a:gd name="T121" fmla="*/ 814 h 1516"/>
                    <a:gd name="T122" fmla="*/ 1168 w 1182"/>
                    <a:gd name="T123" fmla="*/ 760 h 1516"/>
                    <a:gd name="T124" fmla="*/ 390 w 1182"/>
                    <a:gd name="T125" fmla="*/ 678 h 15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1182" h="1516">
                      <a:moveTo>
                        <a:pt x="1136" y="650"/>
                      </a:moveTo>
                      <a:lnTo>
                        <a:pt x="1098" y="626"/>
                      </a:lnTo>
                      <a:lnTo>
                        <a:pt x="1098" y="626"/>
                      </a:lnTo>
                      <a:lnTo>
                        <a:pt x="1086" y="620"/>
                      </a:lnTo>
                      <a:lnTo>
                        <a:pt x="1052" y="606"/>
                      </a:lnTo>
                      <a:lnTo>
                        <a:pt x="1026" y="598"/>
                      </a:lnTo>
                      <a:lnTo>
                        <a:pt x="998" y="590"/>
                      </a:lnTo>
                      <a:lnTo>
                        <a:pt x="964" y="584"/>
                      </a:lnTo>
                      <a:lnTo>
                        <a:pt x="928" y="580"/>
                      </a:lnTo>
                      <a:lnTo>
                        <a:pt x="928" y="580"/>
                      </a:lnTo>
                      <a:lnTo>
                        <a:pt x="890" y="578"/>
                      </a:lnTo>
                      <a:lnTo>
                        <a:pt x="852" y="578"/>
                      </a:lnTo>
                      <a:lnTo>
                        <a:pt x="814" y="580"/>
                      </a:lnTo>
                      <a:lnTo>
                        <a:pt x="776" y="586"/>
                      </a:lnTo>
                      <a:lnTo>
                        <a:pt x="738" y="592"/>
                      </a:lnTo>
                      <a:lnTo>
                        <a:pt x="700" y="602"/>
                      </a:lnTo>
                      <a:lnTo>
                        <a:pt x="662" y="614"/>
                      </a:lnTo>
                      <a:lnTo>
                        <a:pt x="622" y="628"/>
                      </a:lnTo>
                      <a:lnTo>
                        <a:pt x="622" y="628"/>
                      </a:lnTo>
                      <a:lnTo>
                        <a:pt x="590" y="640"/>
                      </a:lnTo>
                      <a:lnTo>
                        <a:pt x="558" y="654"/>
                      </a:lnTo>
                      <a:lnTo>
                        <a:pt x="496" y="686"/>
                      </a:lnTo>
                      <a:lnTo>
                        <a:pt x="444" y="716"/>
                      </a:lnTo>
                      <a:lnTo>
                        <a:pt x="408" y="740"/>
                      </a:lnTo>
                      <a:lnTo>
                        <a:pt x="408" y="740"/>
                      </a:lnTo>
                      <a:lnTo>
                        <a:pt x="404" y="736"/>
                      </a:lnTo>
                      <a:lnTo>
                        <a:pt x="404" y="736"/>
                      </a:lnTo>
                      <a:lnTo>
                        <a:pt x="406" y="728"/>
                      </a:lnTo>
                      <a:lnTo>
                        <a:pt x="404" y="716"/>
                      </a:lnTo>
                      <a:lnTo>
                        <a:pt x="404" y="716"/>
                      </a:lnTo>
                      <a:lnTo>
                        <a:pt x="410" y="714"/>
                      </a:lnTo>
                      <a:lnTo>
                        <a:pt x="414" y="708"/>
                      </a:lnTo>
                      <a:lnTo>
                        <a:pt x="414" y="708"/>
                      </a:lnTo>
                      <a:lnTo>
                        <a:pt x="416" y="702"/>
                      </a:lnTo>
                      <a:lnTo>
                        <a:pt x="416" y="696"/>
                      </a:lnTo>
                      <a:lnTo>
                        <a:pt x="414" y="690"/>
                      </a:lnTo>
                      <a:lnTo>
                        <a:pt x="408" y="686"/>
                      </a:lnTo>
                      <a:lnTo>
                        <a:pt x="408" y="686"/>
                      </a:lnTo>
                      <a:lnTo>
                        <a:pt x="406" y="686"/>
                      </a:lnTo>
                      <a:lnTo>
                        <a:pt x="410" y="684"/>
                      </a:lnTo>
                      <a:lnTo>
                        <a:pt x="406" y="680"/>
                      </a:lnTo>
                      <a:lnTo>
                        <a:pt x="404" y="680"/>
                      </a:lnTo>
                      <a:lnTo>
                        <a:pt x="404" y="678"/>
                      </a:lnTo>
                      <a:lnTo>
                        <a:pt x="402" y="672"/>
                      </a:lnTo>
                      <a:lnTo>
                        <a:pt x="400" y="674"/>
                      </a:lnTo>
                      <a:lnTo>
                        <a:pt x="400" y="672"/>
                      </a:lnTo>
                      <a:lnTo>
                        <a:pt x="398" y="672"/>
                      </a:lnTo>
                      <a:lnTo>
                        <a:pt x="394" y="670"/>
                      </a:lnTo>
                      <a:lnTo>
                        <a:pt x="392" y="672"/>
                      </a:lnTo>
                      <a:lnTo>
                        <a:pt x="390" y="670"/>
                      </a:lnTo>
                      <a:lnTo>
                        <a:pt x="388" y="670"/>
                      </a:lnTo>
                      <a:lnTo>
                        <a:pt x="388" y="674"/>
                      </a:lnTo>
                      <a:lnTo>
                        <a:pt x="388" y="676"/>
                      </a:lnTo>
                      <a:lnTo>
                        <a:pt x="388" y="676"/>
                      </a:lnTo>
                      <a:lnTo>
                        <a:pt x="382" y="670"/>
                      </a:lnTo>
                      <a:lnTo>
                        <a:pt x="382" y="670"/>
                      </a:lnTo>
                      <a:lnTo>
                        <a:pt x="376" y="668"/>
                      </a:lnTo>
                      <a:lnTo>
                        <a:pt x="370" y="670"/>
                      </a:lnTo>
                      <a:lnTo>
                        <a:pt x="364" y="672"/>
                      </a:lnTo>
                      <a:lnTo>
                        <a:pt x="360" y="676"/>
                      </a:lnTo>
                      <a:lnTo>
                        <a:pt x="360" y="676"/>
                      </a:lnTo>
                      <a:lnTo>
                        <a:pt x="358" y="682"/>
                      </a:lnTo>
                      <a:lnTo>
                        <a:pt x="358" y="686"/>
                      </a:lnTo>
                      <a:lnTo>
                        <a:pt x="358" y="686"/>
                      </a:lnTo>
                      <a:lnTo>
                        <a:pt x="346" y="692"/>
                      </a:lnTo>
                      <a:lnTo>
                        <a:pt x="338" y="698"/>
                      </a:lnTo>
                      <a:lnTo>
                        <a:pt x="338" y="698"/>
                      </a:lnTo>
                      <a:lnTo>
                        <a:pt x="334" y="696"/>
                      </a:lnTo>
                      <a:lnTo>
                        <a:pt x="334" y="696"/>
                      </a:lnTo>
                      <a:lnTo>
                        <a:pt x="336" y="652"/>
                      </a:lnTo>
                      <a:lnTo>
                        <a:pt x="338" y="592"/>
                      </a:lnTo>
                      <a:lnTo>
                        <a:pt x="336" y="524"/>
                      </a:lnTo>
                      <a:lnTo>
                        <a:pt x="334" y="488"/>
                      </a:lnTo>
                      <a:lnTo>
                        <a:pt x="330" y="454"/>
                      </a:lnTo>
                      <a:lnTo>
                        <a:pt x="330" y="454"/>
                      </a:lnTo>
                      <a:lnTo>
                        <a:pt x="322" y="412"/>
                      </a:lnTo>
                      <a:lnTo>
                        <a:pt x="314" y="372"/>
                      </a:lnTo>
                      <a:lnTo>
                        <a:pt x="304" y="334"/>
                      </a:lnTo>
                      <a:lnTo>
                        <a:pt x="292" y="298"/>
                      </a:lnTo>
                      <a:lnTo>
                        <a:pt x="278" y="264"/>
                      </a:lnTo>
                      <a:lnTo>
                        <a:pt x="262" y="230"/>
                      </a:lnTo>
                      <a:lnTo>
                        <a:pt x="244" y="196"/>
                      </a:lnTo>
                      <a:lnTo>
                        <a:pt x="224" y="164"/>
                      </a:lnTo>
                      <a:lnTo>
                        <a:pt x="224" y="164"/>
                      </a:lnTo>
                      <a:lnTo>
                        <a:pt x="202" y="132"/>
                      </a:lnTo>
                      <a:lnTo>
                        <a:pt x="182" y="106"/>
                      </a:lnTo>
                      <a:lnTo>
                        <a:pt x="160" y="84"/>
                      </a:lnTo>
                      <a:lnTo>
                        <a:pt x="142" y="68"/>
                      </a:lnTo>
                      <a:lnTo>
                        <a:pt x="114" y="44"/>
                      </a:lnTo>
                      <a:lnTo>
                        <a:pt x="102" y="36"/>
                      </a:lnTo>
                      <a:lnTo>
                        <a:pt x="62" y="14"/>
                      </a:lnTo>
                      <a:lnTo>
                        <a:pt x="20" y="0"/>
                      </a:lnTo>
                      <a:lnTo>
                        <a:pt x="0" y="2"/>
                      </a:lnTo>
                      <a:lnTo>
                        <a:pt x="0" y="598"/>
                      </a:lnTo>
                      <a:lnTo>
                        <a:pt x="26" y="612"/>
                      </a:lnTo>
                      <a:lnTo>
                        <a:pt x="64" y="640"/>
                      </a:lnTo>
                      <a:lnTo>
                        <a:pt x="88" y="658"/>
                      </a:lnTo>
                      <a:lnTo>
                        <a:pt x="88" y="660"/>
                      </a:lnTo>
                      <a:lnTo>
                        <a:pt x="88" y="660"/>
                      </a:lnTo>
                      <a:lnTo>
                        <a:pt x="42" y="658"/>
                      </a:lnTo>
                      <a:lnTo>
                        <a:pt x="20" y="660"/>
                      </a:lnTo>
                      <a:lnTo>
                        <a:pt x="0" y="662"/>
                      </a:lnTo>
                      <a:lnTo>
                        <a:pt x="0" y="1086"/>
                      </a:lnTo>
                      <a:lnTo>
                        <a:pt x="0" y="1086"/>
                      </a:lnTo>
                      <a:lnTo>
                        <a:pt x="16" y="1072"/>
                      </a:lnTo>
                      <a:lnTo>
                        <a:pt x="16" y="1072"/>
                      </a:lnTo>
                      <a:lnTo>
                        <a:pt x="52" y="1030"/>
                      </a:lnTo>
                      <a:lnTo>
                        <a:pt x="112" y="962"/>
                      </a:lnTo>
                      <a:lnTo>
                        <a:pt x="144" y="926"/>
                      </a:lnTo>
                      <a:lnTo>
                        <a:pt x="172" y="898"/>
                      </a:lnTo>
                      <a:lnTo>
                        <a:pt x="192" y="878"/>
                      </a:lnTo>
                      <a:lnTo>
                        <a:pt x="200" y="874"/>
                      </a:lnTo>
                      <a:lnTo>
                        <a:pt x="204" y="872"/>
                      </a:lnTo>
                      <a:lnTo>
                        <a:pt x="204" y="872"/>
                      </a:lnTo>
                      <a:lnTo>
                        <a:pt x="208" y="874"/>
                      </a:lnTo>
                      <a:lnTo>
                        <a:pt x="212" y="874"/>
                      </a:lnTo>
                      <a:lnTo>
                        <a:pt x="224" y="872"/>
                      </a:lnTo>
                      <a:lnTo>
                        <a:pt x="238" y="866"/>
                      </a:lnTo>
                      <a:lnTo>
                        <a:pt x="252" y="860"/>
                      </a:lnTo>
                      <a:lnTo>
                        <a:pt x="226" y="896"/>
                      </a:lnTo>
                      <a:lnTo>
                        <a:pt x="218" y="910"/>
                      </a:lnTo>
                      <a:lnTo>
                        <a:pt x="202" y="924"/>
                      </a:lnTo>
                      <a:lnTo>
                        <a:pt x="186" y="950"/>
                      </a:lnTo>
                      <a:lnTo>
                        <a:pt x="182" y="958"/>
                      </a:lnTo>
                      <a:lnTo>
                        <a:pt x="158" y="998"/>
                      </a:lnTo>
                      <a:lnTo>
                        <a:pt x="162" y="1004"/>
                      </a:lnTo>
                      <a:lnTo>
                        <a:pt x="160" y="1010"/>
                      </a:lnTo>
                      <a:lnTo>
                        <a:pt x="150" y="1012"/>
                      </a:lnTo>
                      <a:lnTo>
                        <a:pt x="140" y="1032"/>
                      </a:lnTo>
                      <a:lnTo>
                        <a:pt x="122" y="1062"/>
                      </a:lnTo>
                      <a:lnTo>
                        <a:pt x="120" y="1094"/>
                      </a:lnTo>
                      <a:lnTo>
                        <a:pt x="128" y="1120"/>
                      </a:lnTo>
                      <a:lnTo>
                        <a:pt x="142" y="1104"/>
                      </a:lnTo>
                      <a:lnTo>
                        <a:pt x="134" y="1124"/>
                      </a:lnTo>
                      <a:lnTo>
                        <a:pt x="162" y="1118"/>
                      </a:lnTo>
                      <a:lnTo>
                        <a:pt x="188" y="1100"/>
                      </a:lnTo>
                      <a:lnTo>
                        <a:pt x="206" y="1070"/>
                      </a:lnTo>
                      <a:lnTo>
                        <a:pt x="218" y="1052"/>
                      </a:lnTo>
                      <a:lnTo>
                        <a:pt x="216" y="1042"/>
                      </a:lnTo>
                      <a:lnTo>
                        <a:pt x="220" y="1036"/>
                      </a:lnTo>
                      <a:lnTo>
                        <a:pt x="228" y="1038"/>
                      </a:lnTo>
                      <a:lnTo>
                        <a:pt x="250" y="998"/>
                      </a:lnTo>
                      <a:lnTo>
                        <a:pt x="254" y="992"/>
                      </a:lnTo>
                      <a:lnTo>
                        <a:pt x="272" y="964"/>
                      </a:lnTo>
                      <a:lnTo>
                        <a:pt x="276" y="942"/>
                      </a:lnTo>
                      <a:lnTo>
                        <a:pt x="284" y="930"/>
                      </a:lnTo>
                      <a:lnTo>
                        <a:pt x="302" y="890"/>
                      </a:lnTo>
                      <a:lnTo>
                        <a:pt x="302" y="890"/>
                      </a:lnTo>
                      <a:lnTo>
                        <a:pt x="304" y="906"/>
                      </a:lnTo>
                      <a:lnTo>
                        <a:pt x="306" y="920"/>
                      </a:lnTo>
                      <a:lnTo>
                        <a:pt x="310" y="932"/>
                      </a:lnTo>
                      <a:lnTo>
                        <a:pt x="312" y="936"/>
                      </a:lnTo>
                      <a:lnTo>
                        <a:pt x="314" y="938"/>
                      </a:lnTo>
                      <a:lnTo>
                        <a:pt x="314" y="938"/>
                      </a:lnTo>
                      <a:lnTo>
                        <a:pt x="316" y="942"/>
                      </a:lnTo>
                      <a:lnTo>
                        <a:pt x="316" y="952"/>
                      </a:lnTo>
                      <a:lnTo>
                        <a:pt x="308" y="980"/>
                      </a:lnTo>
                      <a:lnTo>
                        <a:pt x="296" y="1018"/>
                      </a:lnTo>
                      <a:lnTo>
                        <a:pt x="282" y="1062"/>
                      </a:lnTo>
                      <a:lnTo>
                        <a:pt x="250" y="1148"/>
                      </a:lnTo>
                      <a:lnTo>
                        <a:pt x="230" y="1198"/>
                      </a:lnTo>
                      <a:lnTo>
                        <a:pt x="230" y="1198"/>
                      </a:lnTo>
                      <a:lnTo>
                        <a:pt x="228" y="1208"/>
                      </a:lnTo>
                      <a:lnTo>
                        <a:pt x="226" y="1220"/>
                      </a:lnTo>
                      <a:lnTo>
                        <a:pt x="224" y="1250"/>
                      </a:lnTo>
                      <a:lnTo>
                        <a:pt x="224" y="1278"/>
                      </a:lnTo>
                      <a:lnTo>
                        <a:pt x="224" y="1304"/>
                      </a:lnTo>
                      <a:lnTo>
                        <a:pt x="224" y="1304"/>
                      </a:lnTo>
                      <a:lnTo>
                        <a:pt x="228" y="1324"/>
                      </a:lnTo>
                      <a:lnTo>
                        <a:pt x="232" y="1342"/>
                      </a:lnTo>
                      <a:lnTo>
                        <a:pt x="236" y="1362"/>
                      </a:lnTo>
                      <a:lnTo>
                        <a:pt x="236" y="1362"/>
                      </a:lnTo>
                      <a:lnTo>
                        <a:pt x="238" y="1380"/>
                      </a:lnTo>
                      <a:lnTo>
                        <a:pt x="240" y="1394"/>
                      </a:lnTo>
                      <a:lnTo>
                        <a:pt x="242" y="1400"/>
                      </a:lnTo>
                      <a:lnTo>
                        <a:pt x="246" y="1404"/>
                      </a:lnTo>
                      <a:lnTo>
                        <a:pt x="246" y="1404"/>
                      </a:lnTo>
                      <a:lnTo>
                        <a:pt x="252" y="1412"/>
                      </a:lnTo>
                      <a:lnTo>
                        <a:pt x="254" y="1420"/>
                      </a:lnTo>
                      <a:lnTo>
                        <a:pt x="258" y="1432"/>
                      </a:lnTo>
                      <a:lnTo>
                        <a:pt x="244" y="1448"/>
                      </a:lnTo>
                      <a:lnTo>
                        <a:pt x="258" y="1516"/>
                      </a:lnTo>
                      <a:lnTo>
                        <a:pt x="304" y="1516"/>
                      </a:lnTo>
                      <a:lnTo>
                        <a:pt x="304" y="1516"/>
                      </a:lnTo>
                      <a:lnTo>
                        <a:pt x="310" y="1496"/>
                      </a:lnTo>
                      <a:lnTo>
                        <a:pt x="310" y="1496"/>
                      </a:lnTo>
                      <a:lnTo>
                        <a:pt x="314" y="1482"/>
                      </a:lnTo>
                      <a:lnTo>
                        <a:pt x="314" y="1470"/>
                      </a:lnTo>
                      <a:lnTo>
                        <a:pt x="314" y="1458"/>
                      </a:lnTo>
                      <a:lnTo>
                        <a:pt x="314" y="1458"/>
                      </a:lnTo>
                      <a:lnTo>
                        <a:pt x="314" y="1452"/>
                      </a:lnTo>
                      <a:lnTo>
                        <a:pt x="312" y="1440"/>
                      </a:lnTo>
                      <a:lnTo>
                        <a:pt x="310" y="1418"/>
                      </a:lnTo>
                      <a:lnTo>
                        <a:pt x="300" y="1390"/>
                      </a:lnTo>
                      <a:lnTo>
                        <a:pt x="300" y="1390"/>
                      </a:lnTo>
                      <a:lnTo>
                        <a:pt x="298" y="1372"/>
                      </a:lnTo>
                      <a:lnTo>
                        <a:pt x="298" y="1356"/>
                      </a:lnTo>
                      <a:lnTo>
                        <a:pt x="300" y="1338"/>
                      </a:lnTo>
                      <a:lnTo>
                        <a:pt x="306" y="1322"/>
                      </a:lnTo>
                      <a:lnTo>
                        <a:pt x="316" y="1298"/>
                      </a:lnTo>
                      <a:lnTo>
                        <a:pt x="320" y="1290"/>
                      </a:lnTo>
                      <a:lnTo>
                        <a:pt x="320" y="1290"/>
                      </a:lnTo>
                      <a:lnTo>
                        <a:pt x="326" y="1280"/>
                      </a:lnTo>
                      <a:lnTo>
                        <a:pt x="342" y="1262"/>
                      </a:lnTo>
                      <a:lnTo>
                        <a:pt x="350" y="1252"/>
                      </a:lnTo>
                      <a:lnTo>
                        <a:pt x="360" y="1246"/>
                      </a:lnTo>
                      <a:lnTo>
                        <a:pt x="368" y="1242"/>
                      </a:lnTo>
                      <a:lnTo>
                        <a:pt x="374" y="1240"/>
                      </a:lnTo>
                      <a:lnTo>
                        <a:pt x="378" y="1242"/>
                      </a:lnTo>
                      <a:lnTo>
                        <a:pt x="378" y="1242"/>
                      </a:lnTo>
                      <a:lnTo>
                        <a:pt x="386" y="1244"/>
                      </a:lnTo>
                      <a:lnTo>
                        <a:pt x="394" y="1242"/>
                      </a:lnTo>
                      <a:lnTo>
                        <a:pt x="404" y="1240"/>
                      </a:lnTo>
                      <a:lnTo>
                        <a:pt x="412" y="1236"/>
                      </a:lnTo>
                      <a:lnTo>
                        <a:pt x="426" y="1228"/>
                      </a:lnTo>
                      <a:lnTo>
                        <a:pt x="430" y="1224"/>
                      </a:lnTo>
                      <a:lnTo>
                        <a:pt x="430" y="1224"/>
                      </a:lnTo>
                      <a:lnTo>
                        <a:pt x="432" y="1220"/>
                      </a:lnTo>
                      <a:lnTo>
                        <a:pt x="436" y="1216"/>
                      </a:lnTo>
                      <a:lnTo>
                        <a:pt x="440" y="1210"/>
                      </a:lnTo>
                      <a:lnTo>
                        <a:pt x="446" y="1206"/>
                      </a:lnTo>
                      <a:lnTo>
                        <a:pt x="454" y="1204"/>
                      </a:lnTo>
                      <a:lnTo>
                        <a:pt x="466" y="1202"/>
                      </a:lnTo>
                      <a:lnTo>
                        <a:pt x="480" y="1202"/>
                      </a:lnTo>
                      <a:lnTo>
                        <a:pt x="480" y="1202"/>
                      </a:lnTo>
                      <a:lnTo>
                        <a:pt x="488" y="1204"/>
                      </a:lnTo>
                      <a:lnTo>
                        <a:pt x="496" y="1202"/>
                      </a:lnTo>
                      <a:lnTo>
                        <a:pt x="514" y="1196"/>
                      </a:lnTo>
                      <a:lnTo>
                        <a:pt x="534" y="1186"/>
                      </a:lnTo>
                      <a:lnTo>
                        <a:pt x="554" y="1172"/>
                      </a:lnTo>
                      <a:lnTo>
                        <a:pt x="586" y="1148"/>
                      </a:lnTo>
                      <a:lnTo>
                        <a:pt x="598" y="1136"/>
                      </a:lnTo>
                      <a:lnTo>
                        <a:pt x="616" y="1120"/>
                      </a:lnTo>
                      <a:lnTo>
                        <a:pt x="616" y="1120"/>
                      </a:lnTo>
                      <a:lnTo>
                        <a:pt x="620" y="1120"/>
                      </a:lnTo>
                      <a:lnTo>
                        <a:pt x="622" y="1120"/>
                      </a:lnTo>
                      <a:lnTo>
                        <a:pt x="624" y="1116"/>
                      </a:lnTo>
                      <a:lnTo>
                        <a:pt x="624" y="1104"/>
                      </a:lnTo>
                      <a:lnTo>
                        <a:pt x="620" y="1086"/>
                      </a:lnTo>
                      <a:lnTo>
                        <a:pt x="612" y="1058"/>
                      </a:lnTo>
                      <a:lnTo>
                        <a:pt x="598" y="1018"/>
                      </a:lnTo>
                      <a:lnTo>
                        <a:pt x="598" y="1018"/>
                      </a:lnTo>
                      <a:lnTo>
                        <a:pt x="590" y="998"/>
                      </a:lnTo>
                      <a:lnTo>
                        <a:pt x="580" y="978"/>
                      </a:lnTo>
                      <a:lnTo>
                        <a:pt x="558" y="938"/>
                      </a:lnTo>
                      <a:lnTo>
                        <a:pt x="558" y="938"/>
                      </a:lnTo>
                      <a:lnTo>
                        <a:pt x="586" y="948"/>
                      </a:lnTo>
                      <a:lnTo>
                        <a:pt x="628" y="970"/>
                      </a:lnTo>
                      <a:lnTo>
                        <a:pt x="658" y="986"/>
                      </a:lnTo>
                      <a:lnTo>
                        <a:pt x="688" y="1006"/>
                      </a:lnTo>
                      <a:lnTo>
                        <a:pt x="722" y="1020"/>
                      </a:lnTo>
                      <a:lnTo>
                        <a:pt x="722" y="1020"/>
                      </a:lnTo>
                      <a:lnTo>
                        <a:pt x="738" y="1022"/>
                      </a:lnTo>
                      <a:lnTo>
                        <a:pt x="750" y="1022"/>
                      </a:lnTo>
                      <a:lnTo>
                        <a:pt x="760" y="1020"/>
                      </a:lnTo>
                      <a:lnTo>
                        <a:pt x="760" y="1020"/>
                      </a:lnTo>
                      <a:lnTo>
                        <a:pt x="776" y="1012"/>
                      </a:lnTo>
                      <a:lnTo>
                        <a:pt x="802" y="1000"/>
                      </a:lnTo>
                      <a:lnTo>
                        <a:pt x="802" y="1000"/>
                      </a:lnTo>
                      <a:lnTo>
                        <a:pt x="818" y="992"/>
                      </a:lnTo>
                      <a:lnTo>
                        <a:pt x="830" y="986"/>
                      </a:lnTo>
                      <a:lnTo>
                        <a:pt x="836" y="980"/>
                      </a:lnTo>
                      <a:lnTo>
                        <a:pt x="836" y="980"/>
                      </a:lnTo>
                      <a:lnTo>
                        <a:pt x="846" y="972"/>
                      </a:lnTo>
                      <a:lnTo>
                        <a:pt x="852" y="966"/>
                      </a:lnTo>
                      <a:lnTo>
                        <a:pt x="858" y="962"/>
                      </a:lnTo>
                      <a:lnTo>
                        <a:pt x="858" y="962"/>
                      </a:lnTo>
                      <a:lnTo>
                        <a:pt x="868" y="960"/>
                      </a:lnTo>
                      <a:lnTo>
                        <a:pt x="880" y="952"/>
                      </a:lnTo>
                      <a:lnTo>
                        <a:pt x="890" y="942"/>
                      </a:lnTo>
                      <a:lnTo>
                        <a:pt x="894" y="936"/>
                      </a:lnTo>
                      <a:lnTo>
                        <a:pt x="894" y="930"/>
                      </a:lnTo>
                      <a:lnTo>
                        <a:pt x="894" y="930"/>
                      </a:lnTo>
                      <a:lnTo>
                        <a:pt x="896" y="926"/>
                      </a:lnTo>
                      <a:lnTo>
                        <a:pt x="898" y="922"/>
                      </a:lnTo>
                      <a:lnTo>
                        <a:pt x="904" y="916"/>
                      </a:lnTo>
                      <a:lnTo>
                        <a:pt x="914" y="910"/>
                      </a:lnTo>
                      <a:lnTo>
                        <a:pt x="914" y="910"/>
                      </a:lnTo>
                      <a:lnTo>
                        <a:pt x="924" y="908"/>
                      </a:lnTo>
                      <a:lnTo>
                        <a:pt x="932" y="904"/>
                      </a:lnTo>
                      <a:lnTo>
                        <a:pt x="934" y="902"/>
                      </a:lnTo>
                      <a:lnTo>
                        <a:pt x="934" y="900"/>
                      </a:lnTo>
                      <a:lnTo>
                        <a:pt x="934" y="900"/>
                      </a:lnTo>
                      <a:lnTo>
                        <a:pt x="934" y="896"/>
                      </a:lnTo>
                      <a:lnTo>
                        <a:pt x="936" y="892"/>
                      </a:lnTo>
                      <a:lnTo>
                        <a:pt x="944" y="882"/>
                      </a:lnTo>
                      <a:lnTo>
                        <a:pt x="956" y="868"/>
                      </a:lnTo>
                      <a:lnTo>
                        <a:pt x="956" y="868"/>
                      </a:lnTo>
                      <a:lnTo>
                        <a:pt x="972" y="862"/>
                      </a:lnTo>
                      <a:lnTo>
                        <a:pt x="984" y="858"/>
                      </a:lnTo>
                      <a:lnTo>
                        <a:pt x="990" y="854"/>
                      </a:lnTo>
                      <a:lnTo>
                        <a:pt x="990" y="854"/>
                      </a:lnTo>
                      <a:lnTo>
                        <a:pt x="996" y="848"/>
                      </a:lnTo>
                      <a:lnTo>
                        <a:pt x="1006" y="842"/>
                      </a:lnTo>
                      <a:lnTo>
                        <a:pt x="1020" y="838"/>
                      </a:lnTo>
                      <a:lnTo>
                        <a:pt x="1032" y="836"/>
                      </a:lnTo>
                      <a:lnTo>
                        <a:pt x="1032" y="836"/>
                      </a:lnTo>
                      <a:lnTo>
                        <a:pt x="1044" y="836"/>
                      </a:lnTo>
                      <a:lnTo>
                        <a:pt x="1054" y="832"/>
                      </a:lnTo>
                      <a:lnTo>
                        <a:pt x="1064" y="826"/>
                      </a:lnTo>
                      <a:lnTo>
                        <a:pt x="1064" y="826"/>
                      </a:lnTo>
                      <a:lnTo>
                        <a:pt x="1072" y="820"/>
                      </a:lnTo>
                      <a:lnTo>
                        <a:pt x="1080" y="816"/>
                      </a:lnTo>
                      <a:lnTo>
                        <a:pt x="1086" y="814"/>
                      </a:lnTo>
                      <a:lnTo>
                        <a:pt x="1086" y="814"/>
                      </a:lnTo>
                      <a:lnTo>
                        <a:pt x="1096" y="812"/>
                      </a:lnTo>
                      <a:lnTo>
                        <a:pt x="1106" y="808"/>
                      </a:lnTo>
                      <a:lnTo>
                        <a:pt x="1118" y="802"/>
                      </a:lnTo>
                      <a:lnTo>
                        <a:pt x="1148" y="782"/>
                      </a:lnTo>
                      <a:lnTo>
                        <a:pt x="1168" y="760"/>
                      </a:lnTo>
                      <a:lnTo>
                        <a:pt x="1180" y="738"/>
                      </a:lnTo>
                      <a:lnTo>
                        <a:pt x="1182" y="712"/>
                      </a:lnTo>
                      <a:lnTo>
                        <a:pt x="1168" y="680"/>
                      </a:lnTo>
                      <a:lnTo>
                        <a:pt x="1136" y="650"/>
                      </a:lnTo>
                      <a:close/>
                      <a:moveTo>
                        <a:pt x="390" y="678"/>
                      </a:moveTo>
                      <a:lnTo>
                        <a:pt x="390" y="680"/>
                      </a:lnTo>
                      <a:lnTo>
                        <a:pt x="390" y="678"/>
                      </a:lnTo>
                      <a:lnTo>
                        <a:pt x="390" y="678"/>
                      </a:lnTo>
                      <a:lnTo>
                        <a:pt x="390" y="678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6000"/>
                  </a:schemeClr>
                </a:solidFill>
                <a:ln w="9525">
                  <a:solidFill>
                    <a:schemeClr val="tx2">
                      <a:lumMod val="60000"/>
                      <a:lumOff val="40000"/>
                      <a:alpha val="9000"/>
                    </a:schemeClr>
                  </a:solidFill>
                  <a:round/>
                  <a:headEnd/>
                  <a:tailEnd/>
                </a:ln>
                <a:effectLst>
                  <a:glow rad="63500">
                    <a:schemeClr val="bg2">
                      <a:lumMod val="60000"/>
                      <a:lumOff val="40000"/>
                      <a:alpha val="11000"/>
                    </a:schemeClr>
                  </a:glow>
                  <a:softEdge rad="12700"/>
                </a:effectLst>
                <a:extLst/>
              </p:spPr>
              <p:txBody>
                <a:bodyPr/>
                <a:lstStyle/>
                <a:p>
                  <a:pPr defTabSz="457200">
                    <a:defRPr/>
                  </a:pPr>
                  <a:endParaRPr lang="en-US" sz="1800">
                    <a:latin typeface="+mn-lt"/>
                  </a:endParaRPr>
                </a:p>
              </p:txBody>
            </p:sp>
          </p:grpSp>
          <p:grpSp>
            <p:nvGrpSpPr>
              <p:cNvPr id="18" name="Group 92"/>
              <p:cNvGrpSpPr>
                <a:grpSpLocks noChangeAspect="1"/>
              </p:cNvGrpSpPr>
              <p:nvPr/>
            </p:nvGrpSpPr>
            <p:grpSpPr>
              <a:xfrm>
                <a:off x="4" y="2846361"/>
                <a:ext cx="930494" cy="1301751"/>
                <a:chOff x="5073650" y="2381609"/>
                <a:chExt cx="1257300" cy="1758950"/>
              </a:xfrm>
              <a:solidFill>
                <a:schemeClr val="bg2">
                  <a:lumMod val="50000"/>
                  <a:lumOff val="50000"/>
                  <a:alpha val="8000"/>
                </a:schemeClr>
              </a:solidFill>
              <a:effectLst/>
            </p:grpSpPr>
            <p:sp>
              <p:nvSpPr>
                <p:cNvPr id="200" name="Freeform 49"/>
                <p:cNvSpPr>
                  <a:spLocks/>
                </p:cNvSpPr>
                <p:nvPr/>
              </p:nvSpPr>
              <p:spPr bwMode="auto">
                <a:xfrm>
                  <a:off x="5073650" y="3192463"/>
                  <a:ext cx="114300" cy="177800"/>
                </a:xfrm>
                <a:custGeom>
                  <a:avLst/>
                  <a:gdLst>
                    <a:gd name="T0" fmla="*/ 70 w 72"/>
                    <a:gd name="T1" fmla="*/ 112 h 112"/>
                    <a:gd name="T2" fmla="*/ 70 w 72"/>
                    <a:gd name="T3" fmla="*/ 112 h 112"/>
                    <a:gd name="T4" fmla="*/ 72 w 72"/>
                    <a:gd name="T5" fmla="*/ 110 h 112"/>
                    <a:gd name="T6" fmla="*/ 72 w 72"/>
                    <a:gd name="T7" fmla="*/ 110 h 112"/>
                    <a:gd name="T8" fmla="*/ 64 w 72"/>
                    <a:gd name="T9" fmla="*/ 96 h 112"/>
                    <a:gd name="T10" fmla="*/ 8 w 72"/>
                    <a:gd name="T11" fmla="*/ 10 h 112"/>
                    <a:gd name="T12" fmla="*/ 8 w 72"/>
                    <a:gd name="T13" fmla="*/ 10 h 112"/>
                    <a:gd name="T14" fmla="*/ 2 w 72"/>
                    <a:gd name="T15" fmla="*/ 2 h 112"/>
                    <a:gd name="T16" fmla="*/ 0 w 72"/>
                    <a:gd name="T17" fmla="*/ 0 h 112"/>
                    <a:gd name="T18" fmla="*/ 0 w 72"/>
                    <a:gd name="T19" fmla="*/ 2 h 112"/>
                    <a:gd name="T20" fmla="*/ 0 w 72"/>
                    <a:gd name="T21" fmla="*/ 2 h 112"/>
                    <a:gd name="T22" fmla="*/ 2 w 72"/>
                    <a:gd name="T23" fmla="*/ 10 h 112"/>
                    <a:gd name="T24" fmla="*/ 8 w 72"/>
                    <a:gd name="T25" fmla="*/ 22 h 112"/>
                    <a:gd name="T26" fmla="*/ 60 w 72"/>
                    <a:gd name="T27" fmla="*/ 98 h 112"/>
                    <a:gd name="T28" fmla="*/ 60 w 72"/>
                    <a:gd name="T29" fmla="*/ 98 h 112"/>
                    <a:gd name="T30" fmla="*/ 66 w 72"/>
                    <a:gd name="T31" fmla="*/ 108 h 112"/>
                    <a:gd name="T32" fmla="*/ 70 w 72"/>
                    <a:gd name="T33" fmla="*/ 112 h 112"/>
                    <a:gd name="T34" fmla="*/ 70 w 72"/>
                    <a:gd name="T35" fmla="*/ 112 h 1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72" h="112">
                      <a:moveTo>
                        <a:pt x="70" y="112"/>
                      </a:moveTo>
                      <a:lnTo>
                        <a:pt x="70" y="112"/>
                      </a:lnTo>
                      <a:lnTo>
                        <a:pt x="72" y="110"/>
                      </a:lnTo>
                      <a:lnTo>
                        <a:pt x="72" y="110"/>
                      </a:lnTo>
                      <a:lnTo>
                        <a:pt x="64" y="96"/>
                      </a:lnTo>
                      <a:lnTo>
                        <a:pt x="8" y="10"/>
                      </a:lnTo>
                      <a:lnTo>
                        <a:pt x="8" y="10"/>
                      </a:lnTo>
                      <a:lnTo>
                        <a:pt x="2" y="2"/>
                      </a:ln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2" y="10"/>
                      </a:lnTo>
                      <a:lnTo>
                        <a:pt x="8" y="22"/>
                      </a:lnTo>
                      <a:lnTo>
                        <a:pt x="60" y="98"/>
                      </a:lnTo>
                      <a:lnTo>
                        <a:pt x="60" y="98"/>
                      </a:lnTo>
                      <a:lnTo>
                        <a:pt x="66" y="108"/>
                      </a:lnTo>
                      <a:lnTo>
                        <a:pt x="70" y="112"/>
                      </a:lnTo>
                      <a:lnTo>
                        <a:pt x="70" y="11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01" name="Freeform 50"/>
                <p:cNvSpPr>
                  <a:spLocks/>
                </p:cNvSpPr>
                <p:nvPr/>
              </p:nvSpPr>
              <p:spPr bwMode="auto">
                <a:xfrm>
                  <a:off x="5191125" y="3379788"/>
                  <a:ext cx="0" cy="3175"/>
                </a:xfrm>
                <a:custGeom>
                  <a:avLst/>
                  <a:gdLst>
                    <a:gd name="T0" fmla="*/ 0 h 2"/>
                    <a:gd name="T1" fmla="*/ 0 h 2"/>
                    <a:gd name="T2" fmla="*/ 2 h 2"/>
                    <a:gd name="T3" fmla="*/ 2 h 2"/>
                    <a:gd name="T4" fmla="*/ 0 h 2"/>
                    <a:gd name="T5" fmla="*/ 0 h 2"/>
                    <a:gd name="T6" fmla="*/ 0 h 2"/>
                    <a:gd name="T7" fmla="*/ 0 h 2"/>
                    <a:gd name="T8" fmla="*/ 0 h 2"/>
                    <a:gd name="T9" fmla="*/ 0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  <a:cxn ang="0">
                      <a:pos x="0" y="T4"/>
                    </a:cxn>
                    <a:cxn ang="0">
                      <a:pos x="0" y="T5"/>
                    </a:cxn>
                    <a:cxn ang="0">
                      <a:pos x="0" y="T6"/>
                    </a:cxn>
                    <a:cxn ang="0">
                      <a:pos x="0" y="T7"/>
                    </a:cxn>
                    <a:cxn ang="0">
                      <a:pos x="0" y="T8"/>
                    </a:cxn>
                    <a:cxn ang="0">
                      <a:pos x="0" y="T9"/>
                    </a:cxn>
                  </a:cxnLst>
                  <a:rect l="0" t="0" r="r" b="b"/>
                  <a:pathLst>
                    <a:path h="2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02" name="Freeform 51"/>
                <p:cNvSpPr>
                  <a:spLocks/>
                </p:cNvSpPr>
                <p:nvPr/>
              </p:nvSpPr>
              <p:spPr bwMode="auto">
                <a:xfrm>
                  <a:off x="5210175" y="2935288"/>
                  <a:ext cx="292100" cy="434975"/>
                </a:xfrm>
                <a:custGeom>
                  <a:avLst/>
                  <a:gdLst>
                    <a:gd name="T0" fmla="*/ 2 w 184"/>
                    <a:gd name="T1" fmla="*/ 274 h 274"/>
                    <a:gd name="T2" fmla="*/ 2 w 184"/>
                    <a:gd name="T3" fmla="*/ 274 h 274"/>
                    <a:gd name="T4" fmla="*/ 12 w 184"/>
                    <a:gd name="T5" fmla="*/ 260 h 274"/>
                    <a:gd name="T6" fmla="*/ 160 w 184"/>
                    <a:gd name="T7" fmla="*/ 36 h 274"/>
                    <a:gd name="T8" fmla="*/ 160 w 184"/>
                    <a:gd name="T9" fmla="*/ 36 h 274"/>
                    <a:gd name="T10" fmla="*/ 168 w 184"/>
                    <a:gd name="T11" fmla="*/ 26 h 274"/>
                    <a:gd name="T12" fmla="*/ 176 w 184"/>
                    <a:gd name="T13" fmla="*/ 18 h 274"/>
                    <a:gd name="T14" fmla="*/ 176 w 184"/>
                    <a:gd name="T15" fmla="*/ 18 h 274"/>
                    <a:gd name="T16" fmla="*/ 182 w 184"/>
                    <a:gd name="T17" fmla="*/ 12 h 274"/>
                    <a:gd name="T18" fmla="*/ 184 w 184"/>
                    <a:gd name="T19" fmla="*/ 4 h 274"/>
                    <a:gd name="T20" fmla="*/ 184 w 184"/>
                    <a:gd name="T21" fmla="*/ 4 h 274"/>
                    <a:gd name="T22" fmla="*/ 184 w 184"/>
                    <a:gd name="T23" fmla="*/ 2 h 274"/>
                    <a:gd name="T24" fmla="*/ 182 w 184"/>
                    <a:gd name="T25" fmla="*/ 0 h 274"/>
                    <a:gd name="T26" fmla="*/ 180 w 184"/>
                    <a:gd name="T27" fmla="*/ 0 h 274"/>
                    <a:gd name="T28" fmla="*/ 176 w 184"/>
                    <a:gd name="T29" fmla="*/ 2 h 274"/>
                    <a:gd name="T30" fmla="*/ 176 w 184"/>
                    <a:gd name="T31" fmla="*/ 2 h 274"/>
                    <a:gd name="T32" fmla="*/ 168 w 184"/>
                    <a:gd name="T33" fmla="*/ 10 h 274"/>
                    <a:gd name="T34" fmla="*/ 160 w 184"/>
                    <a:gd name="T35" fmla="*/ 20 h 274"/>
                    <a:gd name="T36" fmla="*/ 160 w 184"/>
                    <a:gd name="T37" fmla="*/ 20 h 274"/>
                    <a:gd name="T38" fmla="*/ 144 w 184"/>
                    <a:gd name="T39" fmla="*/ 44 h 274"/>
                    <a:gd name="T40" fmla="*/ 8 w 184"/>
                    <a:gd name="T41" fmla="*/ 258 h 274"/>
                    <a:gd name="T42" fmla="*/ 8 w 184"/>
                    <a:gd name="T43" fmla="*/ 258 h 274"/>
                    <a:gd name="T44" fmla="*/ 0 w 184"/>
                    <a:gd name="T45" fmla="*/ 272 h 274"/>
                    <a:gd name="T46" fmla="*/ 0 w 184"/>
                    <a:gd name="T47" fmla="*/ 272 h 274"/>
                    <a:gd name="T48" fmla="*/ 0 w 184"/>
                    <a:gd name="T49" fmla="*/ 274 h 274"/>
                    <a:gd name="T50" fmla="*/ 0 w 184"/>
                    <a:gd name="T51" fmla="*/ 274 h 274"/>
                    <a:gd name="T52" fmla="*/ 2 w 184"/>
                    <a:gd name="T53" fmla="*/ 274 h 274"/>
                    <a:gd name="T54" fmla="*/ 2 w 184"/>
                    <a:gd name="T55" fmla="*/ 274 h 27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4" h="274">
                      <a:moveTo>
                        <a:pt x="2" y="274"/>
                      </a:moveTo>
                      <a:lnTo>
                        <a:pt x="2" y="274"/>
                      </a:lnTo>
                      <a:lnTo>
                        <a:pt x="12" y="260"/>
                      </a:lnTo>
                      <a:lnTo>
                        <a:pt x="160" y="36"/>
                      </a:lnTo>
                      <a:lnTo>
                        <a:pt x="160" y="36"/>
                      </a:lnTo>
                      <a:lnTo>
                        <a:pt x="168" y="26"/>
                      </a:lnTo>
                      <a:lnTo>
                        <a:pt x="176" y="18"/>
                      </a:lnTo>
                      <a:lnTo>
                        <a:pt x="176" y="18"/>
                      </a:lnTo>
                      <a:lnTo>
                        <a:pt x="182" y="12"/>
                      </a:lnTo>
                      <a:lnTo>
                        <a:pt x="184" y="4"/>
                      </a:lnTo>
                      <a:lnTo>
                        <a:pt x="184" y="4"/>
                      </a:lnTo>
                      <a:lnTo>
                        <a:pt x="184" y="2"/>
                      </a:lnTo>
                      <a:lnTo>
                        <a:pt x="182" y="0"/>
                      </a:lnTo>
                      <a:lnTo>
                        <a:pt x="180" y="0"/>
                      </a:lnTo>
                      <a:lnTo>
                        <a:pt x="176" y="2"/>
                      </a:lnTo>
                      <a:lnTo>
                        <a:pt x="176" y="2"/>
                      </a:lnTo>
                      <a:lnTo>
                        <a:pt x="168" y="10"/>
                      </a:lnTo>
                      <a:lnTo>
                        <a:pt x="160" y="20"/>
                      </a:lnTo>
                      <a:lnTo>
                        <a:pt x="160" y="20"/>
                      </a:lnTo>
                      <a:lnTo>
                        <a:pt x="144" y="44"/>
                      </a:lnTo>
                      <a:lnTo>
                        <a:pt x="8" y="258"/>
                      </a:lnTo>
                      <a:lnTo>
                        <a:pt x="8" y="258"/>
                      </a:lnTo>
                      <a:lnTo>
                        <a:pt x="0" y="272"/>
                      </a:lnTo>
                      <a:lnTo>
                        <a:pt x="0" y="272"/>
                      </a:lnTo>
                      <a:lnTo>
                        <a:pt x="0" y="274"/>
                      </a:lnTo>
                      <a:lnTo>
                        <a:pt x="0" y="274"/>
                      </a:lnTo>
                      <a:lnTo>
                        <a:pt x="2" y="274"/>
                      </a:lnTo>
                      <a:lnTo>
                        <a:pt x="2" y="27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03" name="Freeform 52"/>
                <p:cNvSpPr>
                  <a:spLocks noEditPoints="1"/>
                </p:cNvSpPr>
                <p:nvPr/>
              </p:nvSpPr>
              <p:spPr bwMode="auto">
                <a:xfrm>
                  <a:off x="5073650" y="2381609"/>
                  <a:ext cx="1257300" cy="1758950"/>
                </a:xfrm>
                <a:custGeom>
                  <a:avLst/>
                  <a:gdLst>
                    <a:gd name="T0" fmla="*/ 780 w 792"/>
                    <a:gd name="T1" fmla="*/ 16 h 1108"/>
                    <a:gd name="T2" fmla="*/ 752 w 792"/>
                    <a:gd name="T3" fmla="*/ 4 h 1108"/>
                    <a:gd name="T4" fmla="*/ 622 w 792"/>
                    <a:gd name="T5" fmla="*/ 26 h 1108"/>
                    <a:gd name="T6" fmla="*/ 230 w 792"/>
                    <a:gd name="T7" fmla="*/ 382 h 1108"/>
                    <a:gd name="T8" fmla="*/ 118 w 792"/>
                    <a:gd name="T9" fmla="*/ 576 h 1108"/>
                    <a:gd name="T10" fmla="*/ 106 w 792"/>
                    <a:gd name="T11" fmla="*/ 550 h 1108"/>
                    <a:gd name="T12" fmla="*/ 112 w 792"/>
                    <a:gd name="T13" fmla="*/ 538 h 1108"/>
                    <a:gd name="T14" fmla="*/ 94 w 792"/>
                    <a:gd name="T15" fmla="*/ 520 h 1108"/>
                    <a:gd name="T16" fmla="*/ 90 w 792"/>
                    <a:gd name="T17" fmla="*/ 516 h 1108"/>
                    <a:gd name="T18" fmla="*/ 80 w 792"/>
                    <a:gd name="T19" fmla="*/ 512 h 1108"/>
                    <a:gd name="T20" fmla="*/ 72 w 792"/>
                    <a:gd name="T21" fmla="*/ 516 h 1108"/>
                    <a:gd name="T22" fmla="*/ 68 w 792"/>
                    <a:gd name="T23" fmla="*/ 522 h 1108"/>
                    <a:gd name="T24" fmla="*/ 56 w 792"/>
                    <a:gd name="T25" fmla="*/ 522 h 1108"/>
                    <a:gd name="T26" fmla="*/ 44 w 792"/>
                    <a:gd name="T27" fmla="*/ 538 h 1108"/>
                    <a:gd name="T28" fmla="*/ 40 w 792"/>
                    <a:gd name="T29" fmla="*/ 560 h 1108"/>
                    <a:gd name="T30" fmla="*/ 0 w 792"/>
                    <a:gd name="T31" fmla="*/ 900 h 1108"/>
                    <a:gd name="T32" fmla="*/ 46 w 792"/>
                    <a:gd name="T33" fmla="*/ 738 h 1108"/>
                    <a:gd name="T34" fmla="*/ 32 w 792"/>
                    <a:gd name="T35" fmla="*/ 854 h 1108"/>
                    <a:gd name="T36" fmla="*/ 40 w 792"/>
                    <a:gd name="T37" fmla="*/ 950 h 1108"/>
                    <a:gd name="T38" fmla="*/ 32 w 792"/>
                    <a:gd name="T39" fmla="*/ 1026 h 1108"/>
                    <a:gd name="T40" fmla="*/ 80 w 792"/>
                    <a:gd name="T41" fmla="*/ 1078 h 1108"/>
                    <a:gd name="T42" fmla="*/ 120 w 792"/>
                    <a:gd name="T43" fmla="*/ 964 h 1108"/>
                    <a:gd name="T44" fmla="*/ 120 w 792"/>
                    <a:gd name="T45" fmla="*/ 896 h 1108"/>
                    <a:gd name="T46" fmla="*/ 114 w 792"/>
                    <a:gd name="T47" fmla="*/ 814 h 1108"/>
                    <a:gd name="T48" fmla="*/ 108 w 792"/>
                    <a:gd name="T49" fmla="*/ 732 h 1108"/>
                    <a:gd name="T50" fmla="*/ 156 w 792"/>
                    <a:gd name="T51" fmla="*/ 900 h 1108"/>
                    <a:gd name="T52" fmla="*/ 204 w 792"/>
                    <a:gd name="T53" fmla="*/ 1010 h 1108"/>
                    <a:gd name="T54" fmla="*/ 242 w 792"/>
                    <a:gd name="T55" fmla="*/ 1064 h 1108"/>
                    <a:gd name="T56" fmla="*/ 294 w 792"/>
                    <a:gd name="T57" fmla="*/ 1102 h 1108"/>
                    <a:gd name="T58" fmla="*/ 316 w 792"/>
                    <a:gd name="T59" fmla="*/ 1104 h 1108"/>
                    <a:gd name="T60" fmla="*/ 366 w 792"/>
                    <a:gd name="T61" fmla="*/ 1096 h 1108"/>
                    <a:gd name="T62" fmla="*/ 408 w 792"/>
                    <a:gd name="T63" fmla="*/ 1072 h 1108"/>
                    <a:gd name="T64" fmla="*/ 432 w 792"/>
                    <a:gd name="T65" fmla="*/ 1058 h 1108"/>
                    <a:gd name="T66" fmla="*/ 454 w 792"/>
                    <a:gd name="T67" fmla="*/ 1034 h 1108"/>
                    <a:gd name="T68" fmla="*/ 470 w 792"/>
                    <a:gd name="T69" fmla="*/ 1030 h 1108"/>
                    <a:gd name="T70" fmla="*/ 502 w 792"/>
                    <a:gd name="T71" fmla="*/ 1002 h 1108"/>
                    <a:gd name="T72" fmla="*/ 508 w 792"/>
                    <a:gd name="T73" fmla="*/ 988 h 1108"/>
                    <a:gd name="T74" fmla="*/ 534 w 792"/>
                    <a:gd name="T75" fmla="*/ 974 h 1108"/>
                    <a:gd name="T76" fmla="*/ 550 w 792"/>
                    <a:gd name="T77" fmla="*/ 952 h 1108"/>
                    <a:gd name="T78" fmla="*/ 576 w 792"/>
                    <a:gd name="T79" fmla="*/ 860 h 1108"/>
                    <a:gd name="T80" fmla="*/ 580 w 792"/>
                    <a:gd name="T81" fmla="*/ 832 h 1108"/>
                    <a:gd name="T82" fmla="*/ 524 w 792"/>
                    <a:gd name="T83" fmla="*/ 726 h 1108"/>
                    <a:gd name="T84" fmla="*/ 460 w 792"/>
                    <a:gd name="T85" fmla="*/ 674 h 1108"/>
                    <a:gd name="T86" fmla="*/ 564 w 792"/>
                    <a:gd name="T87" fmla="*/ 630 h 1108"/>
                    <a:gd name="T88" fmla="*/ 694 w 792"/>
                    <a:gd name="T89" fmla="*/ 536 h 1108"/>
                    <a:gd name="T90" fmla="*/ 756 w 792"/>
                    <a:gd name="T91" fmla="*/ 300 h 1108"/>
                    <a:gd name="T92" fmla="*/ 74 w 792"/>
                    <a:gd name="T93" fmla="*/ 522 h 1108"/>
                    <a:gd name="T94" fmla="*/ 74 w 792"/>
                    <a:gd name="T95" fmla="*/ 522 h 11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792" h="1108">
                      <a:moveTo>
                        <a:pt x="792" y="30"/>
                      </a:moveTo>
                      <a:lnTo>
                        <a:pt x="792" y="30"/>
                      </a:lnTo>
                      <a:lnTo>
                        <a:pt x="786" y="20"/>
                      </a:lnTo>
                      <a:lnTo>
                        <a:pt x="780" y="16"/>
                      </a:lnTo>
                      <a:lnTo>
                        <a:pt x="774" y="12"/>
                      </a:lnTo>
                      <a:lnTo>
                        <a:pt x="774" y="12"/>
                      </a:lnTo>
                      <a:lnTo>
                        <a:pt x="764" y="6"/>
                      </a:lnTo>
                      <a:lnTo>
                        <a:pt x="752" y="4"/>
                      </a:lnTo>
                      <a:lnTo>
                        <a:pt x="732" y="0"/>
                      </a:lnTo>
                      <a:lnTo>
                        <a:pt x="716" y="0"/>
                      </a:lnTo>
                      <a:lnTo>
                        <a:pt x="710" y="0"/>
                      </a:lnTo>
                      <a:lnTo>
                        <a:pt x="622" y="26"/>
                      </a:lnTo>
                      <a:lnTo>
                        <a:pt x="522" y="78"/>
                      </a:lnTo>
                      <a:lnTo>
                        <a:pt x="418" y="162"/>
                      </a:lnTo>
                      <a:lnTo>
                        <a:pt x="338" y="244"/>
                      </a:lnTo>
                      <a:lnTo>
                        <a:pt x="230" y="382"/>
                      </a:lnTo>
                      <a:lnTo>
                        <a:pt x="166" y="484"/>
                      </a:lnTo>
                      <a:lnTo>
                        <a:pt x="128" y="552"/>
                      </a:lnTo>
                      <a:lnTo>
                        <a:pt x="118" y="576"/>
                      </a:lnTo>
                      <a:lnTo>
                        <a:pt x="118" y="576"/>
                      </a:lnTo>
                      <a:lnTo>
                        <a:pt x="118" y="570"/>
                      </a:lnTo>
                      <a:lnTo>
                        <a:pt x="118" y="570"/>
                      </a:lnTo>
                      <a:lnTo>
                        <a:pt x="114" y="562"/>
                      </a:lnTo>
                      <a:lnTo>
                        <a:pt x="106" y="550"/>
                      </a:lnTo>
                      <a:lnTo>
                        <a:pt x="106" y="550"/>
                      </a:lnTo>
                      <a:lnTo>
                        <a:pt x="110" y="544"/>
                      </a:lnTo>
                      <a:lnTo>
                        <a:pt x="112" y="538"/>
                      </a:lnTo>
                      <a:lnTo>
                        <a:pt x="112" y="538"/>
                      </a:lnTo>
                      <a:lnTo>
                        <a:pt x="110" y="530"/>
                      </a:lnTo>
                      <a:lnTo>
                        <a:pt x="106" y="526"/>
                      </a:lnTo>
                      <a:lnTo>
                        <a:pt x="102" y="522"/>
                      </a:lnTo>
                      <a:lnTo>
                        <a:pt x="94" y="520"/>
                      </a:lnTo>
                      <a:lnTo>
                        <a:pt x="94" y="520"/>
                      </a:lnTo>
                      <a:lnTo>
                        <a:pt x="92" y="520"/>
                      </a:lnTo>
                      <a:lnTo>
                        <a:pt x="94" y="516"/>
                      </a:lnTo>
                      <a:lnTo>
                        <a:pt x="90" y="516"/>
                      </a:lnTo>
                      <a:lnTo>
                        <a:pt x="86" y="516"/>
                      </a:lnTo>
                      <a:lnTo>
                        <a:pt x="86" y="516"/>
                      </a:lnTo>
                      <a:lnTo>
                        <a:pt x="80" y="512"/>
                      </a:lnTo>
                      <a:lnTo>
                        <a:pt x="80" y="512"/>
                      </a:lnTo>
                      <a:lnTo>
                        <a:pt x="80" y="512"/>
                      </a:lnTo>
                      <a:lnTo>
                        <a:pt x="76" y="514"/>
                      </a:lnTo>
                      <a:lnTo>
                        <a:pt x="72" y="512"/>
                      </a:lnTo>
                      <a:lnTo>
                        <a:pt x="72" y="516"/>
                      </a:lnTo>
                      <a:lnTo>
                        <a:pt x="68" y="516"/>
                      </a:lnTo>
                      <a:lnTo>
                        <a:pt x="66" y="516"/>
                      </a:lnTo>
                      <a:lnTo>
                        <a:pt x="68" y="520"/>
                      </a:lnTo>
                      <a:lnTo>
                        <a:pt x="68" y="522"/>
                      </a:lnTo>
                      <a:lnTo>
                        <a:pt x="68" y="522"/>
                      </a:lnTo>
                      <a:lnTo>
                        <a:pt x="62" y="520"/>
                      </a:lnTo>
                      <a:lnTo>
                        <a:pt x="62" y="520"/>
                      </a:lnTo>
                      <a:lnTo>
                        <a:pt x="56" y="522"/>
                      </a:lnTo>
                      <a:lnTo>
                        <a:pt x="50" y="526"/>
                      </a:lnTo>
                      <a:lnTo>
                        <a:pt x="46" y="530"/>
                      </a:lnTo>
                      <a:lnTo>
                        <a:pt x="44" y="538"/>
                      </a:lnTo>
                      <a:lnTo>
                        <a:pt x="44" y="538"/>
                      </a:lnTo>
                      <a:lnTo>
                        <a:pt x="46" y="542"/>
                      </a:lnTo>
                      <a:lnTo>
                        <a:pt x="48" y="548"/>
                      </a:lnTo>
                      <a:lnTo>
                        <a:pt x="48" y="548"/>
                      </a:lnTo>
                      <a:lnTo>
                        <a:pt x="40" y="560"/>
                      </a:lnTo>
                      <a:lnTo>
                        <a:pt x="36" y="568"/>
                      </a:lnTo>
                      <a:lnTo>
                        <a:pt x="28" y="552"/>
                      </a:lnTo>
                      <a:lnTo>
                        <a:pt x="0" y="502"/>
                      </a:lnTo>
                      <a:lnTo>
                        <a:pt x="0" y="900"/>
                      </a:lnTo>
                      <a:lnTo>
                        <a:pt x="0" y="900"/>
                      </a:lnTo>
                      <a:lnTo>
                        <a:pt x="18" y="834"/>
                      </a:lnTo>
                      <a:lnTo>
                        <a:pt x="32" y="782"/>
                      </a:lnTo>
                      <a:lnTo>
                        <a:pt x="46" y="738"/>
                      </a:lnTo>
                      <a:lnTo>
                        <a:pt x="44" y="766"/>
                      </a:lnTo>
                      <a:lnTo>
                        <a:pt x="38" y="814"/>
                      </a:lnTo>
                      <a:lnTo>
                        <a:pt x="40" y="832"/>
                      </a:lnTo>
                      <a:lnTo>
                        <a:pt x="32" y="854"/>
                      </a:lnTo>
                      <a:lnTo>
                        <a:pt x="32" y="888"/>
                      </a:lnTo>
                      <a:lnTo>
                        <a:pt x="32" y="896"/>
                      </a:lnTo>
                      <a:lnTo>
                        <a:pt x="32" y="946"/>
                      </a:lnTo>
                      <a:lnTo>
                        <a:pt x="40" y="950"/>
                      </a:lnTo>
                      <a:lnTo>
                        <a:pt x="40" y="958"/>
                      </a:lnTo>
                      <a:lnTo>
                        <a:pt x="32" y="964"/>
                      </a:lnTo>
                      <a:lnTo>
                        <a:pt x="32" y="988"/>
                      </a:lnTo>
                      <a:lnTo>
                        <a:pt x="32" y="1026"/>
                      </a:lnTo>
                      <a:lnTo>
                        <a:pt x="48" y="1058"/>
                      </a:lnTo>
                      <a:lnTo>
                        <a:pt x="72" y="1078"/>
                      </a:lnTo>
                      <a:lnTo>
                        <a:pt x="76" y="1056"/>
                      </a:lnTo>
                      <a:lnTo>
                        <a:pt x="80" y="1078"/>
                      </a:lnTo>
                      <a:lnTo>
                        <a:pt x="104" y="1058"/>
                      </a:lnTo>
                      <a:lnTo>
                        <a:pt x="120" y="1026"/>
                      </a:lnTo>
                      <a:lnTo>
                        <a:pt x="120" y="988"/>
                      </a:lnTo>
                      <a:lnTo>
                        <a:pt x="120" y="964"/>
                      </a:lnTo>
                      <a:lnTo>
                        <a:pt x="112" y="958"/>
                      </a:lnTo>
                      <a:lnTo>
                        <a:pt x="112" y="950"/>
                      </a:lnTo>
                      <a:lnTo>
                        <a:pt x="120" y="946"/>
                      </a:lnTo>
                      <a:lnTo>
                        <a:pt x="120" y="896"/>
                      </a:lnTo>
                      <a:lnTo>
                        <a:pt x="120" y="888"/>
                      </a:lnTo>
                      <a:lnTo>
                        <a:pt x="120" y="854"/>
                      </a:lnTo>
                      <a:lnTo>
                        <a:pt x="112" y="832"/>
                      </a:lnTo>
                      <a:lnTo>
                        <a:pt x="114" y="814"/>
                      </a:lnTo>
                      <a:lnTo>
                        <a:pt x="108" y="766"/>
                      </a:lnTo>
                      <a:lnTo>
                        <a:pt x="106" y="738"/>
                      </a:lnTo>
                      <a:lnTo>
                        <a:pt x="106" y="738"/>
                      </a:lnTo>
                      <a:lnTo>
                        <a:pt x="108" y="732"/>
                      </a:lnTo>
                      <a:lnTo>
                        <a:pt x="108" y="732"/>
                      </a:lnTo>
                      <a:lnTo>
                        <a:pt x="122" y="778"/>
                      </a:lnTo>
                      <a:lnTo>
                        <a:pt x="138" y="834"/>
                      </a:lnTo>
                      <a:lnTo>
                        <a:pt x="156" y="900"/>
                      </a:lnTo>
                      <a:lnTo>
                        <a:pt x="156" y="900"/>
                      </a:lnTo>
                      <a:lnTo>
                        <a:pt x="174" y="942"/>
                      </a:lnTo>
                      <a:lnTo>
                        <a:pt x="190" y="978"/>
                      </a:lnTo>
                      <a:lnTo>
                        <a:pt x="204" y="1010"/>
                      </a:lnTo>
                      <a:lnTo>
                        <a:pt x="204" y="1010"/>
                      </a:lnTo>
                      <a:lnTo>
                        <a:pt x="218" y="1034"/>
                      </a:lnTo>
                      <a:lnTo>
                        <a:pt x="230" y="1050"/>
                      </a:lnTo>
                      <a:lnTo>
                        <a:pt x="242" y="1064"/>
                      </a:lnTo>
                      <a:lnTo>
                        <a:pt x="268" y="1090"/>
                      </a:lnTo>
                      <a:lnTo>
                        <a:pt x="284" y="1100"/>
                      </a:lnTo>
                      <a:lnTo>
                        <a:pt x="294" y="1102"/>
                      </a:lnTo>
                      <a:lnTo>
                        <a:pt x="294" y="1102"/>
                      </a:lnTo>
                      <a:lnTo>
                        <a:pt x="296" y="1100"/>
                      </a:lnTo>
                      <a:lnTo>
                        <a:pt x="300" y="1098"/>
                      </a:lnTo>
                      <a:lnTo>
                        <a:pt x="308" y="1100"/>
                      </a:lnTo>
                      <a:lnTo>
                        <a:pt x="316" y="1104"/>
                      </a:lnTo>
                      <a:lnTo>
                        <a:pt x="316" y="1104"/>
                      </a:lnTo>
                      <a:lnTo>
                        <a:pt x="322" y="1108"/>
                      </a:lnTo>
                      <a:lnTo>
                        <a:pt x="350" y="1108"/>
                      </a:lnTo>
                      <a:lnTo>
                        <a:pt x="366" y="1096"/>
                      </a:lnTo>
                      <a:lnTo>
                        <a:pt x="384" y="1082"/>
                      </a:lnTo>
                      <a:lnTo>
                        <a:pt x="384" y="1082"/>
                      </a:lnTo>
                      <a:lnTo>
                        <a:pt x="396" y="1076"/>
                      </a:lnTo>
                      <a:lnTo>
                        <a:pt x="408" y="1072"/>
                      </a:lnTo>
                      <a:lnTo>
                        <a:pt x="418" y="1068"/>
                      </a:lnTo>
                      <a:lnTo>
                        <a:pt x="418" y="1068"/>
                      </a:lnTo>
                      <a:lnTo>
                        <a:pt x="426" y="1064"/>
                      </a:lnTo>
                      <a:lnTo>
                        <a:pt x="432" y="1058"/>
                      </a:lnTo>
                      <a:lnTo>
                        <a:pt x="438" y="1050"/>
                      </a:lnTo>
                      <a:lnTo>
                        <a:pt x="438" y="1050"/>
                      </a:lnTo>
                      <a:lnTo>
                        <a:pt x="446" y="1040"/>
                      </a:lnTo>
                      <a:lnTo>
                        <a:pt x="454" y="1034"/>
                      </a:lnTo>
                      <a:lnTo>
                        <a:pt x="458" y="1032"/>
                      </a:lnTo>
                      <a:lnTo>
                        <a:pt x="462" y="1030"/>
                      </a:lnTo>
                      <a:lnTo>
                        <a:pt x="462" y="1030"/>
                      </a:lnTo>
                      <a:lnTo>
                        <a:pt x="470" y="1030"/>
                      </a:lnTo>
                      <a:lnTo>
                        <a:pt x="480" y="1026"/>
                      </a:lnTo>
                      <a:lnTo>
                        <a:pt x="492" y="1014"/>
                      </a:lnTo>
                      <a:lnTo>
                        <a:pt x="492" y="1014"/>
                      </a:lnTo>
                      <a:lnTo>
                        <a:pt x="502" y="1002"/>
                      </a:lnTo>
                      <a:lnTo>
                        <a:pt x="506" y="992"/>
                      </a:lnTo>
                      <a:lnTo>
                        <a:pt x="506" y="992"/>
                      </a:lnTo>
                      <a:lnTo>
                        <a:pt x="506" y="992"/>
                      </a:lnTo>
                      <a:lnTo>
                        <a:pt x="508" y="988"/>
                      </a:lnTo>
                      <a:lnTo>
                        <a:pt x="514" y="982"/>
                      </a:lnTo>
                      <a:lnTo>
                        <a:pt x="526" y="976"/>
                      </a:lnTo>
                      <a:lnTo>
                        <a:pt x="526" y="976"/>
                      </a:lnTo>
                      <a:lnTo>
                        <a:pt x="534" y="974"/>
                      </a:lnTo>
                      <a:lnTo>
                        <a:pt x="538" y="970"/>
                      </a:lnTo>
                      <a:lnTo>
                        <a:pt x="546" y="962"/>
                      </a:lnTo>
                      <a:lnTo>
                        <a:pt x="548" y="954"/>
                      </a:lnTo>
                      <a:lnTo>
                        <a:pt x="550" y="952"/>
                      </a:lnTo>
                      <a:lnTo>
                        <a:pt x="560" y="916"/>
                      </a:lnTo>
                      <a:lnTo>
                        <a:pt x="576" y="890"/>
                      </a:lnTo>
                      <a:lnTo>
                        <a:pt x="576" y="860"/>
                      </a:lnTo>
                      <a:lnTo>
                        <a:pt x="576" y="860"/>
                      </a:lnTo>
                      <a:lnTo>
                        <a:pt x="578" y="850"/>
                      </a:lnTo>
                      <a:lnTo>
                        <a:pt x="580" y="840"/>
                      </a:lnTo>
                      <a:lnTo>
                        <a:pt x="580" y="832"/>
                      </a:lnTo>
                      <a:lnTo>
                        <a:pt x="580" y="832"/>
                      </a:lnTo>
                      <a:lnTo>
                        <a:pt x="576" y="820"/>
                      </a:lnTo>
                      <a:lnTo>
                        <a:pt x="572" y="808"/>
                      </a:lnTo>
                      <a:lnTo>
                        <a:pt x="566" y="792"/>
                      </a:lnTo>
                      <a:lnTo>
                        <a:pt x="524" y="726"/>
                      </a:lnTo>
                      <a:lnTo>
                        <a:pt x="524" y="726"/>
                      </a:lnTo>
                      <a:lnTo>
                        <a:pt x="474" y="680"/>
                      </a:lnTo>
                      <a:lnTo>
                        <a:pt x="474" y="680"/>
                      </a:lnTo>
                      <a:lnTo>
                        <a:pt x="460" y="674"/>
                      </a:lnTo>
                      <a:lnTo>
                        <a:pt x="438" y="666"/>
                      </a:lnTo>
                      <a:lnTo>
                        <a:pt x="384" y="646"/>
                      </a:lnTo>
                      <a:lnTo>
                        <a:pt x="524" y="634"/>
                      </a:lnTo>
                      <a:lnTo>
                        <a:pt x="564" y="630"/>
                      </a:lnTo>
                      <a:lnTo>
                        <a:pt x="606" y="624"/>
                      </a:lnTo>
                      <a:lnTo>
                        <a:pt x="636" y="608"/>
                      </a:lnTo>
                      <a:lnTo>
                        <a:pt x="666" y="580"/>
                      </a:lnTo>
                      <a:lnTo>
                        <a:pt x="694" y="536"/>
                      </a:lnTo>
                      <a:lnTo>
                        <a:pt x="714" y="486"/>
                      </a:lnTo>
                      <a:lnTo>
                        <a:pt x="724" y="454"/>
                      </a:lnTo>
                      <a:lnTo>
                        <a:pt x="742" y="360"/>
                      </a:lnTo>
                      <a:lnTo>
                        <a:pt x="756" y="300"/>
                      </a:lnTo>
                      <a:lnTo>
                        <a:pt x="788" y="150"/>
                      </a:lnTo>
                      <a:lnTo>
                        <a:pt x="792" y="100"/>
                      </a:lnTo>
                      <a:lnTo>
                        <a:pt x="792" y="30"/>
                      </a:lnTo>
                      <a:close/>
                      <a:moveTo>
                        <a:pt x="74" y="522"/>
                      </a:moveTo>
                      <a:lnTo>
                        <a:pt x="74" y="524"/>
                      </a:lnTo>
                      <a:lnTo>
                        <a:pt x="72" y="522"/>
                      </a:lnTo>
                      <a:lnTo>
                        <a:pt x="74" y="522"/>
                      </a:lnTo>
                      <a:lnTo>
                        <a:pt x="74" y="522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14000"/>
                  </a:schemeClr>
                </a:solidFill>
                <a:ln w="9525">
                  <a:solidFill>
                    <a:schemeClr val="tx2">
                      <a:lumMod val="60000"/>
                      <a:lumOff val="40000"/>
                      <a:alpha val="16000"/>
                    </a:schemeClr>
                  </a:solidFill>
                  <a:round/>
                  <a:headEnd/>
                  <a:tailEnd/>
                </a:ln>
                <a:effectLst>
                  <a:glow rad="63500">
                    <a:schemeClr val="bg2">
                      <a:lumMod val="60000"/>
                      <a:lumOff val="40000"/>
                      <a:alpha val="16000"/>
                    </a:schemeClr>
                  </a:glow>
                  <a:softEdge rad="12700"/>
                </a:effectLst>
                <a:extLst/>
              </p:spPr>
              <p:txBody>
                <a:bodyPr/>
                <a:lstStyle/>
                <a:p>
                  <a:pPr defTabSz="457200">
                    <a:defRPr/>
                  </a:pPr>
                  <a:endParaRPr lang="en-US" sz="1800">
                    <a:latin typeface="+mn-lt"/>
                  </a:endParaRPr>
                </a:p>
              </p:txBody>
            </p:sp>
          </p:grpSp>
          <p:grpSp>
            <p:nvGrpSpPr>
              <p:cNvPr id="19" name="Group 97"/>
              <p:cNvGrpSpPr>
                <a:grpSpLocks noChangeAspect="1"/>
              </p:cNvGrpSpPr>
              <p:nvPr/>
            </p:nvGrpSpPr>
            <p:grpSpPr>
              <a:xfrm>
                <a:off x="4876750" y="5704502"/>
                <a:ext cx="1752575" cy="1153497"/>
                <a:chOff x="4978400" y="152400"/>
                <a:chExt cx="2489200" cy="1638300"/>
              </a:xfrm>
              <a:solidFill>
                <a:schemeClr val="bg2">
                  <a:lumMod val="50000"/>
                  <a:lumOff val="50000"/>
                  <a:alpha val="8000"/>
                </a:schemeClr>
              </a:solidFill>
            </p:grpSpPr>
            <p:sp>
              <p:nvSpPr>
                <p:cNvPr id="196" name="Freeform 28"/>
                <p:cNvSpPr>
                  <a:spLocks/>
                </p:cNvSpPr>
                <p:nvPr/>
              </p:nvSpPr>
              <p:spPr bwMode="auto">
                <a:xfrm>
                  <a:off x="6003925" y="923925"/>
                  <a:ext cx="22225" cy="546100"/>
                </a:xfrm>
                <a:custGeom>
                  <a:avLst/>
                  <a:gdLst>
                    <a:gd name="T0" fmla="*/ 12 w 14"/>
                    <a:gd name="T1" fmla="*/ 344 h 344"/>
                    <a:gd name="T2" fmla="*/ 12 w 14"/>
                    <a:gd name="T3" fmla="*/ 344 h 344"/>
                    <a:gd name="T4" fmla="*/ 14 w 14"/>
                    <a:gd name="T5" fmla="*/ 344 h 344"/>
                    <a:gd name="T6" fmla="*/ 14 w 14"/>
                    <a:gd name="T7" fmla="*/ 344 h 344"/>
                    <a:gd name="T8" fmla="*/ 14 w 14"/>
                    <a:gd name="T9" fmla="*/ 326 h 344"/>
                    <a:gd name="T10" fmla="*/ 14 w 14"/>
                    <a:gd name="T11" fmla="*/ 58 h 344"/>
                    <a:gd name="T12" fmla="*/ 14 w 14"/>
                    <a:gd name="T13" fmla="*/ 58 h 344"/>
                    <a:gd name="T14" fmla="*/ 14 w 14"/>
                    <a:gd name="T15" fmla="*/ 30 h 344"/>
                    <a:gd name="T16" fmla="*/ 14 w 14"/>
                    <a:gd name="T17" fmla="*/ 30 h 344"/>
                    <a:gd name="T18" fmla="*/ 12 w 14"/>
                    <a:gd name="T19" fmla="*/ 16 h 344"/>
                    <a:gd name="T20" fmla="*/ 8 w 14"/>
                    <a:gd name="T21" fmla="*/ 4 h 344"/>
                    <a:gd name="T22" fmla="*/ 8 w 14"/>
                    <a:gd name="T23" fmla="*/ 4 h 344"/>
                    <a:gd name="T24" fmla="*/ 6 w 14"/>
                    <a:gd name="T25" fmla="*/ 2 h 344"/>
                    <a:gd name="T26" fmla="*/ 4 w 14"/>
                    <a:gd name="T27" fmla="*/ 0 h 344"/>
                    <a:gd name="T28" fmla="*/ 2 w 14"/>
                    <a:gd name="T29" fmla="*/ 0 h 344"/>
                    <a:gd name="T30" fmla="*/ 0 w 14"/>
                    <a:gd name="T31" fmla="*/ 2 h 344"/>
                    <a:gd name="T32" fmla="*/ 0 w 14"/>
                    <a:gd name="T33" fmla="*/ 2 h 344"/>
                    <a:gd name="T34" fmla="*/ 0 w 14"/>
                    <a:gd name="T35" fmla="*/ 10 h 344"/>
                    <a:gd name="T36" fmla="*/ 0 w 14"/>
                    <a:gd name="T37" fmla="*/ 18 h 344"/>
                    <a:gd name="T38" fmla="*/ 0 w 14"/>
                    <a:gd name="T39" fmla="*/ 18 h 344"/>
                    <a:gd name="T40" fmla="*/ 2 w 14"/>
                    <a:gd name="T41" fmla="*/ 30 h 344"/>
                    <a:gd name="T42" fmla="*/ 4 w 14"/>
                    <a:gd name="T43" fmla="*/ 44 h 344"/>
                    <a:gd name="T44" fmla="*/ 10 w 14"/>
                    <a:gd name="T45" fmla="*/ 326 h 344"/>
                    <a:gd name="T46" fmla="*/ 10 w 14"/>
                    <a:gd name="T47" fmla="*/ 326 h 344"/>
                    <a:gd name="T48" fmla="*/ 10 w 14"/>
                    <a:gd name="T49" fmla="*/ 338 h 344"/>
                    <a:gd name="T50" fmla="*/ 12 w 14"/>
                    <a:gd name="T51" fmla="*/ 344 h 344"/>
                    <a:gd name="T52" fmla="*/ 12 w 14"/>
                    <a:gd name="T53" fmla="*/ 344 h 3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14" h="344">
                      <a:moveTo>
                        <a:pt x="12" y="344"/>
                      </a:moveTo>
                      <a:lnTo>
                        <a:pt x="12" y="344"/>
                      </a:lnTo>
                      <a:lnTo>
                        <a:pt x="14" y="344"/>
                      </a:lnTo>
                      <a:lnTo>
                        <a:pt x="14" y="344"/>
                      </a:lnTo>
                      <a:lnTo>
                        <a:pt x="14" y="326"/>
                      </a:lnTo>
                      <a:lnTo>
                        <a:pt x="14" y="58"/>
                      </a:lnTo>
                      <a:lnTo>
                        <a:pt x="14" y="58"/>
                      </a:lnTo>
                      <a:lnTo>
                        <a:pt x="14" y="30"/>
                      </a:lnTo>
                      <a:lnTo>
                        <a:pt x="14" y="30"/>
                      </a:lnTo>
                      <a:lnTo>
                        <a:pt x="12" y="16"/>
                      </a:lnTo>
                      <a:lnTo>
                        <a:pt x="8" y="4"/>
                      </a:lnTo>
                      <a:lnTo>
                        <a:pt x="8" y="4"/>
                      </a:lnTo>
                      <a:lnTo>
                        <a:pt x="6" y="2"/>
                      </a:lnTo>
                      <a:lnTo>
                        <a:pt x="4" y="0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0" y="10"/>
                      </a:lnTo>
                      <a:lnTo>
                        <a:pt x="0" y="18"/>
                      </a:lnTo>
                      <a:lnTo>
                        <a:pt x="0" y="18"/>
                      </a:lnTo>
                      <a:lnTo>
                        <a:pt x="2" y="30"/>
                      </a:lnTo>
                      <a:lnTo>
                        <a:pt x="4" y="44"/>
                      </a:lnTo>
                      <a:lnTo>
                        <a:pt x="10" y="326"/>
                      </a:lnTo>
                      <a:lnTo>
                        <a:pt x="10" y="326"/>
                      </a:lnTo>
                      <a:lnTo>
                        <a:pt x="10" y="338"/>
                      </a:lnTo>
                      <a:lnTo>
                        <a:pt x="12" y="344"/>
                      </a:lnTo>
                      <a:lnTo>
                        <a:pt x="12" y="34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97" name="Freeform 29"/>
                <p:cNvSpPr>
                  <a:spLocks/>
                </p:cNvSpPr>
                <p:nvPr/>
              </p:nvSpPr>
              <p:spPr bwMode="auto">
                <a:xfrm>
                  <a:off x="6019800" y="148272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98" name="Freeform 30"/>
                <p:cNvSpPr>
                  <a:spLocks/>
                </p:cNvSpPr>
                <p:nvPr/>
              </p:nvSpPr>
              <p:spPr bwMode="auto">
                <a:xfrm>
                  <a:off x="6045200" y="1257300"/>
                  <a:ext cx="501650" cy="228600"/>
                </a:xfrm>
                <a:custGeom>
                  <a:avLst/>
                  <a:gdLst>
                    <a:gd name="T0" fmla="*/ 2 w 316"/>
                    <a:gd name="T1" fmla="*/ 144 h 144"/>
                    <a:gd name="T2" fmla="*/ 2 w 316"/>
                    <a:gd name="T3" fmla="*/ 144 h 144"/>
                    <a:gd name="T4" fmla="*/ 18 w 316"/>
                    <a:gd name="T5" fmla="*/ 138 h 144"/>
                    <a:gd name="T6" fmla="*/ 276 w 316"/>
                    <a:gd name="T7" fmla="*/ 20 h 144"/>
                    <a:gd name="T8" fmla="*/ 276 w 316"/>
                    <a:gd name="T9" fmla="*/ 20 h 144"/>
                    <a:gd name="T10" fmla="*/ 288 w 316"/>
                    <a:gd name="T11" fmla="*/ 16 h 144"/>
                    <a:gd name="T12" fmla="*/ 298 w 316"/>
                    <a:gd name="T13" fmla="*/ 12 h 144"/>
                    <a:gd name="T14" fmla="*/ 298 w 316"/>
                    <a:gd name="T15" fmla="*/ 12 h 144"/>
                    <a:gd name="T16" fmla="*/ 306 w 316"/>
                    <a:gd name="T17" fmla="*/ 10 h 144"/>
                    <a:gd name="T18" fmla="*/ 314 w 316"/>
                    <a:gd name="T19" fmla="*/ 6 h 144"/>
                    <a:gd name="T20" fmla="*/ 314 w 316"/>
                    <a:gd name="T21" fmla="*/ 6 h 144"/>
                    <a:gd name="T22" fmla="*/ 316 w 316"/>
                    <a:gd name="T23" fmla="*/ 2 h 144"/>
                    <a:gd name="T24" fmla="*/ 314 w 316"/>
                    <a:gd name="T25" fmla="*/ 0 h 144"/>
                    <a:gd name="T26" fmla="*/ 312 w 316"/>
                    <a:gd name="T27" fmla="*/ 0 h 144"/>
                    <a:gd name="T28" fmla="*/ 308 w 316"/>
                    <a:gd name="T29" fmla="*/ 0 h 144"/>
                    <a:gd name="T30" fmla="*/ 308 w 316"/>
                    <a:gd name="T31" fmla="*/ 0 h 144"/>
                    <a:gd name="T32" fmla="*/ 296 w 316"/>
                    <a:gd name="T33" fmla="*/ 2 h 144"/>
                    <a:gd name="T34" fmla="*/ 284 w 316"/>
                    <a:gd name="T35" fmla="*/ 6 h 144"/>
                    <a:gd name="T36" fmla="*/ 284 w 316"/>
                    <a:gd name="T37" fmla="*/ 6 h 144"/>
                    <a:gd name="T38" fmla="*/ 258 w 316"/>
                    <a:gd name="T39" fmla="*/ 18 h 144"/>
                    <a:gd name="T40" fmla="*/ 16 w 316"/>
                    <a:gd name="T41" fmla="*/ 132 h 144"/>
                    <a:gd name="T42" fmla="*/ 16 w 316"/>
                    <a:gd name="T43" fmla="*/ 132 h 144"/>
                    <a:gd name="T44" fmla="*/ 0 w 316"/>
                    <a:gd name="T45" fmla="*/ 140 h 144"/>
                    <a:gd name="T46" fmla="*/ 0 w 316"/>
                    <a:gd name="T47" fmla="*/ 140 h 144"/>
                    <a:gd name="T48" fmla="*/ 0 w 316"/>
                    <a:gd name="T49" fmla="*/ 142 h 144"/>
                    <a:gd name="T50" fmla="*/ 0 w 316"/>
                    <a:gd name="T51" fmla="*/ 142 h 144"/>
                    <a:gd name="T52" fmla="*/ 2 w 316"/>
                    <a:gd name="T53" fmla="*/ 144 h 144"/>
                    <a:gd name="T54" fmla="*/ 2 w 316"/>
                    <a:gd name="T55" fmla="*/ 144 h 1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316" h="144">
                      <a:moveTo>
                        <a:pt x="2" y="144"/>
                      </a:moveTo>
                      <a:lnTo>
                        <a:pt x="2" y="144"/>
                      </a:lnTo>
                      <a:lnTo>
                        <a:pt x="18" y="138"/>
                      </a:lnTo>
                      <a:lnTo>
                        <a:pt x="276" y="20"/>
                      </a:lnTo>
                      <a:lnTo>
                        <a:pt x="276" y="20"/>
                      </a:lnTo>
                      <a:lnTo>
                        <a:pt x="288" y="16"/>
                      </a:lnTo>
                      <a:lnTo>
                        <a:pt x="298" y="12"/>
                      </a:lnTo>
                      <a:lnTo>
                        <a:pt x="298" y="12"/>
                      </a:lnTo>
                      <a:lnTo>
                        <a:pt x="306" y="10"/>
                      </a:lnTo>
                      <a:lnTo>
                        <a:pt x="314" y="6"/>
                      </a:lnTo>
                      <a:lnTo>
                        <a:pt x="314" y="6"/>
                      </a:lnTo>
                      <a:lnTo>
                        <a:pt x="316" y="2"/>
                      </a:lnTo>
                      <a:lnTo>
                        <a:pt x="314" y="0"/>
                      </a:lnTo>
                      <a:lnTo>
                        <a:pt x="312" y="0"/>
                      </a:lnTo>
                      <a:lnTo>
                        <a:pt x="308" y="0"/>
                      </a:lnTo>
                      <a:lnTo>
                        <a:pt x="308" y="0"/>
                      </a:lnTo>
                      <a:lnTo>
                        <a:pt x="296" y="2"/>
                      </a:lnTo>
                      <a:lnTo>
                        <a:pt x="284" y="6"/>
                      </a:lnTo>
                      <a:lnTo>
                        <a:pt x="284" y="6"/>
                      </a:lnTo>
                      <a:lnTo>
                        <a:pt x="258" y="18"/>
                      </a:lnTo>
                      <a:lnTo>
                        <a:pt x="16" y="132"/>
                      </a:lnTo>
                      <a:lnTo>
                        <a:pt x="16" y="132"/>
                      </a:lnTo>
                      <a:lnTo>
                        <a:pt x="0" y="140"/>
                      </a:lnTo>
                      <a:lnTo>
                        <a:pt x="0" y="140"/>
                      </a:lnTo>
                      <a:lnTo>
                        <a:pt x="0" y="142"/>
                      </a:lnTo>
                      <a:lnTo>
                        <a:pt x="0" y="142"/>
                      </a:lnTo>
                      <a:lnTo>
                        <a:pt x="2" y="144"/>
                      </a:lnTo>
                      <a:lnTo>
                        <a:pt x="2" y="14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99" name="Freeform 31"/>
                <p:cNvSpPr>
                  <a:spLocks noEditPoints="1"/>
                </p:cNvSpPr>
                <p:nvPr/>
              </p:nvSpPr>
              <p:spPr bwMode="auto">
                <a:xfrm>
                  <a:off x="4978400" y="152400"/>
                  <a:ext cx="2489200" cy="1638300"/>
                </a:xfrm>
                <a:custGeom>
                  <a:avLst/>
                  <a:gdLst>
                    <a:gd name="T0" fmla="*/ 1564 w 1568"/>
                    <a:gd name="T1" fmla="*/ 774 h 1032"/>
                    <a:gd name="T2" fmla="*/ 1550 w 1568"/>
                    <a:gd name="T3" fmla="*/ 756 h 1032"/>
                    <a:gd name="T4" fmla="*/ 1514 w 1568"/>
                    <a:gd name="T5" fmla="*/ 728 h 1032"/>
                    <a:gd name="T6" fmla="*/ 1166 w 1568"/>
                    <a:gd name="T7" fmla="*/ 710 h 1032"/>
                    <a:gd name="T8" fmla="*/ 762 w 1568"/>
                    <a:gd name="T9" fmla="*/ 854 h 1032"/>
                    <a:gd name="T10" fmla="*/ 666 w 1568"/>
                    <a:gd name="T11" fmla="*/ 908 h 1032"/>
                    <a:gd name="T12" fmla="*/ 672 w 1568"/>
                    <a:gd name="T13" fmla="*/ 894 h 1032"/>
                    <a:gd name="T14" fmla="*/ 678 w 1568"/>
                    <a:gd name="T15" fmla="*/ 876 h 1032"/>
                    <a:gd name="T16" fmla="*/ 686 w 1568"/>
                    <a:gd name="T17" fmla="*/ 864 h 1032"/>
                    <a:gd name="T18" fmla="*/ 676 w 1568"/>
                    <a:gd name="T19" fmla="*/ 846 h 1032"/>
                    <a:gd name="T20" fmla="*/ 680 w 1568"/>
                    <a:gd name="T21" fmla="*/ 842 h 1032"/>
                    <a:gd name="T22" fmla="*/ 672 w 1568"/>
                    <a:gd name="T23" fmla="*/ 838 h 1032"/>
                    <a:gd name="T24" fmla="*/ 668 w 1568"/>
                    <a:gd name="T25" fmla="*/ 830 h 1032"/>
                    <a:gd name="T26" fmla="*/ 660 w 1568"/>
                    <a:gd name="T27" fmla="*/ 830 h 1032"/>
                    <a:gd name="T28" fmla="*/ 654 w 1568"/>
                    <a:gd name="T29" fmla="*/ 832 h 1032"/>
                    <a:gd name="T30" fmla="*/ 648 w 1568"/>
                    <a:gd name="T31" fmla="*/ 828 h 1032"/>
                    <a:gd name="T32" fmla="*/ 634 w 1568"/>
                    <a:gd name="T33" fmla="*/ 826 h 1032"/>
                    <a:gd name="T34" fmla="*/ 622 w 1568"/>
                    <a:gd name="T35" fmla="*/ 834 h 1032"/>
                    <a:gd name="T36" fmla="*/ 620 w 1568"/>
                    <a:gd name="T37" fmla="*/ 844 h 1032"/>
                    <a:gd name="T38" fmla="*/ 600 w 1568"/>
                    <a:gd name="T39" fmla="*/ 838 h 1032"/>
                    <a:gd name="T40" fmla="*/ 584 w 1568"/>
                    <a:gd name="T41" fmla="*/ 448 h 1032"/>
                    <a:gd name="T42" fmla="*/ 456 w 1568"/>
                    <a:gd name="T43" fmla="*/ 96 h 1032"/>
                    <a:gd name="T44" fmla="*/ 376 w 1568"/>
                    <a:gd name="T45" fmla="*/ 14 h 1032"/>
                    <a:gd name="T46" fmla="*/ 310 w 1568"/>
                    <a:gd name="T47" fmla="*/ 0 h 1032"/>
                    <a:gd name="T48" fmla="*/ 296 w 1568"/>
                    <a:gd name="T49" fmla="*/ 10 h 1032"/>
                    <a:gd name="T50" fmla="*/ 240 w 1568"/>
                    <a:gd name="T51" fmla="*/ 112 h 1032"/>
                    <a:gd name="T52" fmla="*/ 126 w 1568"/>
                    <a:gd name="T53" fmla="*/ 418 h 1032"/>
                    <a:gd name="T54" fmla="*/ 108 w 1568"/>
                    <a:gd name="T55" fmla="*/ 562 h 1032"/>
                    <a:gd name="T56" fmla="*/ 170 w 1568"/>
                    <a:gd name="T57" fmla="*/ 662 h 1032"/>
                    <a:gd name="T58" fmla="*/ 320 w 1568"/>
                    <a:gd name="T59" fmla="*/ 780 h 1032"/>
                    <a:gd name="T60" fmla="*/ 222 w 1568"/>
                    <a:gd name="T61" fmla="*/ 760 h 1032"/>
                    <a:gd name="T62" fmla="*/ 78 w 1568"/>
                    <a:gd name="T63" fmla="*/ 806 h 1032"/>
                    <a:gd name="T64" fmla="*/ 52 w 1568"/>
                    <a:gd name="T65" fmla="*/ 826 h 1032"/>
                    <a:gd name="T66" fmla="*/ 40 w 1568"/>
                    <a:gd name="T67" fmla="*/ 842 h 1032"/>
                    <a:gd name="T68" fmla="*/ 16 w 1568"/>
                    <a:gd name="T69" fmla="*/ 888 h 1032"/>
                    <a:gd name="T70" fmla="*/ 2 w 1568"/>
                    <a:gd name="T71" fmla="*/ 958 h 1032"/>
                    <a:gd name="T72" fmla="*/ 2 w 1568"/>
                    <a:gd name="T73" fmla="*/ 980 h 1032"/>
                    <a:gd name="T74" fmla="*/ 10 w 1568"/>
                    <a:gd name="T75" fmla="*/ 992 h 1032"/>
                    <a:gd name="T76" fmla="*/ 18 w 1568"/>
                    <a:gd name="T77" fmla="*/ 1016 h 1032"/>
                    <a:gd name="T78" fmla="*/ 18 w 1568"/>
                    <a:gd name="T79" fmla="*/ 1032 h 1032"/>
                    <a:gd name="T80" fmla="*/ 512 w 1568"/>
                    <a:gd name="T81" fmla="*/ 1014 h 1032"/>
                    <a:gd name="T82" fmla="*/ 1388 w 1568"/>
                    <a:gd name="T83" fmla="*/ 1020 h 1032"/>
                    <a:gd name="T84" fmla="*/ 1562 w 1568"/>
                    <a:gd name="T85" fmla="*/ 816 h 1032"/>
                    <a:gd name="T86" fmla="*/ 1568 w 1568"/>
                    <a:gd name="T87" fmla="*/ 806 h 1032"/>
                    <a:gd name="T88" fmla="*/ 656 w 1568"/>
                    <a:gd name="T89" fmla="*/ 838 h 1032"/>
                    <a:gd name="T90" fmla="*/ 656 w 1568"/>
                    <a:gd name="T91" fmla="*/ 838 h 10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1568" h="1032">
                      <a:moveTo>
                        <a:pt x="1568" y="784"/>
                      </a:moveTo>
                      <a:lnTo>
                        <a:pt x="1568" y="784"/>
                      </a:lnTo>
                      <a:lnTo>
                        <a:pt x="1564" y="774"/>
                      </a:lnTo>
                      <a:lnTo>
                        <a:pt x="1564" y="774"/>
                      </a:lnTo>
                      <a:lnTo>
                        <a:pt x="1558" y="764"/>
                      </a:lnTo>
                      <a:lnTo>
                        <a:pt x="1550" y="756"/>
                      </a:lnTo>
                      <a:lnTo>
                        <a:pt x="1534" y="742"/>
                      </a:lnTo>
                      <a:lnTo>
                        <a:pt x="1520" y="732"/>
                      </a:lnTo>
                      <a:lnTo>
                        <a:pt x="1514" y="728"/>
                      </a:lnTo>
                      <a:lnTo>
                        <a:pt x="1420" y="702"/>
                      </a:lnTo>
                      <a:lnTo>
                        <a:pt x="1302" y="692"/>
                      </a:lnTo>
                      <a:lnTo>
                        <a:pt x="1166" y="710"/>
                      </a:lnTo>
                      <a:lnTo>
                        <a:pt x="1046" y="738"/>
                      </a:lnTo>
                      <a:lnTo>
                        <a:pt x="874" y="800"/>
                      </a:lnTo>
                      <a:lnTo>
                        <a:pt x="762" y="854"/>
                      </a:lnTo>
                      <a:lnTo>
                        <a:pt x="688" y="894"/>
                      </a:lnTo>
                      <a:lnTo>
                        <a:pt x="666" y="908"/>
                      </a:lnTo>
                      <a:lnTo>
                        <a:pt x="666" y="908"/>
                      </a:lnTo>
                      <a:lnTo>
                        <a:pt x="670" y="904"/>
                      </a:lnTo>
                      <a:lnTo>
                        <a:pt x="670" y="904"/>
                      </a:lnTo>
                      <a:lnTo>
                        <a:pt x="672" y="894"/>
                      </a:lnTo>
                      <a:lnTo>
                        <a:pt x="672" y="880"/>
                      </a:lnTo>
                      <a:lnTo>
                        <a:pt x="672" y="880"/>
                      </a:lnTo>
                      <a:lnTo>
                        <a:pt x="678" y="876"/>
                      </a:lnTo>
                      <a:lnTo>
                        <a:pt x="682" y="872"/>
                      </a:lnTo>
                      <a:lnTo>
                        <a:pt x="682" y="872"/>
                      </a:lnTo>
                      <a:lnTo>
                        <a:pt x="686" y="864"/>
                      </a:lnTo>
                      <a:lnTo>
                        <a:pt x="684" y="858"/>
                      </a:lnTo>
                      <a:lnTo>
                        <a:pt x="682" y="852"/>
                      </a:lnTo>
                      <a:lnTo>
                        <a:pt x="676" y="846"/>
                      </a:lnTo>
                      <a:lnTo>
                        <a:pt x="676" y="846"/>
                      </a:lnTo>
                      <a:lnTo>
                        <a:pt x="674" y="846"/>
                      </a:lnTo>
                      <a:lnTo>
                        <a:pt x="680" y="842"/>
                      </a:lnTo>
                      <a:lnTo>
                        <a:pt x="674" y="840"/>
                      </a:lnTo>
                      <a:lnTo>
                        <a:pt x="672" y="838"/>
                      </a:lnTo>
                      <a:lnTo>
                        <a:pt x="672" y="838"/>
                      </a:lnTo>
                      <a:lnTo>
                        <a:pt x="670" y="832"/>
                      </a:lnTo>
                      <a:lnTo>
                        <a:pt x="668" y="832"/>
                      </a:lnTo>
                      <a:lnTo>
                        <a:pt x="668" y="830"/>
                      </a:lnTo>
                      <a:lnTo>
                        <a:pt x="664" y="830"/>
                      </a:lnTo>
                      <a:lnTo>
                        <a:pt x="660" y="828"/>
                      </a:lnTo>
                      <a:lnTo>
                        <a:pt x="660" y="830"/>
                      </a:lnTo>
                      <a:lnTo>
                        <a:pt x="656" y="828"/>
                      </a:lnTo>
                      <a:lnTo>
                        <a:pt x="654" y="826"/>
                      </a:lnTo>
                      <a:lnTo>
                        <a:pt x="654" y="832"/>
                      </a:lnTo>
                      <a:lnTo>
                        <a:pt x="652" y="832"/>
                      </a:lnTo>
                      <a:lnTo>
                        <a:pt x="652" y="832"/>
                      </a:lnTo>
                      <a:lnTo>
                        <a:pt x="648" y="828"/>
                      </a:lnTo>
                      <a:lnTo>
                        <a:pt x="648" y="828"/>
                      </a:lnTo>
                      <a:lnTo>
                        <a:pt x="642" y="826"/>
                      </a:lnTo>
                      <a:lnTo>
                        <a:pt x="634" y="826"/>
                      </a:lnTo>
                      <a:lnTo>
                        <a:pt x="628" y="828"/>
                      </a:lnTo>
                      <a:lnTo>
                        <a:pt x="622" y="834"/>
                      </a:lnTo>
                      <a:lnTo>
                        <a:pt x="622" y="834"/>
                      </a:lnTo>
                      <a:lnTo>
                        <a:pt x="620" y="840"/>
                      </a:lnTo>
                      <a:lnTo>
                        <a:pt x="620" y="844"/>
                      </a:lnTo>
                      <a:lnTo>
                        <a:pt x="620" y="844"/>
                      </a:lnTo>
                      <a:lnTo>
                        <a:pt x="606" y="850"/>
                      </a:lnTo>
                      <a:lnTo>
                        <a:pt x="598" y="856"/>
                      </a:lnTo>
                      <a:lnTo>
                        <a:pt x="600" y="838"/>
                      </a:lnTo>
                      <a:lnTo>
                        <a:pt x="604" y="756"/>
                      </a:lnTo>
                      <a:lnTo>
                        <a:pt x="604" y="630"/>
                      </a:lnTo>
                      <a:lnTo>
                        <a:pt x="584" y="448"/>
                      </a:lnTo>
                      <a:lnTo>
                        <a:pt x="560" y="328"/>
                      </a:lnTo>
                      <a:lnTo>
                        <a:pt x="516" y="198"/>
                      </a:lnTo>
                      <a:lnTo>
                        <a:pt x="456" y="96"/>
                      </a:lnTo>
                      <a:lnTo>
                        <a:pt x="390" y="22"/>
                      </a:lnTo>
                      <a:lnTo>
                        <a:pt x="390" y="22"/>
                      </a:lnTo>
                      <a:lnTo>
                        <a:pt x="376" y="14"/>
                      </a:lnTo>
                      <a:lnTo>
                        <a:pt x="362" y="6"/>
                      </a:lnTo>
                      <a:lnTo>
                        <a:pt x="342" y="0"/>
                      </a:lnTo>
                      <a:lnTo>
                        <a:pt x="310" y="0"/>
                      </a:lnTo>
                      <a:lnTo>
                        <a:pt x="310" y="0"/>
                      </a:lnTo>
                      <a:lnTo>
                        <a:pt x="302" y="4"/>
                      </a:lnTo>
                      <a:lnTo>
                        <a:pt x="296" y="10"/>
                      </a:lnTo>
                      <a:lnTo>
                        <a:pt x="292" y="18"/>
                      </a:lnTo>
                      <a:lnTo>
                        <a:pt x="276" y="42"/>
                      </a:lnTo>
                      <a:lnTo>
                        <a:pt x="240" y="112"/>
                      </a:lnTo>
                      <a:lnTo>
                        <a:pt x="184" y="262"/>
                      </a:lnTo>
                      <a:lnTo>
                        <a:pt x="164" y="324"/>
                      </a:lnTo>
                      <a:lnTo>
                        <a:pt x="126" y="418"/>
                      </a:lnTo>
                      <a:lnTo>
                        <a:pt x="118" y="452"/>
                      </a:lnTo>
                      <a:lnTo>
                        <a:pt x="108" y="508"/>
                      </a:lnTo>
                      <a:lnTo>
                        <a:pt x="108" y="562"/>
                      </a:lnTo>
                      <a:lnTo>
                        <a:pt x="118" y="604"/>
                      </a:lnTo>
                      <a:lnTo>
                        <a:pt x="136" y="634"/>
                      </a:lnTo>
                      <a:lnTo>
                        <a:pt x="170" y="662"/>
                      </a:lnTo>
                      <a:lnTo>
                        <a:pt x="204" y="692"/>
                      </a:lnTo>
                      <a:lnTo>
                        <a:pt x="320" y="780"/>
                      </a:lnTo>
                      <a:lnTo>
                        <a:pt x="320" y="780"/>
                      </a:lnTo>
                      <a:lnTo>
                        <a:pt x="262" y="766"/>
                      </a:lnTo>
                      <a:lnTo>
                        <a:pt x="236" y="760"/>
                      </a:lnTo>
                      <a:lnTo>
                        <a:pt x="222" y="760"/>
                      </a:lnTo>
                      <a:lnTo>
                        <a:pt x="222" y="760"/>
                      </a:lnTo>
                      <a:lnTo>
                        <a:pt x="152" y="772"/>
                      </a:lnTo>
                      <a:lnTo>
                        <a:pt x="78" y="806"/>
                      </a:lnTo>
                      <a:lnTo>
                        <a:pt x="78" y="806"/>
                      </a:lnTo>
                      <a:lnTo>
                        <a:pt x="64" y="818"/>
                      </a:lnTo>
                      <a:lnTo>
                        <a:pt x="52" y="826"/>
                      </a:lnTo>
                      <a:lnTo>
                        <a:pt x="44" y="834"/>
                      </a:lnTo>
                      <a:lnTo>
                        <a:pt x="44" y="834"/>
                      </a:lnTo>
                      <a:lnTo>
                        <a:pt x="40" y="842"/>
                      </a:lnTo>
                      <a:lnTo>
                        <a:pt x="36" y="852"/>
                      </a:lnTo>
                      <a:lnTo>
                        <a:pt x="32" y="862"/>
                      </a:lnTo>
                      <a:lnTo>
                        <a:pt x="16" y="888"/>
                      </a:lnTo>
                      <a:lnTo>
                        <a:pt x="14" y="922"/>
                      </a:lnTo>
                      <a:lnTo>
                        <a:pt x="2" y="958"/>
                      </a:lnTo>
                      <a:lnTo>
                        <a:pt x="2" y="958"/>
                      </a:lnTo>
                      <a:lnTo>
                        <a:pt x="2" y="960"/>
                      </a:lnTo>
                      <a:lnTo>
                        <a:pt x="0" y="968"/>
                      </a:lnTo>
                      <a:lnTo>
                        <a:pt x="2" y="980"/>
                      </a:lnTo>
                      <a:lnTo>
                        <a:pt x="6" y="986"/>
                      </a:lnTo>
                      <a:lnTo>
                        <a:pt x="10" y="992"/>
                      </a:lnTo>
                      <a:lnTo>
                        <a:pt x="10" y="992"/>
                      </a:lnTo>
                      <a:lnTo>
                        <a:pt x="18" y="1004"/>
                      </a:lnTo>
                      <a:lnTo>
                        <a:pt x="20" y="1012"/>
                      </a:lnTo>
                      <a:lnTo>
                        <a:pt x="18" y="1016"/>
                      </a:lnTo>
                      <a:lnTo>
                        <a:pt x="18" y="1018"/>
                      </a:lnTo>
                      <a:lnTo>
                        <a:pt x="18" y="1018"/>
                      </a:lnTo>
                      <a:lnTo>
                        <a:pt x="18" y="1032"/>
                      </a:lnTo>
                      <a:lnTo>
                        <a:pt x="490" y="1032"/>
                      </a:lnTo>
                      <a:lnTo>
                        <a:pt x="490" y="1032"/>
                      </a:lnTo>
                      <a:lnTo>
                        <a:pt x="512" y="1014"/>
                      </a:lnTo>
                      <a:lnTo>
                        <a:pt x="498" y="1032"/>
                      </a:lnTo>
                      <a:lnTo>
                        <a:pt x="1376" y="1032"/>
                      </a:lnTo>
                      <a:lnTo>
                        <a:pt x="1388" y="1020"/>
                      </a:lnTo>
                      <a:lnTo>
                        <a:pt x="1498" y="904"/>
                      </a:lnTo>
                      <a:lnTo>
                        <a:pt x="1546" y="842"/>
                      </a:lnTo>
                      <a:lnTo>
                        <a:pt x="1562" y="816"/>
                      </a:lnTo>
                      <a:lnTo>
                        <a:pt x="1562" y="816"/>
                      </a:lnTo>
                      <a:lnTo>
                        <a:pt x="1564" y="812"/>
                      </a:lnTo>
                      <a:lnTo>
                        <a:pt x="1568" y="806"/>
                      </a:lnTo>
                      <a:lnTo>
                        <a:pt x="1568" y="784"/>
                      </a:lnTo>
                      <a:close/>
                      <a:moveTo>
                        <a:pt x="656" y="838"/>
                      </a:moveTo>
                      <a:lnTo>
                        <a:pt x="656" y="838"/>
                      </a:lnTo>
                      <a:lnTo>
                        <a:pt x="656" y="836"/>
                      </a:lnTo>
                      <a:lnTo>
                        <a:pt x="656" y="838"/>
                      </a:lnTo>
                      <a:lnTo>
                        <a:pt x="656" y="838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9000"/>
                  </a:schemeClr>
                </a:solidFill>
                <a:ln w="9525">
                  <a:solidFill>
                    <a:srgbClr val="FEFFFF">
                      <a:alpha val="12000"/>
                    </a:srgbClr>
                  </a:solidFill>
                  <a:round/>
                  <a:headEnd/>
                  <a:tailEnd/>
                </a:ln>
                <a:effectLst>
                  <a:glow rad="63500">
                    <a:schemeClr val="bg2">
                      <a:lumMod val="60000"/>
                      <a:lumOff val="40000"/>
                      <a:alpha val="11000"/>
                    </a:schemeClr>
                  </a:glow>
                  <a:softEdge rad="12700"/>
                </a:effectLst>
                <a:extLst/>
              </p:spPr>
              <p:txBody>
                <a:bodyPr/>
                <a:lstStyle/>
                <a:p>
                  <a:pPr defTabSz="457200">
                    <a:defRPr/>
                  </a:pPr>
                  <a:endParaRPr lang="en-US" sz="1800">
                    <a:latin typeface="+mn-lt"/>
                  </a:endParaRPr>
                </a:p>
              </p:txBody>
            </p:sp>
          </p:grpSp>
          <p:grpSp>
            <p:nvGrpSpPr>
              <p:cNvPr id="20" name="Group 102"/>
              <p:cNvGrpSpPr>
                <a:grpSpLocks noChangeAspect="1"/>
              </p:cNvGrpSpPr>
              <p:nvPr/>
            </p:nvGrpSpPr>
            <p:grpSpPr>
              <a:xfrm>
                <a:off x="7848593" y="1524004"/>
                <a:ext cx="1295399" cy="1685580"/>
                <a:chOff x="7315200" y="5334000"/>
                <a:chExt cx="1054100" cy="1371600"/>
              </a:xfrm>
              <a:solidFill>
                <a:schemeClr val="bg2">
                  <a:lumMod val="50000"/>
                  <a:lumOff val="50000"/>
                  <a:alpha val="8000"/>
                </a:schemeClr>
              </a:solidFill>
            </p:grpSpPr>
            <p:sp>
              <p:nvSpPr>
                <p:cNvPr id="192" name="Freeform 70"/>
                <p:cNvSpPr>
                  <a:spLocks/>
                </p:cNvSpPr>
                <p:nvPr/>
              </p:nvSpPr>
              <p:spPr bwMode="auto">
                <a:xfrm>
                  <a:off x="7810500" y="5715000"/>
                  <a:ext cx="241300" cy="158750"/>
                </a:xfrm>
                <a:custGeom>
                  <a:avLst/>
                  <a:gdLst>
                    <a:gd name="T0" fmla="*/ 152 w 152"/>
                    <a:gd name="T1" fmla="*/ 100 h 100"/>
                    <a:gd name="T2" fmla="*/ 152 w 152"/>
                    <a:gd name="T3" fmla="*/ 100 h 100"/>
                    <a:gd name="T4" fmla="*/ 152 w 152"/>
                    <a:gd name="T5" fmla="*/ 100 h 100"/>
                    <a:gd name="T6" fmla="*/ 152 w 152"/>
                    <a:gd name="T7" fmla="*/ 100 h 100"/>
                    <a:gd name="T8" fmla="*/ 138 w 152"/>
                    <a:gd name="T9" fmla="*/ 90 h 100"/>
                    <a:gd name="T10" fmla="*/ 34 w 152"/>
                    <a:gd name="T11" fmla="*/ 18 h 100"/>
                    <a:gd name="T12" fmla="*/ 34 w 152"/>
                    <a:gd name="T13" fmla="*/ 18 h 100"/>
                    <a:gd name="T14" fmla="*/ 16 w 152"/>
                    <a:gd name="T15" fmla="*/ 6 h 100"/>
                    <a:gd name="T16" fmla="*/ 16 w 152"/>
                    <a:gd name="T17" fmla="*/ 6 h 100"/>
                    <a:gd name="T18" fmla="*/ 10 w 152"/>
                    <a:gd name="T19" fmla="*/ 2 h 100"/>
                    <a:gd name="T20" fmla="*/ 4 w 152"/>
                    <a:gd name="T21" fmla="*/ 0 h 100"/>
                    <a:gd name="T22" fmla="*/ 4 w 152"/>
                    <a:gd name="T23" fmla="*/ 0 h 100"/>
                    <a:gd name="T24" fmla="*/ 0 w 152"/>
                    <a:gd name="T25" fmla="*/ 0 h 100"/>
                    <a:gd name="T26" fmla="*/ 0 w 152"/>
                    <a:gd name="T27" fmla="*/ 2 h 100"/>
                    <a:gd name="T28" fmla="*/ 0 w 152"/>
                    <a:gd name="T29" fmla="*/ 2 h 100"/>
                    <a:gd name="T30" fmla="*/ 4 w 152"/>
                    <a:gd name="T31" fmla="*/ 6 h 100"/>
                    <a:gd name="T32" fmla="*/ 8 w 152"/>
                    <a:gd name="T33" fmla="*/ 8 h 100"/>
                    <a:gd name="T34" fmla="*/ 8 w 152"/>
                    <a:gd name="T35" fmla="*/ 8 h 100"/>
                    <a:gd name="T36" fmla="*/ 24 w 152"/>
                    <a:gd name="T37" fmla="*/ 18 h 100"/>
                    <a:gd name="T38" fmla="*/ 138 w 152"/>
                    <a:gd name="T39" fmla="*/ 92 h 100"/>
                    <a:gd name="T40" fmla="*/ 138 w 152"/>
                    <a:gd name="T41" fmla="*/ 92 h 100"/>
                    <a:gd name="T42" fmla="*/ 152 w 152"/>
                    <a:gd name="T43" fmla="*/ 100 h 100"/>
                    <a:gd name="T44" fmla="*/ 152 w 152"/>
                    <a:gd name="T45" fmla="*/ 10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152" h="100">
                      <a:moveTo>
                        <a:pt x="152" y="100"/>
                      </a:moveTo>
                      <a:lnTo>
                        <a:pt x="152" y="100"/>
                      </a:lnTo>
                      <a:lnTo>
                        <a:pt x="152" y="100"/>
                      </a:lnTo>
                      <a:lnTo>
                        <a:pt x="152" y="100"/>
                      </a:lnTo>
                      <a:lnTo>
                        <a:pt x="138" y="90"/>
                      </a:lnTo>
                      <a:lnTo>
                        <a:pt x="34" y="18"/>
                      </a:lnTo>
                      <a:lnTo>
                        <a:pt x="34" y="18"/>
                      </a:lnTo>
                      <a:lnTo>
                        <a:pt x="16" y="6"/>
                      </a:lnTo>
                      <a:lnTo>
                        <a:pt x="16" y="6"/>
                      </a:lnTo>
                      <a:lnTo>
                        <a:pt x="10" y="2"/>
                      </a:ln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4" y="6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24" y="18"/>
                      </a:lnTo>
                      <a:lnTo>
                        <a:pt x="138" y="92"/>
                      </a:lnTo>
                      <a:lnTo>
                        <a:pt x="138" y="92"/>
                      </a:lnTo>
                      <a:lnTo>
                        <a:pt x="152" y="100"/>
                      </a:lnTo>
                      <a:lnTo>
                        <a:pt x="152" y="10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93" name="Freeform 71"/>
                <p:cNvSpPr>
                  <a:spLocks/>
                </p:cNvSpPr>
                <p:nvPr/>
              </p:nvSpPr>
              <p:spPr bwMode="auto">
                <a:xfrm>
                  <a:off x="8054975" y="5880100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94" name="Freeform 72"/>
                <p:cNvSpPr>
                  <a:spLocks/>
                </p:cNvSpPr>
                <p:nvPr/>
              </p:nvSpPr>
              <p:spPr bwMode="auto">
                <a:xfrm>
                  <a:off x="8064500" y="5584825"/>
                  <a:ext cx="53975" cy="285750"/>
                </a:xfrm>
                <a:custGeom>
                  <a:avLst/>
                  <a:gdLst>
                    <a:gd name="T0" fmla="*/ 0 w 34"/>
                    <a:gd name="T1" fmla="*/ 178 h 180"/>
                    <a:gd name="T2" fmla="*/ 0 w 34"/>
                    <a:gd name="T3" fmla="*/ 178 h 180"/>
                    <a:gd name="T4" fmla="*/ 4 w 34"/>
                    <a:gd name="T5" fmla="*/ 162 h 180"/>
                    <a:gd name="T6" fmla="*/ 28 w 34"/>
                    <a:gd name="T7" fmla="*/ 30 h 180"/>
                    <a:gd name="T8" fmla="*/ 28 w 34"/>
                    <a:gd name="T9" fmla="*/ 30 h 180"/>
                    <a:gd name="T10" fmla="*/ 34 w 34"/>
                    <a:gd name="T11" fmla="*/ 10 h 180"/>
                    <a:gd name="T12" fmla="*/ 34 w 34"/>
                    <a:gd name="T13" fmla="*/ 10 h 180"/>
                    <a:gd name="T14" fmla="*/ 34 w 34"/>
                    <a:gd name="T15" fmla="*/ 6 h 180"/>
                    <a:gd name="T16" fmla="*/ 34 w 34"/>
                    <a:gd name="T17" fmla="*/ 2 h 180"/>
                    <a:gd name="T18" fmla="*/ 34 w 34"/>
                    <a:gd name="T19" fmla="*/ 2 h 180"/>
                    <a:gd name="T20" fmla="*/ 32 w 34"/>
                    <a:gd name="T21" fmla="*/ 0 h 180"/>
                    <a:gd name="T22" fmla="*/ 30 w 34"/>
                    <a:gd name="T23" fmla="*/ 2 h 180"/>
                    <a:gd name="T24" fmla="*/ 30 w 34"/>
                    <a:gd name="T25" fmla="*/ 2 h 180"/>
                    <a:gd name="T26" fmla="*/ 28 w 34"/>
                    <a:gd name="T27" fmla="*/ 8 h 180"/>
                    <a:gd name="T28" fmla="*/ 26 w 34"/>
                    <a:gd name="T29" fmla="*/ 14 h 180"/>
                    <a:gd name="T30" fmla="*/ 26 w 34"/>
                    <a:gd name="T31" fmla="*/ 14 h 180"/>
                    <a:gd name="T32" fmla="*/ 22 w 34"/>
                    <a:gd name="T33" fmla="*/ 38 h 180"/>
                    <a:gd name="T34" fmla="*/ 2 w 34"/>
                    <a:gd name="T35" fmla="*/ 162 h 180"/>
                    <a:gd name="T36" fmla="*/ 2 w 34"/>
                    <a:gd name="T37" fmla="*/ 162 h 180"/>
                    <a:gd name="T38" fmla="*/ 0 w 34"/>
                    <a:gd name="T39" fmla="*/ 178 h 180"/>
                    <a:gd name="T40" fmla="*/ 0 w 34"/>
                    <a:gd name="T41" fmla="*/ 178 h 180"/>
                    <a:gd name="T42" fmla="*/ 0 w 34"/>
                    <a:gd name="T43" fmla="*/ 180 h 180"/>
                    <a:gd name="T44" fmla="*/ 0 w 34"/>
                    <a:gd name="T45" fmla="*/ 180 h 180"/>
                    <a:gd name="T46" fmla="*/ 0 w 34"/>
                    <a:gd name="T47" fmla="*/ 178 h 180"/>
                    <a:gd name="T48" fmla="*/ 0 w 34"/>
                    <a:gd name="T49" fmla="*/ 178 h 1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34" h="180">
                      <a:moveTo>
                        <a:pt x="0" y="178"/>
                      </a:moveTo>
                      <a:lnTo>
                        <a:pt x="0" y="178"/>
                      </a:lnTo>
                      <a:lnTo>
                        <a:pt x="4" y="162"/>
                      </a:lnTo>
                      <a:lnTo>
                        <a:pt x="28" y="30"/>
                      </a:lnTo>
                      <a:lnTo>
                        <a:pt x="28" y="30"/>
                      </a:lnTo>
                      <a:lnTo>
                        <a:pt x="34" y="10"/>
                      </a:lnTo>
                      <a:lnTo>
                        <a:pt x="34" y="10"/>
                      </a:lnTo>
                      <a:lnTo>
                        <a:pt x="34" y="6"/>
                      </a:lnTo>
                      <a:lnTo>
                        <a:pt x="34" y="2"/>
                      </a:lnTo>
                      <a:lnTo>
                        <a:pt x="34" y="2"/>
                      </a:lnTo>
                      <a:lnTo>
                        <a:pt x="32" y="0"/>
                      </a:lnTo>
                      <a:lnTo>
                        <a:pt x="30" y="2"/>
                      </a:lnTo>
                      <a:lnTo>
                        <a:pt x="30" y="2"/>
                      </a:lnTo>
                      <a:lnTo>
                        <a:pt x="28" y="8"/>
                      </a:lnTo>
                      <a:lnTo>
                        <a:pt x="26" y="14"/>
                      </a:lnTo>
                      <a:lnTo>
                        <a:pt x="26" y="14"/>
                      </a:lnTo>
                      <a:lnTo>
                        <a:pt x="22" y="38"/>
                      </a:lnTo>
                      <a:lnTo>
                        <a:pt x="2" y="162"/>
                      </a:lnTo>
                      <a:lnTo>
                        <a:pt x="2" y="162"/>
                      </a:lnTo>
                      <a:lnTo>
                        <a:pt x="0" y="178"/>
                      </a:lnTo>
                      <a:lnTo>
                        <a:pt x="0" y="178"/>
                      </a:lnTo>
                      <a:lnTo>
                        <a:pt x="0" y="180"/>
                      </a:lnTo>
                      <a:lnTo>
                        <a:pt x="0" y="180"/>
                      </a:lnTo>
                      <a:lnTo>
                        <a:pt x="0" y="178"/>
                      </a:lnTo>
                      <a:lnTo>
                        <a:pt x="0" y="1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95" name="Freeform 73"/>
                <p:cNvSpPr>
                  <a:spLocks noEditPoints="1"/>
                </p:cNvSpPr>
                <p:nvPr/>
              </p:nvSpPr>
              <p:spPr bwMode="auto">
                <a:xfrm>
                  <a:off x="7315200" y="5334000"/>
                  <a:ext cx="1054100" cy="1371600"/>
                </a:xfrm>
                <a:custGeom>
                  <a:avLst/>
                  <a:gdLst>
                    <a:gd name="T0" fmla="*/ 582 w 664"/>
                    <a:gd name="T1" fmla="*/ 488 h 864"/>
                    <a:gd name="T2" fmla="*/ 664 w 664"/>
                    <a:gd name="T3" fmla="*/ 356 h 864"/>
                    <a:gd name="T4" fmla="*/ 664 w 664"/>
                    <a:gd name="T5" fmla="*/ 0 h 864"/>
                    <a:gd name="T6" fmla="*/ 608 w 664"/>
                    <a:gd name="T7" fmla="*/ 50 h 864"/>
                    <a:gd name="T8" fmla="*/ 548 w 664"/>
                    <a:gd name="T9" fmla="*/ 146 h 864"/>
                    <a:gd name="T10" fmla="*/ 508 w 664"/>
                    <a:gd name="T11" fmla="*/ 294 h 864"/>
                    <a:gd name="T12" fmla="*/ 498 w 664"/>
                    <a:gd name="T13" fmla="*/ 358 h 864"/>
                    <a:gd name="T14" fmla="*/ 490 w 664"/>
                    <a:gd name="T15" fmla="*/ 342 h 864"/>
                    <a:gd name="T16" fmla="*/ 476 w 664"/>
                    <a:gd name="T17" fmla="*/ 338 h 864"/>
                    <a:gd name="T18" fmla="*/ 472 w 664"/>
                    <a:gd name="T19" fmla="*/ 338 h 864"/>
                    <a:gd name="T20" fmla="*/ 464 w 664"/>
                    <a:gd name="T21" fmla="*/ 338 h 864"/>
                    <a:gd name="T22" fmla="*/ 464 w 664"/>
                    <a:gd name="T23" fmla="*/ 344 h 864"/>
                    <a:gd name="T24" fmla="*/ 454 w 664"/>
                    <a:gd name="T25" fmla="*/ 350 h 864"/>
                    <a:gd name="T26" fmla="*/ 458 w 664"/>
                    <a:gd name="T27" fmla="*/ 362 h 864"/>
                    <a:gd name="T28" fmla="*/ 456 w 664"/>
                    <a:gd name="T29" fmla="*/ 376 h 864"/>
                    <a:gd name="T30" fmla="*/ 336 w 664"/>
                    <a:gd name="T31" fmla="*/ 294 h 864"/>
                    <a:gd name="T32" fmla="*/ 204 w 664"/>
                    <a:gd name="T33" fmla="*/ 246 h 864"/>
                    <a:gd name="T34" fmla="*/ 116 w 664"/>
                    <a:gd name="T35" fmla="*/ 242 h 864"/>
                    <a:gd name="T36" fmla="*/ 8 w 664"/>
                    <a:gd name="T37" fmla="*/ 282 h 864"/>
                    <a:gd name="T38" fmla="*/ 28 w 664"/>
                    <a:gd name="T39" fmla="*/ 358 h 864"/>
                    <a:gd name="T40" fmla="*/ 46 w 664"/>
                    <a:gd name="T41" fmla="*/ 368 h 864"/>
                    <a:gd name="T42" fmla="*/ 64 w 664"/>
                    <a:gd name="T43" fmla="*/ 380 h 864"/>
                    <a:gd name="T44" fmla="*/ 92 w 664"/>
                    <a:gd name="T45" fmla="*/ 390 h 864"/>
                    <a:gd name="T46" fmla="*/ 112 w 664"/>
                    <a:gd name="T47" fmla="*/ 406 h 864"/>
                    <a:gd name="T48" fmla="*/ 130 w 664"/>
                    <a:gd name="T49" fmla="*/ 430 h 864"/>
                    <a:gd name="T50" fmla="*/ 142 w 664"/>
                    <a:gd name="T51" fmla="*/ 438 h 864"/>
                    <a:gd name="T52" fmla="*/ 152 w 664"/>
                    <a:gd name="T53" fmla="*/ 456 h 864"/>
                    <a:gd name="T54" fmla="*/ 170 w 664"/>
                    <a:gd name="T55" fmla="*/ 474 h 864"/>
                    <a:gd name="T56" fmla="*/ 186 w 664"/>
                    <a:gd name="T57" fmla="*/ 490 h 864"/>
                    <a:gd name="T58" fmla="*/ 224 w 664"/>
                    <a:gd name="T59" fmla="*/ 516 h 864"/>
                    <a:gd name="T60" fmla="*/ 268 w 664"/>
                    <a:gd name="T61" fmla="*/ 512 h 864"/>
                    <a:gd name="T62" fmla="*/ 350 w 664"/>
                    <a:gd name="T63" fmla="*/ 482 h 864"/>
                    <a:gd name="T64" fmla="*/ 302 w 664"/>
                    <a:gd name="T65" fmla="*/ 566 h 864"/>
                    <a:gd name="T66" fmla="*/ 302 w 664"/>
                    <a:gd name="T67" fmla="*/ 586 h 864"/>
                    <a:gd name="T68" fmla="*/ 344 w 664"/>
                    <a:gd name="T69" fmla="*/ 630 h 864"/>
                    <a:gd name="T70" fmla="*/ 384 w 664"/>
                    <a:gd name="T71" fmla="*/ 646 h 864"/>
                    <a:gd name="T72" fmla="*/ 404 w 664"/>
                    <a:gd name="T73" fmla="*/ 662 h 864"/>
                    <a:gd name="T74" fmla="*/ 434 w 664"/>
                    <a:gd name="T75" fmla="*/ 676 h 864"/>
                    <a:gd name="T76" fmla="*/ 460 w 664"/>
                    <a:gd name="T77" fmla="*/ 704 h 864"/>
                    <a:gd name="T78" fmla="*/ 472 w 664"/>
                    <a:gd name="T79" fmla="*/ 740 h 864"/>
                    <a:gd name="T80" fmla="*/ 460 w 664"/>
                    <a:gd name="T81" fmla="*/ 788 h 864"/>
                    <a:gd name="T82" fmla="*/ 452 w 664"/>
                    <a:gd name="T83" fmla="*/ 824 h 864"/>
                    <a:gd name="T84" fmla="*/ 466 w 664"/>
                    <a:gd name="T85" fmla="*/ 864 h 864"/>
                    <a:gd name="T86" fmla="*/ 476 w 664"/>
                    <a:gd name="T87" fmla="*/ 860 h 864"/>
                    <a:gd name="T88" fmla="*/ 492 w 664"/>
                    <a:gd name="T89" fmla="*/ 792 h 864"/>
                    <a:gd name="T90" fmla="*/ 506 w 664"/>
                    <a:gd name="T91" fmla="*/ 770 h 864"/>
                    <a:gd name="T92" fmla="*/ 520 w 664"/>
                    <a:gd name="T93" fmla="*/ 726 h 864"/>
                    <a:gd name="T94" fmla="*/ 504 w 664"/>
                    <a:gd name="T95" fmla="*/ 578 h 864"/>
                    <a:gd name="T96" fmla="*/ 494 w 664"/>
                    <a:gd name="T97" fmla="*/ 502 h 864"/>
                    <a:gd name="T98" fmla="*/ 518 w 664"/>
                    <a:gd name="T99" fmla="*/ 508 h 864"/>
                    <a:gd name="T100" fmla="*/ 542 w 664"/>
                    <a:gd name="T101" fmla="*/ 568 h 864"/>
                    <a:gd name="T102" fmla="*/ 570 w 664"/>
                    <a:gd name="T103" fmla="*/ 620 h 864"/>
                    <a:gd name="T104" fmla="*/ 598 w 664"/>
                    <a:gd name="T105" fmla="*/ 590 h 864"/>
                    <a:gd name="T106" fmla="*/ 582 w 664"/>
                    <a:gd name="T107" fmla="*/ 548 h 864"/>
                    <a:gd name="T108" fmla="*/ 550 w 664"/>
                    <a:gd name="T109" fmla="*/ 484 h 864"/>
                    <a:gd name="T110" fmla="*/ 566 w 664"/>
                    <a:gd name="T111" fmla="*/ 472 h 864"/>
                    <a:gd name="T112" fmla="*/ 466 w 664"/>
                    <a:gd name="T113" fmla="*/ 344 h 8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664" h="864">
                      <a:moveTo>
                        <a:pt x="566" y="472"/>
                      </a:moveTo>
                      <a:lnTo>
                        <a:pt x="566" y="472"/>
                      </a:lnTo>
                      <a:lnTo>
                        <a:pt x="568" y="472"/>
                      </a:lnTo>
                      <a:lnTo>
                        <a:pt x="572" y="476"/>
                      </a:lnTo>
                      <a:lnTo>
                        <a:pt x="582" y="488"/>
                      </a:lnTo>
                      <a:lnTo>
                        <a:pt x="612" y="532"/>
                      </a:lnTo>
                      <a:lnTo>
                        <a:pt x="660" y="604"/>
                      </a:lnTo>
                      <a:lnTo>
                        <a:pt x="660" y="604"/>
                      </a:lnTo>
                      <a:lnTo>
                        <a:pt x="664" y="608"/>
                      </a:lnTo>
                      <a:lnTo>
                        <a:pt x="664" y="356"/>
                      </a:lnTo>
                      <a:lnTo>
                        <a:pt x="664" y="356"/>
                      </a:lnTo>
                      <a:lnTo>
                        <a:pt x="650" y="354"/>
                      </a:lnTo>
                      <a:lnTo>
                        <a:pt x="650" y="354"/>
                      </a:lnTo>
                      <a:lnTo>
                        <a:pt x="664" y="346"/>
                      </a:lnTo>
                      <a:lnTo>
                        <a:pt x="664" y="0"/>
                      </a:lnTo>
                      <a:lnTo>
                        <a:pt x="664" y="0"/>
                      </a:lnTo>
                      <a:lnTo>
                        <a:pt x="638" y="20"/>
                      </a:lnTo>
                      <a:lnTo>
                        <a:pt x="624" y="34"/>
                      </a:lnTo>
                      <a:lnTo>
                        <a:pt x="608" y="50"/>
                      </a:lnTo>
                      <a:lnTo>
                        <a:pt x="608" y="50"/>
                      </a:lnTo>
                      <a:lnTo>
                        <a:pt x="594" y="68"/>
                      </a:lnTo>
                      <a:lnTo>
                        <a:pt x="580" y="86"/>
                      </a:lnTo>
                      <a:lnTo>
                        <a:pt x="568" y="104"/>
                      </a:lnTo>
                      <a:lnTo>
                        <a:pt x="558" y="124"/>
                      </a:lnTo>
                      <a:lnTo>
                        <a:pt x="548" y="146"/>
                      </a:lnTo>
                      <a:lnTo>
                        <a:pt x="540" y="166"/>
                      </a:lnTo>
                      <a:lnTo>
                        <a:pt x="524" y="214"/>
                      </a:lnTo>
                      <a:lnTo>
                        <a:pt x="524" y="214"/>
                      </a:lnTo>
                      <a:lnTo>
                        <a:pt x="514" y="254"/>
                      </a:lnTo>
                      <a:lnTo>
                        <a:pt x="508" y="294"/>
                      </a:lnTo>
                      <a:lnTo>
                        <a:pt x="504" y="330"/>
                      </a:lnTo>
                      <a:lnTo>
                        <a:pt x="502" y="356"/>
                      </a:lnTo>
                      <a:lnTo>
                        <a:pt x="502" y="356"/>
                      </a:lnTo>
                      <a:lnTo>
                        <a:pt x="498" y="358"/>
                      </a:lnTo>
                      <a:lnTo>
                        <a:pt x="498" y="358"/>
                      </a:lnTo>
                      <a:lnTo>
                        <a:pt x="490" y="350"/>
                      </a:lnTo>
                      <a:lnTo>
                        <a:pt x="490" y="350"/>
                      </a:lnTo>
                      <a:lnTo>
                        <a:pt x="490" y="346"/>
                      </a:lnTo>
                      <a:lnTo>
                        <a:pt x="490" y="342"/>
                      </a:lnTo>
                      <a:lnTo>
                        <a:pt x="490" y="342"/>
                      </a:lnTo>
                      <a:lnTo>
                        <a:pt x="488" y="340"/>
                      </a:lnTo>
                      <a:lnTo>
                        <a:pt x="484" y="338"/>
                      </a:lnTo>
                      <a:lnTo>
                        <a:pt x="480" y="336"/>
                      </a:lnTo>
                      <a:lnTo>
                        <a:pt x="476" y="338"/>
                      </a:lnTo>
                      <a:lnTo>
                        <a:pt x="476" y="338"/>
                      </a:lnTo>
                      <a:lnTo>
                        <a:pt x="476" y="338"/>
                      </a:lnTo>
                      <a:lnTo>
                        <a:pt x="476" y="336"/>
                      </a:lnTo>
                      <a:lnTo>
                        <a:pt x="474" y="336"/>
                      </a:lnTo>
                      <a:lnTo>
                        <a:pt x="472" y="338"/>
                      </a:lnTo>
                      <a:lnTo>
                        <a:pt x="472" y="338"/>
                      </a:lnTo>
                      <a:lnTo>
                        <a:pt x="468" y="336"/>
                      </a:lnTo>
                      <a:lnTo>
                        <a:pt x="468" y="336"/>
                      </a:lnTo>
                      <a:lnTo>
                        <a:pt x="468" y="336"/>
                      </a:lnTo>
                      <a:lnTo>
                        <a:pt x="466" y="338"/>
                      </a:lnTo>
                      <a:lnTo>
                        <a:pt x="464" y="338"/>
                      </a:lnTo>
                      <a:lnTo>
                        <a:pt x="464" y="340"/>
                      </a:lnTo>
                      <a:lnTo>
                        <a:pt x="462" y="340"/>
                      </a:lnTo>
                      <a:lnTo>
                        <a:pt x="462" y="342"/>
                      </a:lnTo>
                      <a:lnTo>
                        <a:pt x="464" y="344"/>
                      </a:lnTo>
                      <a:lnTo>
                        <a:pt x="464" y="344"/>
                      </a:lnTo>
                      <a:lnTo>
                        <a:pt x="464" y="344"/>
                      </a:lnTo>
                      <a:lnTo>
                        <a:pt x="460" y="344"/>
                      </a:lnTo>
                      <a:lnTo>
                        <a:pt x="460" y="344"/>
                      </a:lnTo>
                      <a:lnTo>
                        <a:pt x="456" y="346"/>
                      </a:lnTo>
                      <a:lnTo>
                        <a:pt x="454" y="350"/>
                      </a:lnTo>
                      <a:lnTo>
                        <a:pt x="454" y="354"/>
                      </a:lnTo>
                      <a:lnTo>
                        <a:pt x="456" y="358"/>
                      </a:lnTo>
                      <a:lnTo>
                        <a:pt x="456" y="358"/>
                      </a:lnTo>
                      <a:lnTo>
                        <a:pt x="458" y="362"/>
                      </a:lnTo>
                      <a:lnTo>
                        <a:pt x="458" y="362"/>
                      </a:lnTo>
                      <a:lnTo>
                        <a:pt x="458" y="370"/>
                      </a:lnTo>
                      <a:lnTo>
                        <a:pt x="458" y="374"/>
                      </a:lnTo>
                      <a:lnTo>
                        <a:pt x="458" y="374"/>
                      </a:lnTo>
                      <a:lnTo>
                        <a:pt x="456" y="376"/>
                      </a:lnTo>
                      <a:lnTo>
                        <a:pt x="456" y="376"/>
                      </a:lnTo>
                      <a:lnTo>
                        <a:pt x="434" y="360"/>
                      </a:lnTo>
                      <a:lnTo>
                        <a:pt x="406" y="338"/>
                      </a:lnTo>
                      <a:lnTo>
                        <a:pt x="372" y="314"/>
                      </a:lnTo>
                      <a:lnTo>
                        <a:pt x="336" y="294"/>
                      </a:lnTo>
                      <a:lnTo>
                        <a:pt x="336" y="294"/>
                      </a:lnTo>
                      <a:lnTo>
                        <a:pt x="292" y="272"/>
                      </a:lnTo>
                      <a:lnTo>
                        <a:pt x="270" y="264"/>
                      </a:lnTo>
                      <a:lnTo>
                        <a:pt x="248" y="256"/>
                      </a:lnTo>
                      <a:lnTo>
                        <a:pt x="226" y="250"/>
                      </a:lnTo>
                      <a:lnTo>
                        <a:pt x="204" y="246"/>
                      </a:lnTo>
                      <a:lnTo>
                        <a:pt x="182" y="244"/>
                      </a:lnTo>
                      <a:lnTo>
                        <a:pt x="160" y="242"/>
                      </a:lnTo>
                      <a:lnTo>
                        <a:pt x="160" y="242"/>
                      </a:lnTo>
                      <a:lnTo>
                        <a:pt x="138" y="242"/>
                      </a:lnTo>
                      <a:lnTo>
                        <a:pt x="116" y="242"/>
                      </a:lnTo>
                      <a:lnTo>
                        <a:pt x="84" y="248"/>
                      </a:lnTo>
                      <a:lnTo>
                        <a:pt x="62" y="252"/>
                      </a:lnTo>
                      <a:lnTo>
                        <a:pt x="56" y="256"/>
                      </a:lnTo>
                      <a:lnTo>
                        <a:pt x="30" y="266"/>
                      </a:lnTo>
                      <a:lnTo>
                        <a:pt x="8" y="282"/>
                      </a:lnTo>
                      <a:lnTo>
                        <a:pt x="0" y="296"/>
                      </a:lnTo>
                      <a:lnTo>
                        <a:pt x="0" y="324"/>
                      </a:lnTo>
                      <a:lnTo>
                        <a:pt x="2" y="330"/>
                      </a:lnTo>
                      <a:lnTo>
                        <a:pt x="14" y="344"/>
                      </a:lnTo>
                      <a:lnTo>
                        <a:pt x="28" y="358"/>
                      </a:lnTo>
                      <a:lnTo>
                        <a:pt x="28" y="358"/>
                      </a:lnTo>
                      <a:lnTo>
                        <a:pt x="36" y="364"/>
                      </a:lnTo>
                      <a:lnTo>
                        <a:pt x="42" y="366"/>
                      </a:lnTo>
                      <a:lnTo>
                        <a:pt x="46" y="368"/>
                      </a:lnTo>
                      <a:lnTo>
                        <a:pt x="46" y="368"/>
                      </a:lnTo>
                      <a:lnTo>
                        <a:pt x="52" y="368"/>
                      </a:lnTo>
                      <a:lnTo>
                        <a:pt x="56" y="372"/>
                      </a:lnTo>
                      <a:lnTo>
                        <a:pt x="60" y="376"/>
                      </a:lnTo>
                      <a:lnTo>
                        <a:pt x="60" y="376"/>
                      </a:lnTo>
                      <a:lnTo>
                        <a:pt x="64" y="380"/>
                      </a:lnTo>
                      <a:lnTo>
                        <a:pt x="70" y="384"/>
                      </a:lnTo>
                      <a:lnTo>
                        <a:pt x="78" y="386"/>
                      </a:lnTo>
                      <a:lnTo>
                        <a:pt x="78" y="386"/>
                      </a:lnTo>
                      <a:lnTo>
                        <a:pt x="84" y="386"/>
                      </a:lnTo>
                      <a:lnTo>
                        <a:pt x="92" y="390"/>
                      </a:lnTo>
                      <a:lnTo>
                        <a:pt x="98" y="394"/>
                      </a:lnTo>
                      <a:lnTo>
                        <a:pt x="100" y="398"/>
                      </a:lnTo>
                      <a:lnTo>
                        <a:pt x="100" y="398"/>
                      </a:lnTo>
                      <a:lnTo>
                        <a:pt x="104" y="402"/>
                      </a:lnTo>
                      <a:lnTo>
                        <a:pt x="112" y="406"/>
                      </a:lnTo>
                      <a:lnTo>
                        <a:pt x="120" y="410"/>
                      </a:lnTo>
                      <a:lnTo>
                        <a:pt x="120" y="410"/>
                      </a:lnTo>
                      <a:lnTo>
                        <a:pt x="126" y="418"/>
                      </a:lnTo>
                      <a:lnTo>
                        <a:pt x="130" y="426"/>
                      </a:lnTo>
                      <a:lnTo>
                        <a:pt x="130" y="430"/>
                      </a:lnTo>
                      <a:lnTo>
                        <a:pt x="130" y="430"/>
                      </a:lnTo>
                      <a:lnTo>
                        <a:pt x="132" y="434"/>
                      </a:lnTo>
                      <a:lnTo>
                        <a:pt x="136" y="436"/>
                      </a:lnTo>
                      <a:lnTo>
                        <a:pt x="142" y="438"/>
                      </a:lnTo>
                      <a:lnTo>
                        <a:pt x="142" y="438"/>
                      </a:lnTo>
                      <a:lnTo>
                        <a:pt x="146" y="442"/>
                      </a:lnTo>
                      <a:lnTo>
                        <a:pt x="150" y="446"/>
                      </a:lnTo>
                      <a:lnTo>
                        <a:pt x="152" y="452"/>
                      </a:lnTo>
                      <a:lnTo>
                        <a:pt x="152" y="452"/>
                      </a:lnTo>
                      <a:lnTo>
                        <a:pt x="152" y="456"/>
                      </a:lnTo>
                      <a:lnTo>
                        <a:pt x="154" y="458"/>
                      </a:lnTo>
                      <a:lnTo>
                        <a:pt x="158" y="466"/>
                      </a:lnTo>
                      <a:lnTo>
                        <a:pt x="166" y="472"/>
                      </a:lnTo>
                      <a:lnTo>
                        <a:pt x="170" y="474"/>
                      </a:lnTo>
                      <a:lnTo>
                        <a:pt x="170" y="474"/>
                      </a:lnTo>
                      <a:lnTo>
                        <a:pt x="174" y="476"/>
                      </a:lnTo>
                      <a:lnTo>
                        <a:pt x="178" y="480"/>
                      </a:lnTo>
                      <a:lnTo>
                        <a:pt x="182" y="486"/>
                      </a:lnTo>
                      <a:lnTo>
                        <a:pt x="182" y="486"/>
                      </a:lnTo>
                      <a:lnTo>
                        <a:pt x="186" y="490"/>
                      </a:lnTo>
                      <a:lnTo>
                        <a:pt x="192" y="494"/>
                      </a:lnTo>
                      <a:lnTo>
                        <a:pt x="200" y="500"/>
                      </a:lnTo>
                      <a:lnTo>
                        <a:pt x="200" y="500"/>
                      </a:lnTo>
                      <a:lnTo>
                        <a:pt x="216" y="510"/>
                      </a:lnTo>
                      <a:lnTo>
                        <a:pt x="224" y="516"/>
                      </a:lnTo>
                      <a:lnTo>
                        <a:pt x="224" y="516"/>
                      </a:lnTo>
                      <a:lnTo>
                        <a:pt x="230" y="518"/>
                      </a:lnTo>
                      <a:lnTo>
                        <a:pt x="238" y="518"/>
                      </a:lnTo>
                      <a:lnTo>
                        <a:pt x="246" y="518"/>
                      </a:lnTo>
                      <a:lnTo>
                        <a:pt x="268" y="512"/>
                      </a:lnTo>
                      <a:lnTo>
                        <a:pt x="288" y="504"/>
                      </a:lnTo>
                      <a:lnTo>
                        <a:pt x="306" y="496"/>
                      </a:lnTo>
                      <a:lnTo>
                        <a:pt x="332" y="486"/>
                      </a:lnTo>
                      <a:lnTo>
                        <a:pt x="350" y="482"/>
                      </a:lnTo>
                      <a:lnTo>
                        <a:pt x="350" y="482"/>
                      </a:lnTo>
                      <a:lnTo>
                        <a:pt x="350" y="482"/>
                      </a:lnTo>
                      <a:lnTo>
                        <a:pt x="334" y="504"/>
                      </a:lnTo>
                      <a:lnTo>
                        <a:pt x="320" y="526"/>
                      </a:lnTo>
                      <a:lnTo>
                        <a:pt x="320" y="526"/>
                      </a:lnTo>
                      <a:lnTo>
                        <a:pt x="302" y="566"/>
                      </a:lnTo>
                      <a:lnTo>
                        <a:pt x="298" y="576"/>
                      </a:lnTo>
                      <a:lnTo>
                        <a:pt x="298" y="582"/>
                      </a:lnTo>
                      <a:lnTo>
                        <a:pt x="298" y="586"/>
                      </a:lnTo>
                      <a:lnTo>
                        <a:pt x="300" y="586"/>
                      </a:lnTo>
                      <a:lnTo>
                        <a:pt x="302" y="586"/>
                      </a:lnTo>
                      <a:lnTo>
                        <a:pt x="310" y="598"/>
                      </a:lnTo>
                      <a:lnTo>
                        <a:pt x="310" y="598"/>
                      </a:lnTo>
                      <a:lnTo>
                        <a:pt x="318" y="604"/>
                      </a:lnTo>
                      <a:lnTo>
                        <a:pt x="334" y="622"/>
                      </a:lnTo>
                      <a:lnTo>
                        <a:pt x="344" y="630"/>
                      </a:lnTo>
                      <a:lnTo>
                        <a:pt x="356" y="638"/>
                      </a:lnTo>
                      <a:lnTo>
                        <a:pt x="366" y="644"/>
                      </a:lnTo>
                      <a:lnTo>
                        <a:pt x="376" y="646"/>
                      </a:lnTo>
                      <a:lnTo>
                        <a:pt x="376" y="646"/>
                      </a:lnTo>
                      <a:lnTo>
                        <a:pt x="384" y="646"/>
                      </a:lnTo>
                      <a:lnTo>
                        <a:pt x="390" y="648"/>
                      </a:lnTo>
                      <a:lnTo>
                        <a:pt x="396" y="650"/>
                      </a:lnTo>
                      <a:lnTo>
                        <a:pt x="398" y="654"/>
                      </a:lnTo>
                      <a:lnTo>
                        <a:pt x="402" y="660"/>
                      </a:lnTo>
                      <a:lnTo>
                        <a:pt x="404" y="662"/>
                      </a:lnTo>
                      <a:lnTo>
                        <a:pt x="404" y="662"/>
                      </a:lnTo>
                      <a:lnTo>
                        <a:pt x="414" y="670"/>
                      </a:lnTo>
                      <a:lnTo>
                        <a:pt x="424" y="676"/>
                      </a:lnTo>
                      <a:lnTo>
                        <a:pt x="428" y="678"/>
                      </a:lnTo>
                      <a:lnTo>
                        <a:pt x="434" y="676"/>
                      </a:lnTo>
                      <a:lnTo>
                        <a:pt x="434" y="676"/>
                      </a:lnTo>
                      <a:lnTo>
                        <a:pt x="438" y="678"/>
                      </a:lnTo>
                      <a:lnTo>
                        <a:pt x="444" y="680"/>
                      </a:lnTo>
                      <a:lnTo>
                        <a:pt x="454" y="692"/>
                      </a:lnTo>
                      <a:lnTo>
                        <a:pt x="460" y="704"/>
                      </a:lnTo>
                      <a:lnTo>
                        <a:pt x="464" y="710"/>
                      </a:lnTo>
                      <a:lnTo>
                        <a:pt x="464" y="710"/>
                      </a:lnTo>
                      <a:lnTo>
                        <a:pt x="466" y="716"/>
                      </a:lnTo>
                      <a:lnTo>
                        <a:pt x="470" y="730"/>
                      </a:lnTo>
                      <a:lnTo>
                        <a:pt x="472" y="740"/>
                      </a:lnTo>
                      <a:lnTo>
                        <a:pt x="472" y="750"/>
                      </a:lnTo>
                      <a:lnTo>
                        <a:pt x="470" y="760"/>
                      </a:lnTo>
                      <a:lnTo>
                        <a:pt x="468" y="770"/>
                      </a:lnTo>
                      <a:lnTo>
                        <a:pt x="468" y="770"/>
                      </a:lnTo>
                      <a:lnTo>
                        <a:pt x="460" y="788"/>
                      </a:lnTo>
                      <a:lnTo>
                        <a:pt x="456" y="800"/>
                      </a:lnTo>
                      <a:lnTo>
                        <a:pt x="454" y="810"/>
                      </a:lnTo>
                      <a:lnTo>
                        <a:pt x="454" y="810"/>
                      </a:lnTo>
                      <a:lnTo>
                        <a:pt x="452" y="816"/>
                      </a:lnTo>
                      <a:lnTo>
                        <a:pt x="452" y="824"/>
                      </a:lnTo>
                      <a:lnTo>
                        <a:pt x="454" y="832"/>
                      </a:lnTo>
                      <a:lnTo>
                        <a:pt x="454" y="832"/>
                      </a:lnTo>
                      <a:lnTo>
                        <a:pt x="458" y="852"/>
                      </a:lnTo>
                      <a:lnTo>
                        <a:pt x="462" y="858"/>
                      </a:lnTo>
                      <a:lnTo>
                        <a:pt x="466" y="864"/>
                      </a:lnTo>
                      <a:lnTo>
                        <a:pt x="466" y="864"/>
                      </a:lnTo>
                      <a:lnTo>
                        <a:pt x="468" y="864"/>
                      </a:lnTo>
                      <a:lnTo>
                        <a:pt x="472" y="864"/>
                      </a:lnTo>
                      <a:lnTo>
                        <a:pt x="472" y="864"/>
                      </a:lnTo>
                      <a:lnTo>
                        <a:pt x="476" y="860"/>
                      </a:lnTo>
                      <a:lnTo>
                        <a:pt x="480" y="858"/>
                      </a:lnTo>
                      <a:lnTo>
                        <a:pt x="496" y="810"/>
                      </a:lnTo>
                      <a:lnTo>
                        <a:pt x="490" y="798"/>
                      </a:lnTo>
                      <a:lnTo>
                        <a:pt x="490" y="798"/>
                      </a:lnTo>
                      <a:lnTo>
                        <a:pt x="492" y="792"/>
                      </a:lnTo>
                      <a:lnTo>
                        <a:pt x="494" y="786"/>
                      </a:lnTo>
                      <a:lnTo>
                        <a:pt x="498" y="784"/>
                      </a:lnTo>
                      <a:lnTo>
                        <a:pt x="498" y="784"/>
                      </a:lnTo>
                      <a:lnTo>
                        <a:pt x="502" y="778"/>
                      </a:lnTo>
                      <a:lnTo>
                        <a:pt x="506" y="770"/>
                      </a:lnTo>
                      <a:lnTo>
                        <a:pt x="508" y="758"/>
                      </a:lnTo>
                      <a:lnTo>
                        <a:pt x="508" y="758"/>
                      </a:lnTo>
                      <a:lnTo>
                        <a:pt x="512" y="748"/>
                      </a:lnTo>
                      <a:lnTo>
                        <a:pt x="520" y="726"/>
                      </a:lnTo>
                      <a:lnTo>
                        <a:pt x="520" y="726"/>
                      </a:lnTo>
                      <a:lnTo>
                        <a:pt x="524" y="694"/>
                      </a:lnTo>
                      <a:lnTo>
                        <a:pt x="526" y="676"/>
                      </a:lnTo>
                      <a:lnTo>
                        <a:pt x="524" y="662"/>
                      </a:lnTo>
                      <a:lnTo>
                        <a:pt x="524" y="662"/>
                      </a:lnTo>
                      <a:lnTo>
                        <a:pt x="504" y="578"/>
                      </a:lnTo>
                      <a:lnTo>
                        <a:pt x="494" y="526"/>
                      </a:lnTo>
                      <a:lnTo>
                        <a:pt x="492" y="510"/>
                      </a:lnTo>
                      <a:lnTo>
                        <a:pt x="492" y="504"/>
                      </a:lnTo>
                      <a:lnTo>
                        <a:pt x="494" y="502"/>
                      </a:lnTo>
                      <a:lnTo>
                        <a:pt x="494" y="502"/>
                      </a:lnTo>
                      <a:lnTo>
                        <a:pt x="498" y="498"/>
                      </a:lnTo>
                      <a:lnTo>
                        <a:pt x="500" y="492"/>
                      </a:lnTo>
                      <a:lnTo>
                        <a:pt x="504" y="474"/>
                      </a:lnTo>
                      <a:lnTo>
                        <a:pt x="512" y="500"/>
                      </a:lnTo>
                      <a:lnTo>
                        <a:pt x="518" y="508"/>
                      </a:lnTo>
                      <a:lnTo>
                        <a:pt x="518" y="520"/>
                      </a:lnTo>
                      <a:lnTo>
                        <a:pt x="526" y="538"/>
                      </a:lnTo>
                      <a:lnTo>
                        <a:pt x="528" y="542"/>
                      </a:lnTo>
                      <a:lnTo>
                        <a:pt x="538" y="568"/>
                      </a:lnTo>
                      <a:lnTo>
                        <a:pt x="542" y="568"/>
                      </a:lnTo>
                      <a:lnTo>
                        <a:pt x="544" y="572"/>
                      </a:lnTo>
                      <a:lnTo>
                        <a:pt x="542" y="576"/>
                      </a:lnTo>
                      <a:lnTo>
                        <a:pt x="548" y="588"/>
                      </a:lnTo>
                      <a:lnTo>
                        <a:pt x="556" y="608"/>
                      </a:lnTo>
                      <a:lnTo>
                        <a:pt x="570" y="620"/>
                      </a:lnTo>
                      <a:lnTo>
                        <a:pt x="588" y="626"/>
                      </a:lnTo>
                      <a:lnTo>
                        <a:pt x="584" y="614"/>
                      </a:lnTo>
                      <a:lnTo>
                        <a:pt x="590" y="624"/>
                      </a:lnTo>
                      <a:lnTo>
                        <a:pt x="598" y="608"/>
                      </a:lnTo>
                      <a:lnTo>
                        <a:pt x="598" y="590"/>
                      </a:lnTo>
                      <a:lnTo>
                        <a:pt x="590" y="570"/>
                      </a:lnTo>
                      <a:lnTo>
                        <a:pt x="586" y="558"/>
                      </a:lnTo>
                      <a:lnTo>
                        <a:pt x="580" y="556"/>
                      </a:lnTo>
                      <a:lnTo>
                        <a:pt x="580" y="552"/>
                      </a:lnTo>
                      <a:lnTo>
                        <a:pt x="582" y="548"/>
                      </a:lnTo>
                      <a:lnTo>
                        <a:pt x="572" y="524"/>
                      </a:lnTo>
                      <a:lnTo>
                        <a:pt x="570" y="520"/>
                      </a:lnTo>
                      <a:lnTo>
                        <a:pt x="562" y="502"/>
                      </a:lnTo>
                      <a:lnTo>
                        <a:pt x="554" y="492"/>
                      </a:lnTo>
                      <a:lnTo>
                        <a:pt x="550" y="484"/>
                      </a:lnTo>
                      <a:lnTo>
                        <a:pt x="538" y="460"/>
                      </a:lnTo>
                      <a:lnTo>
                        <a:pt x="538" y="460"/>
                      </a:lnTo>
                      <a:lnTo>
                        <a:pt x="554" y="470"/>
                      </a:lnTo>
                      <a:lnTo>
                        <a:pt x="560" y="472"/>
                      </a:lnTo>
                      <a:lnTo>
                        <a:pt x="566" y="472"/>
                      </a:lnTo>
                      <a:lnTo>
                        <a:pt x="566" y="472"/>
                      </a:lnTo>
                      <a:close/>
                      <a:moveTo>
                        <a:pt x="466" y="344"/>
                      </a:moveTo>
                      <a:lnTo>
                        <a:pt x="466" y="344"/>
                      </a:lnTo>
                      <a:lnTo>
                        <a:pt x="466" y="344"/>
                      </a:lnTo>
                      <a:lnTo>
                        <a:pt x="466" y="344"/>
                      </a:lnTo>
                      <a:lnTo>
                        <a:pt x="466" y="344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6000"/>
                  </a:schemeClr>
                </a:solidFill>
                <a:ln>
                  <a:noFill/>
                </a:ln>
                <a:effectLst>
                  <a:glow rad="38100">
                    <a:schemeClr val="bg2">
                      <a:lumMod val="50000"/>
                      <a:lumOff val="50000"/>
                      <a:alpha val="15000"/>
                    </a:schemeClr>
                  </a:glow>
                  <a:softEdge rad="12700"/>
                </a:effectLst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</p:grpSp>
          <p:grpSp>
            <p:nvGrpSpPr>
              <p:cNvPr id="21" name="Group 112"/>
              <p:cNvGrpSpPr>
                <a:grpSpLocks noChangeAspect="1"/>
              </p:cNvGrpSpPr>
              <p:nvPr/>
            </p:nvGrpSpPr>
            <p:grpSpPr>
              <a:xfrm>
                <a:off x="7679515" y="5943604"/>
                <a:ext cx="1331670" cy="914403"/>
                <a:chOff x="7953375" y="152400"/>
                <a:chExt cx="1775564" cy="1219200"/>
              </a:xfrm>
              <a:solidFill>
                <a:schemeClr val="bg2">
                  <a:lumMod val="50000"/>
                  <a:lumOff val="50000"/>
                  <a:alpha val="8000"/>
                </a:schemeClr>
              </a:solidFill>
            </p:grpSpPr>
            <p:sp>
              <p:nvSpPr>
                <p:cNvPr id="188" name="Freeform 35"/>
                <p:cNvSpPr>
                  <a:spLocks/>
                </p:cNvSpPr>
                <p:nvPr/>
              </p:nvSpPr>
              <p:spPr bwMode="auto">
                <a:xfrm>
                  <a:off x="7953375" y="688975"/>
                  <a:ext cx="269875" cy="127000"/>
                </a:xfrm>
                <a:custGeom>
                  <a:avLst/>
                  <a:gdLst>
                    <a:gd name="T0" fmla="*/ 170 w 170"/>
                    <a:gd name="T1" fmla="*/ 80 h 80"/>
                    <a:gd name="T2" fmla="*/ 170 w 170"/>
                    <a:gd name="T3" fmla="*/ 80 h 80"/>
                    <a:gd name="T4" fmla="*/ 170 w 170"/>
                    <a:gd name="T5" fmla="*/ 80 h 80"/>
                    <a:gd name="T6" fmla="*/ 170 w 170"/>
                    <a:gd name="T7" fmla="*/ 80 h 80"/>
                    <a:gd name="T8" fmla="*/ 154 w 170"/>
                    <a:gd name="T9" fmla="*/ 72 h 80"/>
                    <a:gd name="T10" fmla="*/ 38 w 170"/>
                    <a:gd name="T11" fmla="*/ 14 h 80"/>
                    <a:gd name="T12" fmla="*/ 38 w 170"/>
                    <a:gd name="T13" fmla="*/ 14 h 80"/>
                    <a:gd name="T14" fmla="*/ 18 w 170"/>
                    <a:gd name="T15" fmla="*/ 4 h 80"/>
                    <a:gd name="T16" fmla="*/ 18 w 170"/>
                    <a:gd name="T17" fmla="*/ 4 h 80"/>
                    <a:gd name="T18" fmla="*/ 12 w 170"/>
                    <a:gd name="T19" fmla="*/ 2 h 80"/>
                    <a:gd name="T20" fmla="*/ 4 w 170"/>
                    <a:gd name="T21" fmla="*/ 0 h 80"/>
                    <a:gd name="T22" fmla="*/ 4 w 170"/>
                    <a:gd name="T23" fmla="*/ 0 h 80"/>
                    <a:gd name="T24" fmla="*/ 0 w 170"/>
                    <a:gd name="T25" fmla="*/ 0 h 80"/>
                    <a:gd name="T26" fmla="*/ 2 w 170"/>
                    <a:gd name="T27" fmla="*/ 4 h 80"/>
                    <a:gd name="T28" fmla="*/ 2 w 170"/>
                    <a:gd name="T29" fmla="*/ 4 h 80"/>
                    <a:gd name="T30" fmla="*/ 4 w 170"/>
                    <a:gd name="T31" fmla="*/ 6 h 80"/>
                    <a:gd name="T32" fmla="*/ 10 w 170"/>
                    <a:gd name="T33" fmla="*/ 8 h 80"/>
                    <a:gd name="T34" fmla="*/ 10 w 170"/>
                    <a:gd name="T35" fmla="*/ 8 h 80"/>
                    <a:gd name="T36" fmla="*/ 28 w 170"/>
                    <a:gd name="T37" fmla="*/ 16 h 80"/>
                    <a:gd name="T38" fmla="*/ 154 w 170"/>
                    <a:gd name="T39" fmla="*/ 74 h 80"/>
                    <a:gd name="T40" fmla="*/ 154 w 170"/>
                    <a:gd name="T41" fmla="*/ 74 h 80"/>
                    <a:gd name="T42" fmla="*/ 170 w 170"/>
                    <a:gd name="T43" fmla="*/ 80 h 80"/>
                    <a:gd name="T44" fmla="*/ 170 w 170"/>
                    <a:gd name="T45" fmla="*/ 80 h 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170" h="80">
                      <a:moveTo>
                        <a:pt x="170" y="80"/>
                      </a:moveTo>
                      <a:lnTo>
                        <a:pt x="170" y="80"/>
                      </a:lnTo>
                      <a:lnTo>
                        <a:pt x="170" y="80"/>
                      </a:lnTo>
                      <a:lnTo>
                        <a:pt x="170" y="80"/>
                      </a:lnTo>
                      <a:lnTo>
                        <a:pt x="154" y="72"/>
                      </a:lnTo>
                      <a:lnTo>
                        <a:pt x="38" y="14"/>
                      </a:lnTo>
                      <a:lnTo>
                        <a:pt x="38" y="14"/>
                      </a:lnTo>
                      <a:lnTo>
                        <a:pt x="18" y="4"/>
                      </a:lnTo>
                      <a:lnTo>
                        <a:pt x="18" y="4"/>
                      </a:lnTo>
                      <a:lnTo>
                        <a:pt x="12" y="2"/>
                      </a:ln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0" y="0"/>
                      </a:lnTo>
                      <a:lnTo>
                        <a:pt x="2" y="4"/>
                      </a:lnTo>
                      <a:lnTo>
                        <a:pt x="2" y="4"/>
                      </a:lnTo>
                      <a:lnTo>
                        <a:pt x="4" y="6"/>
                      </a:lnTo>
                      <a:lnTo>
                        <a:pt x="10" y="8"/>
                      </a:lnTo>
                      <a:lnTo>
                        <a:pt x="10" y="8"/>
                      </a:lnTo>
                      <a:lnTo>
                        <a:pt x="28" y="16"/>
                      </a:lnTo>
                      <a:lnTo>
                        <a:pt x="154" y="74"/>
                      </a:lnTo>
                      <a:lnTo>
                        <a:pt x="154" y="74"/>
                      </a:lnTo>
                      <a:lnTo>
                        <a:pt x="170" y="80"/>
                      </a:lnTo>
                      <a:lnTo>
                        <a:pt x="170" y="8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89" name="Freeform 36"/>
                <p:cNvSpPr>
                  <a:spLocks/>
                </p:cNvSpPr>
                <p:nvPr/>
              </p:nvSpPr>
              <p:spPr bwMode="auto">
                <a:xfrm>
                  <a:off x="8226425" y="82232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90" name="Freeform 37"/>
                <p:cNvSpPr>
                  <a:spLocks/>
                </p:cNvSpPr>
                <p:nvPr/>
              </p:nvSpPr>
              <p:spPr bwMode="auto">
                <a:xfrm>
                  <a:off x="8232775" y="514350"/>
                  <a:ext cx="19050" cy="295275"/>
                </a:xfrm>
                <a:custGeom>
                  <a:avLst/>
                  <a:gdLst>
                    <a:gd name="T0" fmla="*/ 2 w 12"/>
                    <a:gd name="T1" fmla="*/ 186 h 186"/>
                    <a:gd name="T2" fmla="*/ 2 w 12"/>
                    <a:gd name="T3" fmla="*/ 186 h 186"/>
                    <a:gd name="T4" fmla="*/ 4 w 12"/>
                    <a:gd name="T5" fmla="*/ 168 h 186"/>
                    <a:gd name="T6" fmla="*/ 8 w 12"/>
                    <a:gd name="T7" fmla="*/ 30 h 186"/>
                    <a:gd name="T8" fmla="*/ 8 w 12"/>
                    <a:gd name="T9" fmla="*/ 30 h 186"/>
                    <a:gd name="T10" fmla="*/ 10 w 12"/>
                    <a:gd name="T11" fmla="*/ 10 h 186"/>
                    <a:gd name="T12" fmla="*/ 10 w 12"/>
                    <a:gd name="T13" fmla="*/ 10 h 186"/>
                    <a:gd name="T14" fmla="*/ 12 w 12"/>
                    <a:gd name="T15" fmla="*/ 6 h 186"/>
                    <a:gd name="T16" fmla="*/ 10 w 12"/>
                    <a:gd name="T17" fmla="*/ 0 h 186"/>
                    <a:gd name="T18" fmla="*/ 10 w 12"/>
                    <a:gd name="T19" fmla="*/ 0 h 186"/>
                    <a:gd name="T20" fmla="*/ 8 w 12"/>
                    <a:gd name="T21" fmla="*/ 0 h 186"/>
                    <a:gd name="T22" fmla="*/ 6 w 12"/>
                    <a:gd name="T23" fmla="*/ 2 h 186"/>
                    <a:gd name="T24" fmla="*/ 6 w 12"/>
                    <a:gd name="T25" fmla="*/ 2 h 186"/>
                    <a:gd name="T26" fmla="*/ 4 w 12"/>
                    <a:gd name="T27" fmla="*/ 8 h 186"/>
                    <a:gd name="T28" fmla="*/ 4 w 12"/>
                    <a:gd name="T29" fmla="*/ 16 h 186"/>
                    <a:gd name="T30" fmla="*/ 4 w 12"/>
                    <a:gd name="T31" fmla="*/ 16 h 186"/>
                    <a:gd name="T32" fmla="*/ 4 w 12"/>
                    <a:gd name="T33" fmla="*/ 38 h 186"/>
                    <a:gd name="T34" fmla="*/ 0 w 12"/>
                    <a:gd name="T35" fmla="*/ 168 h 186"/>
                    <a:gd name="T36" fmla="*/ 0 w 12"/>
                    <a:gd name="T37" fmla="*/ 168 h 186"/>
                    <a:gd name="T38" fmla="*/ 0 w 12"/>
                    <a:gd name="T39" fmla="*/ 186 h 186"/>
                    <a:gd name="T40" fmla="*/ 0 w 12"/>
                    <a:gd name="T41" fmla="*/ 186 h 186"/>
                    <a:gd name="T42" fmla="*/ 0 w 12"/>
                    <a:gd name="T43" fmla="*/ 186 h 186"/>
                    <a:gd name="T44" fmla="*/ 0 w 12"/>
                    <a:gd name="T45" fmla="*/ 186 h 186"/>
                    <a:gd name="T46" fmla="*/ 2 w 12"/>
                    <a:gd name="T47" fmla="*/ 186 h 186"/>
                    <a:gd name="T48" fmla="*/ 2 w 12"/>
                    <a:gd name="T49" fmla="*/ 186 h 1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12" h="186">
                      <a:moveTo>
                        <a:pt x="2" y="186"/>
                      </a:moveTo>
                      <a:lnTo>
                        <a:pt x="2" y="186"/>
                      </a:lnTo>
                      <a:lnTo>
                        <a:pt x="4" y="168"/>
                      </a:lnTo>
                      <a:lnTo>
                        <a:pt x="8" y="30"/>
                      </a:lnTo>
                      <a:lnTo>
                        <a:pt x="8" y="30"/>
                      </a:lnTo>
                      <a:lnTo>
                        <a:pt x="10" y="10"/>
                      </a:lnTo>
                      <a:lnTo>
                        <a:pt x="10" y="10"/>
                      </a:lnTo>
                      <a:lnTo>
                        <a:pt x="12" y="6"/>
                      </a:lnTo>
                      <a:lnTo>
                        <a:pt x="10" y="0"/>
                      </a:lnTo>
                      <a:lnTo>
                        <a:pt x="10" y="0"/>
                      </a:lnTo>
                      <a:lnTo>
                        <a:pt x="8" y="0"/>
                      </a:lnTo>
                      <a:lnTo>
                        <a:pt x="6" y="2"/>
                      </a:lnTo>
                      <a:lnTo>
                        <a:pt x="6" y="2"/>
                      </a:lnTo>
                      <a:lnTo>
                        <a:pt x="4" y="8"/>
                      </a:lnTo>
                      <a:lnTo>
                        <a:pt x="4" y="16"/>
                      </a:lnTo>
                      <a:lnTo>
                        <a:pt x="4" y="16"/>
                      </a:lnTo>
                      <a:lnTo>
                        <a:pt x="4" y="38"/>
                      </a:lnTo>
                      <a:lnTo>
                        <a:pt x="0" y="168"/>
                      </a:lnTo>
                      <a:lnTo>
                        <a:pt x="0" y="168"/>
                      </a:lnTo>
                      <a:lnTo>
                        <a:pt x="0" y="186"/>
                      </a:lnTo>
                      <a:lnTo>
                        <a:pt x="0" y="186"/>
                      </a:lnTo>
                      <a:lnTo>
                        <a:pt x="0" y="186"/>
                      </a:lnTo>
                      <a:lnTo>
                        <a:pt x="0" y="186"/>
                      </a:lnTo>
                      <a:lnTo>
                        <a:pt x="2" y="186"/>
                      </a:lnTo>
                      <a:lnTo>
                        <a:pt x="2" y="18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91" name="Freeform 38"/>
                <p:cNvSpPr>
                  <a:spLocks noEditPoints="1"/>
                </p:cNvSpPr>
                <p:nvPr/>
              </p:nvSpPr>
              <p:spPr bwMode="auto">
                <a:xfrm>
                  <a:off x="8274789" y="152400"/>
                  <a:ext cx="1454150" cy="1219200"/>
                </a:xfrm>
                <a:custGeom>
                  <a:avLst/>
                  <a:gdLst>
                    <a:gd name="T0" fmla="*/ 838 w 916"/>
                    <a:gd name="T1" fmla="*/ 674 h 768"/>
                    <a:gd name="T2" fmla="*/ 790 w 916"/>
                    <a:gd name="T3" fmla="*/ 634 h 768"/>
                    <a:gd name="T4" fmla="*/ 780 w 916"/>
                    <a:gd name="T5" fmla="*/ 590 h 768"/>
                    <a:gd name="T6" fmla="*/ 786 w 916"/>
                    <a:gd name="T7" fmla="*/ 556 h 768"/>
                    <a:gd name="T8" fmla="*/ 788 w 916"/>
                    <a:gd name="T9" fmla="*/ 524 h 768"/>
                    <a:gd name="T10" fmla="*/ 790 w 916"/>
                    <a:gd name="T11" fmla="*/ 450 h 768"/>
                    <a:gd name="T12" fmla="*/ 782 w 916"/>
                    <a:gd name="T13" fmla="*/ 420 h 768"/>
                    <a:gd name="T14" fmla="*/ 666 w 916"/>
                    <a:gd name="T15" fmla="*/ 406 h 768"/>
                    <a:gd name="T16" fmla="*/ 758 w 916"/>
                    <a:gd name="T17" fmla="*/ 340 h 768"/>
                    <a:gd name="T18" fmla="*/ 770 w 916"/>
                    <a:gd name="T19" fmla="*/ 308 h 768"/>
                    <a:gd name="T20" fmla="*/ 770 w 916"/>
                    <a:gd name="T21" fmla="*/ 266 h 768"/>
                    <a:gd name="T22" fmla="*/ 768 w 916"/>
                    <a:gd name="T23" fmla="*/ 236 h 768"/>
                    <a:gd name="T24" fmla="*/ 756 w 916"/>
                    <a:gd name="T25" fmla="*/ 212 h 768"/>
                    <a:gd name="T26" fmla="*/ 756 w 916"/>
                    <a:gd name="T27" fmla="*/ 190 h 768"/>
                    <a:gd name="T28" fmla="*/ 746 w 916"/>
                    <a:gd name="T29" fmla="*/ 152 h 768"/>
                    <a:gd name="T30" fmla="*/ 750 w 916"/>
                    <a:gd name="T31" fmla="*/ 118 h 768"/>
                    <a:gd name="T32" fmla="*/ 752 w 916"/>
                    <a:gd name="T33" fmla="*/ 92 h 768"/>
                    <a:gd name="T34" fmla="*/ 756 w 916"/>
                    <a:gd name="T35" fmla="*/ 62 h 768"/>
                    <a:gd name="T36" fmla="*/ 678 w 916"/>
                    <a:gd name="T37" fmla="*/ 10 h 768"/>
                    <a:gd name="T38" fmla="*/ 594 w 916"/>
                    <a:gd name="T39" fmla="*/ 82 h 768"/>
                    <a:gd name="T40" fmla="*/ 540 w 916"/>
                    <a:gd name="T41" fmla="*/ 186 h 768"/>
                    <a:gd name="T42" fmla="*/ 514 w 916"/>
                    <a:gd name="T43" fmla="*/ 366 h 768"/>
                    <a:gd name="T44" fmla="*/ 502 w 916"/>
                    <a:gd name="T45" fmla="*/ 424 h 768"/>
                    <a:gd name="T46" fmla="*/ 496 w 916"/>
                    <a:gd name="T47" fmla="*/ 412 h 768"/>
                    <a:gd name="T48" fmla="*/ 486 w 916"/>
                    <a:gd name="T49" fmla="*/ 412 h 768"/>
                    <a:gd name="T50" fmla="*/ 478 w 916"/>
                    <a:gd name="T51" fmla="*/ 416 h 768"/>
                    <a:gd name="T52" fmla="*/ 476 w 916"/>
                    <a:gd name="T53" fmla="*/ 422 h 768"/>
                    <a:gd name="T54" fmla="*/ 468 w 916"/>
                    <a:gd name="T55" fmla="*/ 432 h 768"/>
                    <a:gd name="T56" fmla="*/ 474 w 916"/>
                    <a:gd name="T57" fmla="*/ 454 h 768"/>
                    <a:gd name="T58" fmla="*/ 380 w 916"/>
                    <a:gd name="T59" fmla="*/ 406 h 768"/>
                    <a:gd name="T60" fmla="*/ 222 w 916"/>
                    <a:gd name="T61" fmla="*/ 362 h 768"/>
                    <a:gd name="T62" fmla="*/ 108 w 916"/>
                    <a:gd name="T63" fmla="*/ 370 h 768"/>
                    <a:gd name="T64" fmla="*/ 0 w 916"/>
                    <a:gd name="T65" fmla="*/ 436 h 768"/>
                    <a:gd name="T66" fmla="*/ 44 w 916"/>
                    <a:gd name="T67" fmla="*/ 504 h 768"/>
                    <a:gd name="T68" fmla="*/ 70 w 916"/>
                    <a:gd name="T69" fmla="*/ 514 h 768"/>
                    <a:gd name="T70" fmla="*/ 96 w 916"/>
                    <a:gd name="T71" fmla="*/ 522 h 768"/>
                    <a:gd name="T72" fmla="*/ 126 w 916"/>
                    <a:gd name="T73" fmla="*/ 536 h 768"/>
                    <a:gd name="T74" fmla="*/ 150 w 916"/>
                    <a:gd name="T75" fmla="*/ 558 h 768"/>
                    <a:gd name="T76" fmla="*/ 172 w 916"/>
                    <a:gd name="T77" fmla="*/ 572 h 768"/>
                    <a:gd name="T78" fmla="*/ 192 w 916"/>
                    <a:gd name="T79" fmla="*/ 594 h 768"/>
                    <a:gd name="T80" fmla="*/ 210 w 916"/>
                    <a:gd name="T81" fmla="*/ 608 h 768"/>
                    <a:gd name="T82" fmla="*/ 258 w 916"/>
                    <a:gd name="T83" fmla="*/ 632 h 768"/>
                    <a:gd name="T84" fmla="*/ 320 w 916"/>
                    <a:gd name="T85" fmla="*/ 610 h 768"/>
                    <a:gd name="T86" fmla="*/ 368 w 916"/>
                    <a:gd name="T87" fmla="*/ 604 h 768"/>
                    <a:gd name="T88" fmla="*/ 342 w 916"/>
                    <a:gd name="T89" fmla="*/ 692 h 768"/>
                    <a:gd name="T90" fmla="*/ 384 w 916"/>
                    <a:gd name="T91" fmla="*/ 724 h 768"/>
                    <a:gd name="T92" fmla="*/ 440 w 916"/>
                    <a:gd name="T93" fmla="*/ 740 h 768"/>
                    <a:gd name="T94" fmla="*/ 462 w 916"/>
                    <a:gd name="T95" fmla="*/ 754 h 768"/>
                    <a:gd name="T96" fmla="*/ 500 w 916"/>
                    <a:gd name="T97" fmla="*/ 764 h 768"/>
                    <a:gd name="T98" fmla="*/ 584 w 916"/>
                    <a:gd name="T99" fmla="*/ 736 h 768"/>
                    <a:gd name="T100" fmla="*/ 530 w 916"/>
                    <a:gd name="T101" fmla="*/ 578 h 768"/>
                    <a:gd name="T102" fmla="*/ 558 w 916"/>
                    <a:gd name="T103" fmla="*/ 594 h 768"/>
                    <a:gd name="T104" fmla="*/ 590 w 916"/>
                    <a:gd name="T105" fmla="*/ 648 h 768"/>
                    <a:gd name="T106" fmla="*/ 646 w 916"/>
                    <a:gd name="T107" fmla="*/ 688 h 768"/>
                    <a:gd name="T108" fmla="*/ 624 w 916"/>
                    <a:gd name="T109" fmla="*/ 616 h 768"/>
                    <a:gd name="T110" fmla="*/ 584 w 916"/>
                    <a:gd name="T111" fmla="*/ 550 h 768"/>
                    <a:gd name="T112" fmla="*/ 598 w 916"/>
                    <a:gd name="T113" fmla="*/ 536 h 768"/>
                    <a:gd name="T114" fmla="*/ 714 w 916"/>
                    <a:gd name="T115" fmla="*/ 658 h 768"/>
                    <a:gd name="T116" fmla="*/ 804 w 916"/>
                    <a:gd name="T117" fmla="*/ 702 h 768"/>
                    <a:gd name="T118" fmla="*/ 836 w 916"/>
                    <a:gd name="T119" fmla="*/ 708 h 768"/>
                    <a:gd name="T120" fmla="*/ 910 w 916"/>
                    <a:gd name="T121" fmla="*/ 736 h 768"/>
                    <a:gd name="T122" fmla="*/ 910 w 916"/>
                    <a:gd name="T123" fmla="*/ 716 h 768"/>
                    <a:gd name="T124" fmla="*/ 878 w 916"/>
                    <a:gd name="T125" fmla="*/ 688 h 7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916" h="768">
                      <a:moveTo>
                        <a:pt x="878" y="688"/>
                      </a:moveTo>
                      <a:lnTo>
                        <a:pt x="878" y="688"/>
                      </a:lnTo>
                      <a:lnTo>
                        <a:pt x="868" y="682"/>
                      </a:lnTo>
                      <a:lnTo>
                        <a:pt x="856" y="678"/>
                      </a:lnTo>
                      <a:lnTo>
                        <a:pt x="838" y="674"/>
                      </a:lnTo>
                      <a:lnTo>
                        <a:pt x="838" y="674"/>
                      </a:lnTo>
                      <a:lnTo>
                        <a:pt x="828" y="672"/>
                      </a:lnTo>
                      <a:lnTo>
                        <a:pt x="818" y="666"/>
                      </a:lnTo>
                      <a:lnTo>
                        <a:pt x="810" y="660"/>
                      </a:lnTo>
                      <a:lnTo>
                        <a:pt x="802" y="652"/>
                      </a:lnTo>
                      <a:lnTo>
                        <a:pt x="792" y="640"/>
                      </a:lnTo>
                      <a:lnTo>
                        <a:pt x="790" y="634"/>
                      </a:lnTo>
                      <a:lnTo>
                        <a:pt x="790" y="634"/>
                      </a:lnTo>
                      <a:lnTo>
                        <a:pt x="786" y="630"/>
                      </a:lnTo>
                      <a:lnTo>
                        <a:pt x="780" y="616"/>
                      </a:lnTo>
                      <a:lnTo>
                        <a:pt x="776" y="602"/>
                      </a:lnTo>
                      <a:lnTo>
                        <a:pt x="778" y="596"/>
                      </a:lnTo>
                      <a:lnTo>
                        <a:pt x="780" y="590"/>
                      </a:lnTo>
                      <a:lnTo>
                        <a:pt x="780" y="590"/>
                      </a:lnTo>
                      <a:lnTo>
                        <a:pt x="784" y="586"/>
                      </a:lnTo>
                      <a:lnTo>
                        <a:pt x="786" y="582"/>
                      </a:lnTo>
                      <a:lnTo>
                        <a:pt x="786" y="570"/>
                      </a:lnTo>
                      <a:lnTo>
                        <a:pt x="786" y="556"/>
                      </a:lnTo>
                      <a:lnTo>
                        <a:pt x="786" y="556"/>
                      </a:lnTo>
                      <a:lnTo>
                        <a:pt x="784" y="554"/>
                      </a:lnTo>
                      <a:lnTo>
                        <a:pt x="782" y="548"/>
                      </a:lnTo>
                      <a:lnTo>
                        <a:pt x="780" y="544"/>
                      </a:lnTo>
                      <a:lnTo>
                        <a:pt x="782" y="538"/>
                      </a:lnTo>
                      <a:lnTo>
                        <a:pt x="784" y="532"/>
                      </a:lnTo>
                      <a:lnTo>
                        <a:pt x="788" y="524"/>
                      </a:lnTo>
                      <a:lnTo>
                        <a:pt x="788" y="524"/>
                      </a:lnTo>
                      <a:lnTo>
                        <a:pt x="792" y="514"/>
                      </a:lnTo>
                      <a:lnTo>
                        <a:pt x="794" y="502"/>
                      </a:lnTo>
                      <a:lnTo>
                        <a:pt x="794" y="488"/>
                      </a:lnTo>
                      <a:lnTo>
                        <a:pt x="794" y="474"/>
                      </a:lnTo>
                      <a:lnTo>
                        <a:pt x="790" y="450"/>
                      </a:lnTo>
                      <a:lnTo>
                        <a:pt x="786" y="440"/>
                      </a:lnTo>
                      <a:lnTo>
                        <a:pt x="782" y="426"/>
                      </a:lnTo>
                      <a:lnTo>
                        <a:pt x="782" y="426"/>
                      </a:lnTo>
                      <a:lnTo>
                        <a:pt x="784" y="424"/>
                      </a:lnTo>
                      <a:lnTo>
                        <a:pt x="784" y="422"/>
                      </a:lnTo>
                      <a:lnTo>
                        <a:pt x="782" y="420"/>
                      </a:lnTo>
                      <a:lnTo>
                        <a:pt x="776" y="418"/>
                      </a:lnTo>
                      <a:lnTo>
                        <a:pt x="766" y="414"/>
                      </a:lnTo>
                      <a:lnTo>
                        <a:pt x="722" y="406"/>
                      </a:lnTo>
                      <a:lnTo>
                        <a:pt x="722" y="406"/>
                      </a:lnTo>
                      <a:lnTo>
                        <a:pt x="696" y="404"/>
                      </a:lnTo>
                      <a:lnTo>
                        <a:pt x="666" y="406"/>
                      </a:lnTo>
                      <a:lnTo>
                        <a:pt x="668" y="404"/>
                      </a:lnTo>
                      <a:lnTo>
                        <a:pt x="682" y="392"/>
                      </a:lnTo>
                      <a:lnTo>
                        <a:pt x="704" y="376"/>
                      </a:lnTo>
                      <a:lnTo>
                        <a:pt x="722" y="366"/>
                      </a:lnTo>
                      <a:lnTo>
                        <a:pt x="742" y="354"/>
                      </a:lnTo>
                      <a:lnTo>
                        <a:pt x="758" y="340"/>
                      </a:lnTo>
                      <a:lnTo>
                        <a:pt x="758" y="340"/>
                      </a:lnTo>
                      <a:lnTo>
                        <a:pt x="764" y="332"/>
                      </a:lnTo>
                      <a:lnTo>
                        <a:pt x="768" y="326"/>
                      </a:lnTo>
                      <a:lnTo>
                        <a:pt x="770" y="320"/>
                      </a:lnTo>
                      <a:lnTo>
                        <a:pt x="770" y="320"/>
                      </a:lnTo>
                      <a:lnTo>
                        <a:pt x="770" y="308"/>
                      </a:lnTo>
                      <a:lnTo>
                        <a:pt x="772" y="290"/>
                      </a:lnTo>
                      <a:lnTo>
                        <a:pt x="772" y="290"/>
                      </a:lnTo>
                      <a:lnTo>
                        <a:pt x="772" y="280"/>
                      </a:lnTo>
                      <a:lnTo>
                        <a:pt x="772" y="272"/>
                      </a:lnTo>
                      <a:lnTo>
                        <a:pt x="770" y="266"/>
                      </a:lnTo>
                      <a:lnTo>
                        <a:pt x="770" y="266"/>
                      </a:lnTo>
                      <a:lnTo>
                        <a:pt x="768" y="260"/>
                      </a:lnTo>
                      <a:lnTo>
                        <a:pt x="768" y="254"/>
                      </a:lnTo>
                      <a:lnTo>
                        <a:pt x="768" y="250"/>
                      </a:lnTo>
                      <a:lnTo>
                        <a:pt x="768" y="250"/>
                      </a:lnTo>
                      <a:lnTo>
                        <a:pt x="768" y="244"/>
                      </a:lnTo>
                      <a:lnTo>
                        <a:pt x="768" y="236"/>
                      </a:lnTo>
                      <a:lnTo>
                        <a:pt x="766" y="226"/>
                      </a:lnTo>
                      <a:lnTo>
                        <a:pt x="764" y="222"/>
                      </a:lnTo>
                      <a:lnTo>
                        <a:pt x="760" y="220"/>
                      </a:lnTo>
                      <a:lnTo>
                        <a:pt x="760" y="220"/>
                      </a:lnTo>
                      <a:lnTo>
                        <a:pt x="756" y="216"/>
                      </a:lnTo>
                      <a:lnTo>
                        <a:pt x="756" y="212"/>
                      </a:lnTo>
                      <a:lnTo>
                        <a:pt x="754" y="204"/>
                      </a:lnTo>
                      <a:lnTo>
                        <a:pt x="754" y="204"/>
                      </a:lnTo>
                      <a:lnTo>
                        <a:pt x="756" y="198"/>
                      </a:lnTo>
                      <a:lnTo>
                        <a:pt x="758" y="194"/>
                      </a:lnTo>
                      <a:lnTo>
                        <a:pt x="756" y="190"/>
                      </a:lnTo>
                      <a:lnTo>
                        <a:pt x="756" y="190"/>
                      </a:lnTo>
                      <a:lnTo>
                        <a:pt x="752" y="186"/>
                      </a:lnTo>
                      <a:lnTo>
                        <a:pt x="748" y="180"/>
                      </a:lnTo>
                      <a:lnTo>
                        <a:pt x="744" y="170"/>
                      </a:lnTo>
                      <a:lnTo>
                        <a:pt x="744" y="170"/>
                      </a:lnTo>
                      <a:lnTo>
                        <a:pt x="746" y="160"/>
                      </a:lnTo>
                      <a:lnTo>
                        <a:pt x="746" y="152"/>
                      </a:lnTo>
                      <a:lnTo>
                        <a:pt x="746" y="146"/>
                      </a:lnTo>
                      <a:lnTo>
                        <a:pt x="746" y="146"/>
                      </a:lnTo>
                      <a:lnTo>
                        <a:pt x="746" y="142"/>
                      </a:lnTo>
                      <a:lnTo>
                        <a:pt x="746" y="134"/>
                      </a:lnTo>
                      <a:lnTo>
                        <a:pt x="746" y="126"/>
                      </a:lnTo>
                      <a:lnTo>
                        <a:pt x="750" y="118"/>
                      </a:lnTo>
                      <a:lnTo>
                        <a:pt x="750" y="118"/>
                      </a:lnTo>
                      <a:lnTo>
                        <a:pt x="752" y="112"/>
                      </a:lnTo>
                      <a:lnTo>
                        <a:pt x="752" y="106"/>
                      </a:lnTo>
                      <a:lnTo>
                        <a:pt x="752" y="98"/>
                      </a:lnTo>
                      <a:lnTo>
                        <a:pt x="752" y="98"/>
                      </a:lnTo>
                      <a:lnTo>
                        <a:pt x="752" y="92"/>
                      </a:lnTo>
                      <a:lnTo>
                        <a:pt x="752" y="88"/>
                      </a:lnTo>
                      <a:lnTo>
                        <a:pt x="752" y="84"/>
                      </a:lnTo>
                      <a:lnTo>
                        <a:pt x="752" y="84"/>
                      </a:lnTo>
                      <a:lnTo>
                        <a:pt x="754" y="78"/>
                      </a:lnTo>
                      <a:lnTo>
                        <a:pt x="756" y="72"/>
                      </a:lnTo>
                      <a:lnTo>
                        <a:pt x="756" y="62"/>
                      </a:lnTo>
                      <a:lnTo>
                        <a:pt x="754" y="42"/>
                      </a:lnTo>
                      <a:lnTo>
                        <a:pt x="748" y="24"/>
                      </a:lnTo>
                      <a:lnTo>
                        <a:pt x="740" y="10"/>
                      </a:lnTo>
                      <a:lnTo>
                        <a:pt x="726" y="2"/>
                      </a:lnTo>
                      <a:lnTo>
                        <a:pt x="704" y="0"/>
                      </a:lnTo>
                      <a:lnTo>
                        <a:pt x="678" y="10"/>
                      </a:lnTo>
                      <a:lnTo>
                        <a:pt x="654" y="24"/>
                      </a:lnTo>
                      <a:lnTo>
                        <a:pt x="654" y="24"/>
                      </a:lnTo>
                      <a:lnTo>
                        <a:pt x="648" y="28"/>
                      </a:lnTo>
                      <a:lnTo>
                        <a:pt x="630" y="42"/>
                      </a:lnTo>
                      <a:lnTo>
                        <a:pt x="606" y="66"/>
                      </a:lnTo>
                      <a:lnTo>
                        <a:pt x="594" y="82"/>
                      </a:lnTo>
                      <a:lnTo>
                        <a:pt x="580" y="102"/>
                      </a:lnTo>
                      <a:lnTo>
                        <a:pt x="580" y="102"/>
                      </a:lnTo>
                      <a:lnTo>
                        <a:pt x="568" y="122"/>
                      </a:lnTo>
                      <a:lnTo>
                        <a:pt x="558" y="142"/>
                      </a:lnTo>
                      <a:lnTo>
                        <a:pt x="548" y="164"/>
                      </a:lnTo>
                      <a:lnTo>
                        <a:pt x="540" y="186"/>
                      </a:lnTo>
                      <a:lnTo>
                        <a:pt x="532" y="208"/>
                      </a:lnTo>
                      <a:lnTo>
                        <a:pt x="526" y="232"/>
                      </a:lnTo>
                      <a:lnTo>
                        <a:pt x="518" y="282"/>
                      </a:lnTo>
                      <a:lnTo>
                        <a:pt x="518" y="282"/>
                      </a:lnTo>
                      <a:lnTo>
                        <a:pt x="514" y="324"/>
                      </a:lnTo>
                      <a:lnTo>
                        <a:pt x="514" y="366"/>
                      </a:lnTo>
                      <a:lnTo>
                        <a:pt x="514" y="402"/>
                      </a:lnTo>
                      <a:lnTo>
                        <a:pt x="516" y="430"/>
                      </a:lnTo>
                      <a:lnTo>
                        <a:pt x="516" y="430"/>
                      </a:lnTo>
                      <a:lnTo>
                        <a:pt x="514" y="430"/>
                      </a:lnTo>
                      <a:lnTo>
                        <a:pt x="514" y="430"/>
                      </a:lnTo>
                      <a:lnTo>
                        <a:pt x="502" y="424"/>
                      </a:lnTo>
                      <a:lnTo>
                        <a:pt x="502" y="424"/>
                      </a:lnTo>
                      <a:lnTo>
                        <a:pt x="504" y="420"/>
                      </a:lnTo>
                      <a:lnTo>
                        <a:pt x="502" y="416"/>
                      </a:lnTo>
                      <a:lnTo>
                        <a:pt x="502" y="416"/>
                      </a:lnTo>
                      <a:lnTo>
                        <a:pt x="500" y="414"/>
                      </a:lnTo>
                      <a:lnTo>
                        <a:pt x="496" y="412"/>
                      </a:lnTo>
                      <a:lnTo>
                        <a:pt x="492" y="412"/>
                      </a:lnTo>
                      <a:lnTo>
                        <a:pt x="488" y="414"/>
                      </a:lnTo>
                      <a:lnTo>
                        <a:pt x="488" y="414"/>
                      </a:lnTo>
                      <a:lnTo>
                        <a:pt x="488" y="414"/>
                      </a:lnTo>
                      <a:lnTo>
                        <a:pt x="488" y="412"/>
                      </a:lnTo>
                      <a:lnTo>
                        <a:pt x="486" y="412"/>
                      </a:lnTo>
                      <a:lnTo>
                        <a:pt x="484" y="414"/>
                      </a:lnTo>
                      <a:lnTo>
                        <a:pt x="484" y="414"/>
                      </a:lnTo>
                      <a:lnTo>
                        <a:pt x="480" y="414"/>
                      </a:lnTo>
                      <a:lnTo>
                        <a:pt x="480" y="414"/>
                      </a:lnTo>
                      <a:lnTo>
                        <a:pt x="478" y="414"/>
                      </a:lnTo>
                      <a:lnTo>
                        <a:pt x="478" y="416"/>
                      </a:lnTo>
                      <a:lnTo>
                        <a:pt x="476" y="416"/>
                      </a:lnTo>
                      <a:lnTo>
                        <a:pt x="476" y="418"/>
                      </a:lnTo>
                      <a:lnTo>
                        <a:pt x="474" y="420"/>
                      </a:lnTo>
                      <a:lnTo>
                        <a:pt x="472" y="420"/>
                      </a:lnTo>
                      <a:lnTo>
                        <a:pt x="476" y="422"/>
                      </a:lnTo>
                      <a:lnTo>
                        <a:pt x="476" y="422"/>
                      </a:lnTo>
                      <a:lnTo>
                        <a:pt x="476" y="422"/>
                      </a:lnTo>
                      <a:lnTo>
                        <a:pt x="472" y="424"/>
                      </a:lnTo>
                      <a:lnTo>
                        <a:pt x="472" y="424"/>
                      </a:lnTo>
                      <a:lnTo>
                        <a:pt x="470" y="426"/>
                      </a:lnTo>
                      <a:lnTo>
                        <a:pt x="468" y="430"/>
                      </a:lnTo>
                      <a:lnTo>
                        <a:pt x="468" y="432"/>
                      </a:lnTo>
                      <a:lnTo>
                        <a:pt x="470" y="436"/>
                      </a:lnTo>
                      <a:lnTo>
                        <a:pt x="470" y="436"/>
                      </a:lnTo>
                      <a:lnTo>
                        <a:pt x="474" y="440"/>
                      </a:lnTo>
                      <a:lnTo>
                        <a:pt x="474" y="440"/>
                      </a:lnTo>
                      <a:lnTo>
                        <a:pt x="474" y="448"/>
                      </a:lnTo>
                      <a:lnTo>
                        <a:pt x="474" y="454"/>
                      </a:lnTo>
                      <a:lnTo>
                        <a:pt x="474" y="454"/>
                      </a:lnTo>
                      <a:lnTo>
                        <a:pt x="472" y="456"/>
                      </a:lnTo>
                      <a:lnTo>
                        <a:pt x="472" y="456"/>
                      </a:lnTo>
                      <a:lnTo>
                        <a:pt x="448" y="442"/>
                      </a:lnTo>
                      <a:lnTo>
                        <a:pt x="416" y="424"/>
                      </a:lnTo>
                      <a:lnTo>
                        <a:pt x="380" y="406"/>
                      </a:lnTo>
                      <a:lnTo>
                        <a:pt x="340" y="390"/>
                      </a:lnTo>
                      <a:lnTo>
                        <a:pt x="340" y="390"/>
                      </a:lnTo>
                      <a:lnTo>
                        <a:pt x="292" y="374"/>
                      </a:lnTo>
                      <a:lnTo>
                        <a:pt x="268" y="368"/>
                      </a:lnTo>
                      <a:lnTo>
                        <a:pt x="244" y="364"/>
                      </a:lnTo>
                      <a:lnTo>
                        <a:pt x="222" y="362"/>
                      </a:lnTo>
                      <a:lnTo>
                        <a:pt x="198" y="360"/>
                      </a:lnTo>
                      <a:lnTo>
                        <a:pt x="176" y="360"/>
                      </a:lnTo>
                      <a:lnTo>
                        <a:pt x="152" y="362"/>
                      </a:lnTo>
                      <a:lnTo>
                        <a:pt x="152" y="362"/>
                      </a:lnTo>
                      <a:lnTo>
                        <a:pt x="130" y="366"/>
                      </a:lnTo>
                      <a:lnTo>
                        <a:pt x="108" y="370"/>
                      </a:lnTo>
                      <a:lnTo>
                        <a:pt x="76" y="380"/>
                      </a:lnTo>
                      <a:lnTo>
                        <a:pt x="56" y="388"/>
                      </a:lnTo>
                      <a:lnTo>
                        <a:pt x="48" y="392"/>
                      </a:lnTo>
                      <a:lnTo>
                        <a:pt x="24" y="408"/>
                      </a:lnTo>
                      <a:lnTo>
                        <a:pt x="4" y="426"/>
                      </a:lnTo>
                      <a:lnTo>
                        <a:pt x="0" y="436"/>
                      </a:lnTo>
                      <a:lnTo>
                        <a:pt x="0" y="466"/>
                      </a:lnTo>
                      <a:lnTo>
                        <a:pt x="4" y="476"/>
                      </a:lnTo>
                      <a:lnTo>
                        <a:pt x="18" y="488"/>
                      </a:lnTo>
                      <a:lnTo>
                        <a:pt x="36" y="500"/>
                      </a:lnTo>
                      <a:lnTo>
                        <a:pt x="36" y="500"/>
                      </a:lnTo>
                      <a:lnTo>
                        <a:pt x="44" y="504"/>
                      </a:lnTo>
                      <a:lnTo>
                        <a:pt x="50" y="506"/>
                      </a:lnTo>
                      <a:lnTo>
                        <a:pt x="56" y="506"/>
                      </a:lnTo>
                      <a:lnTo>
                        <a:pt x="56" y="506"/>
                      </a:lnTo>
                      <a:lnTo>
                        <a:pt x="60" y="508"/>
                      </a:lnTo>
                      <a:lnTo>
                        <a:pt x="64" y="510"/>
                      </a:lnTo>
                      <a:lnTo>
                        <a:pt x="70" y="514"/>
                      </a:lnTo>
                      <a:lnTo>
                        <a:pt x="70" y="514"/>
                      </a:lnTo>
                      <a:lnTo>
                        <a:pt x="76" y="518"/>
                      </a:lnTo>
                      <a:lnTo>
                        <a:pt x="82" y="520"/>
                      </a:lnTo>
                      <a:lnTo>
                        <a:pt x="90" y="520"/>
                      </a:lnTo>
                      <a:lnTo>
                        <a:pt x="90" y="520"/>
                      </a:lnTo>
                      <a:lnTo>
                        <a:pt x="96" y="522"/>
                      </a:lnTo>
                      <a:lnTo>
                        <a:pt x="104" y="524"/>
                      </a:lnTo>
                      <a:lnTo>
                        <a:pt x="112" y="528"/>
                      </a:lnTo>
                      <a:lnTo>
                        <a:pt x="116" y="530"/>
                      </a:lnTo>
                      <a:lnTo>
                        <a:pt x="116" y="530"/>
                      </a:lnTo>
                      <a:lnTo>
                        <a:pt x="120" y="534"/>
                      </a:lnTo>
                      <a:lnTo>
                        <a:pt x="126" y="536"/>
                      </a:lnTo>
                      <a:lnTo>
                        <a:pt x="136" y="540"/>
                      </a:lnTo>
                      <a:lnTo>
                        <a:pt x="136" y="540"/>
                      </a:lnTo>
                      <a:lnTo>
                        <a:pt x="144" y="548"/>
                      </a:lnTo>
                      <a:lnTo>
                        <a:pt x="148" y="554"/>
                      </a:lnTo>
                      <a:lnTo>
                        <a:pt x="150" y="558"/>
                      </a:lnTo>
                      <a:lnTo>
                        <a:pt x="150" y="558"/>
                      </a:lnTo>
                      <a:lnTo>
                        <a:pt x="152" y="562"/>
                      </a:lnTo>
                      <a:lnTo>
                        <a:pt x="156" y="564"/>
                      </a:lnTo>
                      <a:lnTo>
                        <a:pt x="162" y="564"/>
                      </a:lnTo>
                      <a:lnTo>
                        <a:pt x="162" y="564"/>
                      </a:lnTo>
                      <a:lnTo>
                        <a:pt x="168" y="568"/>
                      </a:lnTo>
                      <a:lnTo>
                        <a:pt x="172" y="572"/>
                      </a:lnTo>
                      <a:lnTo>
                        <a:pt x="174" y="578"/>
                      </a:lnTo>
                      <a:lnTo>
                        <a:pt x="174" y="578"/>
                      </a:lnTo>
                      <a:lnTo>
                        <a:pt x="176" y="580"/>
                      </a:lnTo>
                      <a:lnTo>
                        <a:pt x="178" y="584"/>
                      </a:lnTo>
                      <a:lnTo>
                        <a:pt x="184" y="590"/>
                      </a:lnTo>
                      <a:lnTo>
                        <a:pt x="192" y="594"/>
                      </a:lnTo>
                      <a:lnTo>
                        <a:pt x="196" y="596"/>
                      </a:lnTo>
                      <a:lnTo>
                        <a:pt x="196" y="596"/>
                      </a:lnTo>
                      <a:lnTo>
                        <a:pt x="200" y="598"/>
                      </a:lnTo>
                      <a:lnTo>
                        <a:pt x="204" y="602"/>
                      </a:lnTo>
                      <a:lnTo>
                        <a:pt x="210" y="608"/>
                      </a:lnTo>
                      <a:lnTo>
                        <a:pt x="210" y="608"/>
                      </a:lnTo>
                      <a:lnTo>
                        <a:pt x="214" y="610"/>
                      </a:lnTo>
                      <a:lnTo>
                        <a:pt x="222" y="614"/>
                      </a:lnTo>
                      <a:lnTo>
                        <a:pt x="232" y="620"/>
                      </a:lnTo>
                      <a:lnTo>
                        <a:pt x="232" y="620"/>
                      </a:lnTo>
                      <a:lnTo>
                        <a:pt x="248" y="626"/>
                      </a:lnTo>
                      <a:lnTo>
                        <a:pt x="258" y="632"/>
                      </a:lnTo>
                      <a:lnTo>
                        <a:pt x="258" y="632"/>
                      </a:lnTo>
                      <a:lnTo>
                        <a:pt x="264" y="632"/>
                      </a:lnTo>
                      <a:lnTo>
                        <a:pt x="272" y="632"/>
                      </a:lnTo>
                      <a:lnTo>
                        <a:pt x="282" y="630"/>
                      </a:lnTo>
                      <a:lnTo>
                        <a:pt x="302" y="622"/>
                      </a:lnTo>
                      <a:lnTo>
                        <a:pt x="320" y="610"/>
                      </a:lnTo>
                      <a:lnTo>
                        <a:pt x="338" y="600"/>
                      </a:lnTo>
                      <a:lnTo>
                        <a:pt x="364" y="586"/>
                      </a:lnTo>
                      <a:lnTo>
                        <a:pt x="380" y="580"/>
                      </a:lnTo>
                      <a:lnTo>
                        <a:pt x="382" y="578"/>
                      </a:lnTo>
                      <a:lnTo>
                        <a:pt x="382" y="578"/>
                      </a:lnTo>
                      <a:lnTo>
                        <a:pt x="368" y="604"/>
                      </a:lnTo>
                      <a:lnTo>
                        <a:pt x="358" y="628"/>
                      </a:lnTo>
                      <a:lnTo>
                        <a:pt x="358" y="628"/>
                      </a:lnTo>
                      <a:lnTo>
                        <a:pt x="344" y="670"/>
                      </a:lnTo>
                      <a:lnTo>
                        <a:pt x="342" y="682"/>
                      </a:lnTo>
                      <a:lnTo>
                        <a:pt x="342" y="688"/>
                      </a:lnTo>
                      <a:lnTo>
                        <a:pt x="342" y="692"/>
                      </a:lnTo>
                      <a:lnTo>
                        <a:pt x="344" y="692"/>
                      </a:lnTo>
                      <a:lnTo>
                        <a:pt x="346" y="692"/>
                      </a:lnTo>
                      <a:lnTo>
                        <a:pt x="358" y="702"/>
                      </a:lnTo>
                      <a:lnTo>
                        <a:pt x="358" y="702"/>
                      </a:lnTo>
                      <a:lnTo>
                        <a:pt x="366" y="708"/>
                      </a:lnTo>
                      <a:lnTo>
                        <a:pt x="384" y="724"/>
                      </a:lnTo>
                      <a:lnTo>
                        <a:pt x="396" y="730"/>
                      </a:lnTo>
                      <a:lnTo>
                        <a:pt x="410" y="738"/>
                      </a:lnTo>
                      <a:lnTo>
                        <a:pt x="420" y="740"/>
                      </a:lnTo>
                      <a:lnTo>
                        <a:pt x="432" y="742"/>
                      </a:lnTo>
                      <a:lnTo>
                        <a:pt x="432" y="742"/>
                      </a:lnTo>
                      <a:lnTo>
                        <a:pt x="440" y="740"/>
                      </a:lnTo>
                      <a:lnTo>
                        <a:pt x="446" y="742"/>
                      </a:lnTo>
                      <a:lnTo>
                        <a:pt x="452" y="744"/>
                      </a:lnTo>
                      <a:lnTo>
                        <a:pt x="456" y="746"/>
                      </a:lnTo>
                      <a:lnTo>
                        <a:pt x="460" y="752"/>
                      </a:lnTo>
                      <a:lnTo>
                        <a:pt x="462" y="754"/>
                      </a:lnTo>
                      <a:lnTo>
                        <a:pt x="462" y="754"/>
                      </a:lnTo>
                      <a:lnTo>
                        <a:pt x="472" y="762"/>
                      </a:lnTo>
                      <a:lnTo>
                        <a:pt x="484" y="766"/>
                      </a:lnTo>
                      <a:lnTo>
                        <a:pt x="488" y="766"/>
                      </a:lnTo>
                      <a:lnTo>
                        <a:pt x="494" y="764"/>
                      </a:lnTo>
                      <a:lnTo>
                        <a:pt x="494" y="764"/>
                      </a:lnTo>
                      <a:lnTo>
                        <a:pt x="500" y="764"/>
                      </a:lnTo>
                      <a:lnTo>
                        <a:pt x="506" y="768"/>
                      </a:lnTo>
                      <a:lnTo>
                        <a:pt x="588" y="768"/>
                      </a:lnTo>
                      <a:lnTo>
                        <a:pt x="588" y="768"/>
                      </a:lnTo>
                      <a:lnTo>
                        <a:pt x="586" y="750"/>
                      </a:lnTo>
                      <a:lnTo>
                        <a:pt x="584" y="736"/>
                      </a:lnTo>
                      <a:lnTo>
                        <a:pt x="584" y="736"/>
                      </a:lnTo>
                      <a:lnTo>
                        <a:pt x="552" y="654"/>
                      </a:lnTo>
                      <a:lnTo>
                        <a:pt x="534" y="602"/>
                      </a:lnTo>
                      <a:lnTo>
                        <a:pt x="530" y="586"/>
                      </a:lnTo>
                      <a:lnTo>
                        <a:pt x="530" y="580"/>
                      </a:lnTo>
                      <a:lnTo>
                        <a:pt x="530" y="578"/>
                      </a:lnTo>
                      <a:lnTo>
                        <a:pt x="530" y="578"/>
                      </a:lnTo>
                      <a:lnTo>
                        <a:pt x="534" y="574"/>
                      </a:lnTo>
                      <a:lnTo>
                        <a:pt x="536" y="566"/>
                      </a:lnTo>
                      <a:lnTo>
                        <a:pt x="538" y="548"/>
                      </a:lnTo>
                      <a:lnTo>
                        <a:pt x="548" y="572"/>
                      </a:lnTo>
                      <a:lnTo>
                        <a:pt x="554" y="580"/>
                      </a:lnTo>
                      <a:lnTo>
                        <a:pt x="558" y="594"/>
                      </a:lnTo>
                      <a:lnTo>
                        <a:pt x="568" y="610"/>
                      </a:lnTo>
                      <a:lnTo>
                        <a:pt x="570" y="614"/>
                      </a:lnTo>
                      <a:lnTo>
                        <a:pt x="584" y="638"/>
                      </a:lnTo>
                      <a:lnTo>
                        <a:pt x="590" y="638"/>
                      </a:lnTo>
                      <a:lnTo>
                        <a:pt x="592" y="642"/>
                      </a:lnTo>
                      <a:lnTo>
                        <a:pt x="590" y="648"/>
                      </a:lnTo>
                      <a:lnTo>
                        <a:pt x="598" y="658"/>
                      </a:lnTo>
                      <a:lnTo>
                        <a:pt x="608" y="676"/>
                      </a:lnTo>
                      <a:lnTo>
                        <a:pt x="626" y="688"/>
                      </a:lnTo>
                      <a:lnTo>
                        <a:pt x="642" y="690"/>
                      </a:lnTo>
                      <a:lnTo>
                        <a:pt x="638" y="678"/>
                      </a:lnTo>
                      <a:lnTo>
                        <a:pt x="646" y="688"/>
                      </a:lnTo>
                      <a:lnTo>
                        <a:pt x="650" y="672"/>
                      </a:lnTo>
                      <a:lnTo>
                        <a:pt x="648" y="652"/>
                      </a:lnTo>
                      <a:lnTo>
                        <a:pt x="638" y="634"/>
                      </a:lnTo>
                      <a:lnTo>
                        <a:pt x="632" y="622"/>
                      </a:lnTo>
                      <a:lnTo>
                        <a:pt x="626" y="620"/>
                      </a:lnTo>
                      <a:lnTo>
                        <a:pt x="624" y="616"/>
                      </a:lnTo>
                      <a:lnTo>
                        <a:pt x="626" y="612"/>
                      </a:lnTo>
                      <a:lnTo>
                        <a:pt x="612" y="590"/>
                      </a:lnTo>
                      <a:lnTo>
                        <a:pt x="608" y="584"/>
                      </a:lnTo>
                      <a:lnTo>
                        <a:pt x="598" y="568"/>
                      </a:lnTo>
                      <a:lnTo>
                        <a:pt x="588" y="560"/>
                      </a:lnTo>
                      <a:lnTo>
                        <a:pt x="584" y="550"/>
                      </a:lnTo>
                      <a:lnTo>
                        <a:pt x="568" y="530"/>
                      </a:lnTo>
                      <a:lnTo>
                        <a:pt x="568" y="530"/>
                      </a:lnTo>
                      <a:lnTo>
                        <a:pt x="586" y="536"/>
                      </a:lnTo>
                      <a:lnTo>
                        <a:pt x="592" y="538"/>
                      </a:lnTo>
                      <a:lnTo>
                        <a:pt x="598" y="536"/>
                      </a:lnTo>
                      <a:lnTo>
                        <a:pt x="598" y="536"/>
                      </a:lnTo>
                      <a:lnTo>
                        <a:pt x="600" y="538"/>
                      </a:lnTo>
                      <a:lnTo>
                        <a:pt x="604" y="540"/>
                      </a:lnTo>
                      <a:lnTo>
                        <a:pt x="618" y="552"/>
                      </a:lnTo>
                      <a:lnTo>
                        <a:pt x="654" y="590"/>
                      </a:lnTo>
                      <a:lnTo>
                        <a:pt x="714" y="658"/>
                      </a:lnTo>
                      <a:lnTo>
                        <a:pt x="714" y="658"/>
                      </a:lnTo>
                      <a:lnTo>
                        <a:pt x="724" y="666"/>
                      </a:lnTo>
                      <a:lnTo>
                        <a:pt x="740" y="676"/>
                      </a:lnTo>
                      <a:lnTo>
                        <a:pt x="770" y="692"/>
                      </a:lnTo>
                      <a:lnTo>
                        <a:pt x="770" y="692"/>
                      </a:lnTo>
                      <a:lnTo>
                        <a:pt x="792" y="698"/>
                      </a:lnTo>
                      <a:lnTo>
                        <a:pt x="804" y="702"/>
                      </a:lnTo>
                      <a:lnTo>
                        <a:pt x="804" y="702"/>
                      </a:lnTo>
                      <a:lnTo>
                        <a:pt x="814" y="706"/>
                      </a:lnTo>
                      <a:lnTo>
                        <a:pt x="822" y="708"/>
                      </a:lnTo>
                      <a:lnTo>
                        <a:pt x="830" y="708"/>
                      </a:lnTo>
                      <a:lnTo>
                        <a:pt x="830" y="708"/>
                      </a:lnTo>
                      <a:lnTo>
                        <a:pt x="836" y="708"/>
                      </a:lnTo>
                      <a:lnTo>
                        <a:pt x="842" y="708"/>
                      </a:lnTo>
                      <a:lnTo>
                        <a:pt x="848" y="710"/>
                      </a:lnTo>
                      <a:lnTo>
                        <a:pt x="852" y="722"/>
                      </a:lnTo>
                      <a:lnTo>
                        <a:pt x="904" y="736"/>
                      </a:lnTo>
                      <a:lnTo>
                        <a:pt x="904" y="736"/>
                      </a:lnTo>
                      <a:lnTo>
                        <a:pt x="910" y="736"/>
                      </a:lnTo>
                      <a:lnTo>
                        <a:pt x="914" y="734"/>
                      </a:lnTo>
                      <a:lnTo>
                        <a:pt x="916" y="732"/>
                      </a:lnTo>
                      <a:lnTo>
                        <a:pt x="916" y="730"/>
                      </a:lnTo>
                      <a:lnTo>
                        <a:pt x="916" y="730"/>
                      </a:lnTo>
                      <a:lnTo>
                        <a:pt x="914" y="722"/>
                      </a:lnTo>
                      <a:lnTo>
                        <a:pt x="910" y="716"/>
                      </a:lnTo>
                      <a:lnTo>
                        <a:pt x="898" y="700"/>
                      </a:lnTo>
                      <a:lnTo>
                        <a:pt x="898" y="700"/>
                      </a:lnTo>
                      <a:lnTo>
                        <a:pt x="892" y="694"/>
                      </a:lnTo>
                      <a:lnTo>
                        <a:pt x="884" y="690"/>
                      </a:lnTo>
                      <a:lnTo>
                        <a:pt x="878" y="688"/>
                      </a:lnTo>
                      <a:lnTo>
                        <a:pt x="878" y="688"/>
                      </a:lnTo>
                      <a:close/>
                      <a:moveTo>
                        <a:pt x="478" y="422"/>
                      </a:moveTo>
                      <a:lnTo>
                        <a:pt x="478" y="422"/>
                      </a:lnTo>
                      <a:lnTo>
                        <a:pt x="478" y="422"/>
                      </a:lnTo>
                      <a:lnTo>
                        <a:pt x="478" y="420"/>
                      </a:lnTo>
                      <a:lnTo>
                        <a:pt x="478" y="422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effectLst>
                  <a:glow rad="38100">
                    <a:schemeClr val="bg2">
                      <a:lumMod val="60000"/>
                      <a:lumOff val="40000"/>
                      <a:alpha val="19000"/>
                    </a:schemeClr>
                  </a:glow>
                  <a:softEdge rad="12700"/>
                </a:effectLst>
                <a:extLst/>
              </p:spPr>
              <p:txBody>
                <a:bodyPr/>
                <a:lstStyle/>
                <a:p>
                  <a:pPr defTabSz="457200">
                    <a:defRPr/>
                  </a:pPr>
                  <a:endParaRPr lang="en-US" sz="1800">
                    <a:latin typeface="+mn-lt"/>
                  </a:endParaRPr>
                </a:p>
              </p:txBody>
            </p:sp>
          </p:grpSp>
        </p:grpSp>
        <p:grpSp>
          <p:nvGrpSpPr>
            <p:cNvPr id="22" name="Group 715"/>
            <p:cNvGrpSpPr>
              <a:grpSpLocks/>
            </p:cNvGrpSpPr>
            <p:nvPr/>
          </p:nvGrpSpPr>
          <p:grpSpPr bwMode="auto">
            <a:xfrm>
              <a:off x="2" y="-16"/>
              <a:ext cx="9252335" cy="6787414"/>
              <a:chOff x="2" y="-16"/>
              <a:chExt cx="9252335" cy="6787414"/>
            </a:xfrm>
          </p:grpSpPr>
          <p:grpSp>
            <p:nvGrpSpPr>
              <p:cNvPr id="23" name="Group 129"/>
              <p:cNvGrpSpPr>
                <a:grpSpLocks noChangeAspect="1"/>
              </p:cNvGrpSpPr>
              <p:nvPr/>
            </p:nvGrpSpPr>
            <p:grpSpPr>
              <a:xfrm rot="20119239">
                <a:off x="7445117" y="3056828"/>
                <a:ext cx="1807220" cy="3062371"/>
                <a:chOff x="2048564" y="457200"/>
                <a:chExt cx="6368361" cy="10791417"/>
              </a:xfrm>
              <a:solidFill>
                <a:schemeClr val="bg2">
                  <a:lumMod val="60000"/>
                  <a:lumOff val="40000"/>
                  <a:alpha val="18000"/>
                </a:schemeClr>
              </a:solidFill>
            </p:grpSpPr>
            <p:sp>
              <p:nvSpPr>
                <p:cNvPr id="175" name="Freeform 86"/>
                <p:cNvSpPr>
                  <a:spLocks/>
                </p:cNvSpPr>
                <p:nvPr/>
              </p:nvSpPr>
              <p:spPr bwMode="auto">
                <a:xfrm>
                  <a:off x="6400801" y="787399"/>
                  <a:ext cx="390524" cy="581026"/>
                </a:xfrm>
                <a:custGeom>
                  <a:avLst/>
                  <a:gdLst/>
                  <a:ahLst/>
                  <a:cxnLst>
                    <a:cxn ang="0">
                      <a:pos x="242" y="366"/>
                    </a:cxn>
                    <a:cxn ang="0">
                      <a:pos x="242" y="366"/>
                    </a:cxn>
                    <a:cxn ang="0">
                      <a:pos x="244" y="364"/>
                    </a:cxn>
                    <a:cxn ang="0">
                      <a:pos x="246" y="364"/>
                    </a:cxn>
                    <a:cxn ang="0">
                      <a:pos x="246" y="364"/>
                    </a:cxn>
                    <a:cxn ang="0">
                      <a:pos x="236" y="348"/>
                    </a:cxn>
                    <a:cxn ang="0">
                      <a:pos x="50" y="54"/>
                    </a:cxn>
                    <a:cxn ang="0">
                      <a:pos x="50" y="54"/>
                    </a:cxn>
                    <a:cxn ang="0">
                      <a:pos x="32" y="28"/>
                    </a:cxn>
                    <a:cxn ang="0">
                      <a:pos x="32" y="26"/>
                    </a:cxn>
                    <a:cxn ang="0">
                      <a:pos x="32" y="26"/>
                    </a:cxn>
                    <a:cxn ang="0">
                      <a:pos x="22" y="14"/>
                    </a:cxn>
                    <a:cxn ang="0">
                      <a:pos x="10" y="4"/>
                    </a:cxn>
                    <a:cxn ang="0">
                      <a:pos x="10" y="4"/>
                    </a:cxn>
                    <a:cxn ang="0">
                      <a:pos x="6" y="2"/>
                    </a:cxn>
                    <a:cxn ang="0">
                      <a:pos x="2" y="0"/>
                    </a:cxn>
                    <a:cxn ang="0">
                      <a:pos x="0" y="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4" y="16"/>
                    </a:cxn>
                    <a:cxn ang="0">
                      <a:pos x="10" y="24"/>
                    </a:cxn>
                    <a:cxn ang="0">
                      <a:pos x="10" y="24"/>
                    </a:cxn>
                    <a:cxn ang="0">
                      <a:pos x="20" y="34"/>
                    </a:cxn>
                    <a:cxn ang="0">
                      <a:pos x="28" y="44"/>
                    </a:cxn>
                    <a:cxn ang="0">
                      <a:pos x="232" y="352"/>
                    </a:cxn>
                    <a:cxn ang="0">
                      <a:pos x="232" y="352"/>
                    </a:cxn>
                    <a:cxn ang="0">
                      <a:pos x="238" y="362"/>
                    </a:cxn>
                    <a:cxn ang="0">
                      <a:pos x="242" y="366"/>
                    </a:cxn>
                    <a:cxn ang="0">
                      <a:pos x="242" y="366"/>
                    </a:cxn>
                  </a:cxnLst>
                  <a:rect l="0" t="0" r="r" b="b"/>
                  <a:pathLst>
                    <a:path w="246" h="366">
                      <a:moveTo>
                        <a:pt x="242" y="366"/>
                      </a:moveTo>
                      <a:lnTo>
                        <a:pt x="242" y="366"/>
                      </a:lnTo>
                      <a:lnTo>
                        <a:pt x="244" y="364"/>
                      </a:lnTo>
                      <a:lnTo>
                        <a:pt x="246" y="364"/>
                      </a:lnTo>
                      <a:lnTo>
                        <a:pt x="246" y="364"/>
                      </a:lnTo>
                      <a:lnTo>
                        <a:pt x="236" y="348"/>
                      </a:lnTo>
                      <a:lnTo>
                        <a:pt x="50" y="54"/>
                      </a:lnTo>
                      <a:lnTo>
                        <a:pt x="50" y="54"/>
                      </a:lnTo>
                      <a:lnTo>
                        <a:pt x="32" y="28"/>
                      </a:lnTo>
                      <a:lnTo>
                        <a:pt x="32" y="26"/>
                      </a:lnTo>
                      <a:lnTo>
                        <a:pt x="32" y="26"/>
                      </a:lnTo>
                      <a:lnTo>
                        <a:pt x="22" y="14"/>
                      </a:lnTo>
                      <a:lnTo>
                        <a:pt x="10" y="4"/>
                      </a:lnTo>
                      <a:lnTo>
                        <a:pt x="10" y="4"/>
                      </a:lnTo>
                      <a:lnTo>
                        <a:pt x="6" y="2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4" y="16"/>
                      </a:lnTo>
                      <a:lnTo>
                        <a:pt x="10" y="24"/>
                      </a:lnTo>
                      <a:lnTo>
                        <a:pt x="10" y="24"/>
                      </a:lnTo>
                      <a:lnTo>
                        <a:pt x="20" y="34"/>
                      </a:lnTo>
                      <a:lnTo>
                        <a:pt x="28" y="44"/>
                      </a:lnTo>
                      <a:lnTo>
                        <a:pt x="232" y="352"/>
                      </a:lnTo>
                      <a:lnTo>
                        <a:pt x="232" y="352"/>
                      </a:lnTo>
                      <a:lnTo>
                        <a:pt x="238" y="362"/>
                      </a:lnTo>
                      <a:lnTo>
                        <a:pt x="242" y="366"/>
                      </a:lnTo>
                      <a:lnTo>
                        <a:pt x="242" y="36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76" name="Freeform 87"/>
                <p:cNvSpPr>
                  <a:spLocks/>
                </p:cNvSpPr>
                <p:nvPr/>
              </p:nvSpPr>
              <p:spPr bwMode="auto">
                <a:xfrm>
                  <a:off x="6791325" y="1381124"/>
                  <a:ext cx="1588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77" name="Freeform 88"/>
                <p:cNvSpPr>
                  <a:spLocks/>
                </p:cNvSpPr>
                <p:nvPr/>
              </p:nvSpPr>
              <p:spPr bwMode="auto">
                <a:xfrm>
                  <a:off x="6819900" y="787399"/>
                  <a:ext cx="387350" cy="581026"/>
                </a:xfrm>
                <a:custGeom>
                  <a:avLst/>
                  <a:gdLst/>
                  <a:ahLst/>
                  <a:cxnLst>
                    <a:cxn ang="0">
                      <a:pos x="2" y="366"/>
                    </a:cxn>
                    <a:cxn ang="0">
                      <a:pos x="2" y="366"/>
                    </a:cxn>
                    <a:cxn ang="0">
                      <a:pos x="6" y="362"/>
                    </a:cxn>
                    <a:cxn ang="0">
                      <a:pos x="14" y="352"/>
                    </a:cxn>
                    <a:cxn ang="0">
                      <a:pos x="216" y="44"/>
                    </a:cxn>
                    <a:cxn ang="0">
                      <a:pos x="216" y="44"/>
                    </a:cxn>
                    <a:cxn ang="0">
                      <a:pos x="226" y="34"/>
                    </a:cxn>
                    <a:cxn ang="0">
                      <a:pos x="234" y="24"/>
                    </a:cxn>
                    <a:cxn ang="0">
                      <a:pos x="234" y="24"/>
                    </a:cxn>
                    <a:cxn ang="0">
                      <a:pos x="240" y="16"/>
                    </a:cxn>
                    <a:cxn ang="0">
                      <a:pos x="244" y="6"/>
                    </a:cxn>
                    <a:cxn ang="0">
                      <a:pos x="244" y="6"/>
                    </a:cxn>
                    <a:cxn ang="0">
                      <a:pos x="244" y="2"/>
                    </a:cxn>
                    <a:cxn ang="0">
                      <a:pos x="242" y="0"/>
                    </a:cxn>
                    <a:cxn ang="0">
                      <a:pos x="238" y="2"/>
                    </a:cxn>
                    <a:cxn ang="0">
                      <a:pos x="234" y="4"/>
                    </a:cxn>
                    <a:cxn ang="0">
                      <a:pos x="234" y="4"/>
                    </a:cxn>
                    <a:cxn ang="0">
                      <a:pos x="222" y="14"/>
                    </a:cxn>
                    <a:cxn ang="0">
                      <a:pos x="212" y="26"/>
                    </a:cxn>
                    <a:cxn ang="0">
                      <a:pos x="212" y="28"/>
                    </a:cxn>
                    <a:cxn ang="0">
                      <a:pos x="212" y="28"/>
                    </a:cxn>
                    <a:cxn ang="0">
                      <a:pos x="194" y="54"/>
                    </a:cxn>
                    <a:cxn ang="0">
                      <a:pos x="8" y="348"/>
                    </a:cxn>
                    <a:cxn ang="0">
                      <a:pos x="8" y="348"/>
                    </a:cxn>
                    <a:cxn ang="0">
                      <a:pos x="0" y="364"/>
                    </a:cxn>
                    <a:cxn ang="0">
                      <a:pos x="0" y="364"/>
                    </a:cxn>
                    <a:cxn ang="0">
                      <a:pos x="0" y="366"/>
                    </a:cxn>
                    <a:cxn ang="0">
                      <a:pos x="0" y="366"/>
                    </a:cxn>
                    <a:cxn ang="0">
                      <a:pos x="2" y="366"/>
                    </a:cxn>
                    <a:cxn ang="0">
                      <a:pos x="2" y="366"/>
                    </a:cxn>
                  </a:cxnLst>
                  <a:rect l="0" t="0" r="r" b="b"/>
                  <a:pathLst>
                    <a:path w="244" h="366">
                      <a:moveTo>
                        <a:pt x="2" y="366"/>
                      </a:moveTo>
                      <a:lnTo>
                        <a:pt x="2" y="366"/>
                      </a:lnTo>
                      <a:lnTo>
                        <a:pt x="6" y="362"/>
                      </a:lnTo>
                      <a:lnTo>
                        <a:pt x="14" y="352"/>
                      </a:lnTo>
                      <a:lnTo>
                        <a:pt x="216" y="44"/>
                      </a:lnTo>
                      <a:lnTo>
                        <a:pt x="216" y="44"/>
                      </a:lnTo>
                      <a:lnTo>
                        <a:pt x="226" y="34"/>
                      </a:lnTo>
                      <a:lnTo>
                        <a:pt x="234" y="24"/>
                      </a:lnTo>
                      <a:lnTo>
                        <a:pt x="234" y="24"/>
                      </a:lnTo>
                      <a:lnTo>
                        <a:pt x="240" y="16"/>
                      </a:lnTo>
                      <a:lnTo>
                        <a:pt x="244" y="6"/>
                      </a:lnTo>
                      <a:lnTo>
                        <a:pt x="244" y="6"/>
                      </a:lnTo>
                      <a:lnTo>
                        <a:pt x="244" y="2"/>
                      </a:lnTo>
                      <a:lnTo>
                        <a:pt x="242" y="0"/>
                      </a:lnTo>
                      <a:lnTo>
                        <a:pt x="238" y="2"/>
                      </a:lnTo>
                      <a:lnTo>
                        <a:pt x="234" y="4"/>
                      </a:lnTo>
                      <a:lnTo>
                        <a:pt x="234" y="4"/>
                      </a:lnTo>
                      <a:lnTo>
                        <a:pt x="222" y="14"/>
                      </a:lnTo>
                      <a:lnTo>
                        <a:pt x="212" y="26"/>
                      </a:lnTo>
                      <a:lnTo>
                        <a:pt x="212" y="28"/>
                      </a:lnTo>
                      <a:lnTo>
                        <a:pt x="212" y="28"/>
                      </a:lnTo>
                      <a:lnTo>
                        <a:pt x="194" y="54"/>
                      </a:lnTo>
                      <a:lnTo>
                        <a:pt x="8" y="348"/>
                      </a:lnTo>
                      <a:lnTo>
                        <a:pt x="8" y="348"/>
                      </a:lnTo>
                      <a:lnTo>
                        <a:pt x="0" y="364"/>
                      </a:lnTo>
                      <a:lnTo>
                        <a:pt x="0" y="364"/>
                      </a:lnTo>
                      <a:lnTo>
                        <a:pt x="0" y="366"/>
                      </a:lnTo>
                      <a:lnTo>
                        <a:pt x="0" y="366"/>
                      </a:lnTo>
                      <a:lnTo>
                        <a:pt x="2" y="366"/>
                      </a:lnTo>
                      <a:lnTo>
                        <a:pt x="2" y="36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78" name="Freeform 89"/>
                <p:cNvSpPr>
                  <a:spLocks noEditPoints="1"/>
                </p:cNvSpPr>
                <p:nvPr/>
              </p:nvSpPr>
              <p:spPr bwMode="auto">
                <a:xfrm>
                  <a:off x="5181600" y="457200"/>
                  <a:ext cx="3235325" cy="2759075"/>
                </a:xfrm>
                <a:custGeom>
                  <a:avLst/>
                  <a:gdLst/>
                  <a:ahLst/>
                  <a:cxnLst>
                    <a:cxn ang="0">
                      <a:pos x="1778" y="8"/>
                    </a:cxn>
                    <a:cxn ang="0">
                      <a:pos x="1424" y="184"/>
                    </a:cxn>
                    <a:cxn ang="0">
                      <a:pos x="1152" y="514"/>
                    </a:cxn>
                    <a:cxn ang="0">
                      <a:pos x="1064" y="610"/>
                    </a:cxn>
                    <a:cxn ang="0">
                      <a:pos x="1042" y="574"/>
                    </a:cxn>
                    <a:cxn ang="0">
                      <a:pos x="1014" y="574"/>
                    </a:cxn>
                    <a:cxn ang="0">
                      <a:pos x="982" y="586"/>
                    </a:cxn>
                    <a:cxn ang="0">
                      <a:pos x="964" y="644"/>
                    </a:cxn>
                    <a:cxn ang="0">
                      <a:pos x="774" y="350"/>
                    </a:cxn>
                    <a:cxn ang="0">
                      <a:pos x="432" y="66"/>
                    </a:cxn>
                    <a:cxn ang="0">
                      <a:pos x="60" y="14"/>
                    </a:cxn>
                    <a:cxn ang="0">
                      <a:pos x="58" y="236"/>
                    </a:cxn>
                    <a:cxn ang="0">
                      <a:pos x="100" y="298"/>
                    </a:cxn>
                    <a:cxn ang="0">
                      <a:pos x="154" y="358"/>
                    </a:cxn>
                    <a:cxn ang="0">
                      <a:pos x="190" y="458"/>
                    </a:cxn>
                    <a:cxn ang="0">
                      <a:pos x="216" y="506"/>
                    </a:cxn>
                    <a:cxn ang="0">
                      <a:pos x="228" y="580"/>
                    </a:cxn>
                    <a:cxn ang="0">
                      <a:pos x="252" y="632"/>
                    </a:cxn>
                    <a:cxn ang="0">
                      <a:pos x="320" y="740"/>
                    </a:cxn>
                    <a:cxn ang="0">
                      <a:pos x="628" y="780"/>
                    </a:cxn>
                    <a:cxn ang="0">
                      <a:pos x="422" y="938"/>
                    </a:cxn>
                    <a:cxn ang="0">
                      <a:pos x="446" y="1044"/>
                    </a:cxn>
                    <a:cxn ang="0">
                      <a:pos x="548" y="1174"/>
                    </a:cxn>
                    <a:cxn ang="0">
                      <a:pos x="588" y="1256"/>
                    </a:cxn>
                    <a:cxn ang="0">
                      <a:pos x="646" y="1306"/>
                    </a:cxn>
                    <a:cxn ang="0">
                      <a:pos x="650" y="1464"/>
                    </a:cxn>
                    <a:cxn ang="0">
                      <a:pos x="562" y="1580"/>
                    </a:cxn>
                    <a:cxn ang="0">
                      <a:pos x="516" y="1698"/>
                    </a:cxn>
                    <a:cxn ang="0">
                      <a:pos x="554" y="1734"/>
                    </a:cxn>
                    <a:cxn ang="0">
                      <a:pos x="670" y="1586"/>
                    </a:cxn>
                    <a:cxn ang="0">
                      <a:pos x="770" y="1476"/>
                    </a:cxn>
                    <a:cxn ang="0">
                      <a:pos x="890" y="1070"/>
                    </a:cxn>
                    <a:cxn ang="0">
                      <a:pos x="938" y="954"/>
                    </a:cxn>
                    <a:cxn ang="0">
                      <a:pos x="962" y="1146"/>
                    </a:cxn>
                    <a:cxn ang="0">
                      <a:pos x="1022" y="1320"/>
                    </a:cxn>
                    <a:cxn ang="0">
                      <a:pos x="1076" y="1068"/>
                    </a:cxn>
                    <a:cxn ang="0">
                      <a:pos x="1106" y="958"/>
                    </a:cxn>
                    <a:cxn ang="0">
                      <a:pos x="1160" y="1136"/>
                    </a:cxn>
                    <a:cxn ang="0">
                      <a:pos x="1268" y="1476"/>
                    </a:cxn>
                    <a:cxn ang="0">
                      <a:pos x="1366" y="1586"/>
                    </a:cxn>
                    <a:cxn ang="0">
                      <a:pos x="1494" y="1738"/>
                    </a:cxn>
                    <a:cxn ang="0">
                      <a:pos x="1520" y="1676"/>
                    </a:cxn>
                    <a:cxn ang="0">
                      <a:pos x="1456" y="1558"/>
                    </a:cxn>
                    <a:cxn ang="0">
                      <a:pos x="1382" y="1442"/>
                    </a:cxn>
                    <a:cxn ang="0">
                      <a:pos x="1396" y="1300"/>
                    </a:cxn>
                    <a:cxn ang="0">
                      <a:pos x="1460" y="1236"/>
                    </a:cxn>
                    <a:cxn ang="0">
                      <a:pos x="1508" y="1166"/>
                    </a:cxn>
                    <a:cxn ang="0">
                      <a:pos x="1600" y="1020"/>
                    </a:cxn>
                    <a:cxn ang="0">
                      <a:pos x="1596" y="918"/>
                    </a:cxn>
                    <a:cxn ang="0">
                      <a:pos x="1454" y="772"/>
                    </a:cxn>
                    <a:cxn ang="0">
                      <a:pos x="1722" y="734"/>
                    </a:cxn>
                    <a:cxn ang="0">
                      <a:pos x="1788" y="628"/>
                    </a:cxn>
                    <a:cxn ang="0">
                      <a:pos x="1820" y="562"/>
                    </a:cxn>
                    <a:cxn ang="0">
                      <a:pos x="1824" y="498"/>
                    </a:cxn>
                    <a:cxn ang="0">
                      <a:pos x="1846" y="452"/>
                    </a:cxn>
                    <a:cxn ang="0">
                      <a:pos x="1884" y="358"/>
                    </a:cxn>
                    <a:cxn ang="0">
                      <a:pos x="1946" y="286"/>
                    </a:cxn>
                    <a:cxn ang="0">
                      <a:pos x="1984" y="232"/>
                    </a:cxn>
                    <a:cxn ang="0">
                      <a:pos x="1014" y="582"/>
                    </a:cxn>
                  </a:cxnLst>
                  <a:rect l="0" t="0" r="r" b="b"/>
                  <a:pathLst>
                    <a:path w="2038" h="1738">
                      <a:moveTo>
                        <a:pt x="2036" y="78"/>
                      </a:moveTo>
                      <a:lnTo>
                        <a:pt x="2018" y="44"/>
                      </a:lnTo>
                      <a:lnTo>
                        <a:pt x="1978" y="14"/>
                      </a:lnTo>
                      <a:lnTo>
                        <a:pt x="1916" y="2"/>
                      </a:lnTo>
                      <a:lnTo>
                        <a:pt x="1850" y="0"/>
                      </a:lnTo>
                      <a:lnTo>
                        <a:pt x="1850" y="0"/>
                      </a:lnTo>
                      <a:lnTo>
                        <a:pt x="1832" y="0"/>
                      </a:lnTo>
                      <a:lnTo>
                        <a:pt x="1808" y="4"/>
                      </a:lnTo>
                      <a:lnTo>
                        <a:pt x="1778" y="8"/>
                      </a:lnTo>
                      <a:lnTo>
                        <a:pt x="1742" y="16"/>
                      </a:lnTo>
                      <a:lnTo>
                        <a:pt x="1702" y="28"/>
                      </a:lnTo>
                      <a:lnTo>
                        <a:pt x="1656" y="46"/>
                      </a:lnTo>
                      <a:lnTo>
                        <a:pt x="1606" y="66"/>
                      </a:lnTo>
                      <a:lnTo>
                        <a:pt x="1606" y="66"/>
                      </a:lnTo>
                      <a:lnTo>
                        <a:pt x="1558" y="92"/>
                      </a:lnTo>
                      <a:lnTo>
                        <a:pt x="1510" y="120"/>
                      </a:lnTo>
                      <a:lnTo>
                        <a:pt x="1466" y="152"/>
                      </a:lnTo>
                      <a:lnTo>
                        <a:pt x="1424" y="184"/>
                      </a:lnTo>
                      <a:lnTo>
                        <a:pt x="1382" y="222"/>
                      </a:lnTo>
                      <a:lnTo>
                        <a:pt x="1342" y="260"/>
                      </a:lnTo>
                      <a:lnTo>
                        <a:pt x="1302" y="304"/>
                      </a:lnTo>
                      <a:lnTo>
                        <a:pt x="1264" y="350"/>
                      </a:lnTo>
                      <a:lnTo>
                        <a:pt x="1264" y="350"/>
                      </a:lnTo>
                      <a:lnTo>
                        <a:pt x="1234" y="388"/>
                      </a:lnTo>
                      <a:lnTo>
                        <a:pt x="1204" y="430"/>
                      </a:lnTo>
                      <a:lnTo>
                        <a:pt x="1176" y="472"/>
                      </a:lnTo>
                      <a:lnTo>
                        <a:pt x="1152" y="514"/>
                      </a:lnTo>
                      <a:lnTo>
                        <a:pt x="1110" y="590"/>
                      </a:lnTo>
                      <a:lnTo>
                        <a:pt x="1080" y="646"/>
                      </a:lnTo>
                      <a:lnTo>
                        <a:pt x="1080" y="646"/>
                      </a:lnTo>
                      <a:lnTo>
                        <a:pt x="1074" y="644"/>
                      </a:lnTo>
                      <a:lnTo>
                        <a:pt x="1074" y="644"/>
                      </a:lnTo>
                      <a:lnTo>
                        <a:pt x="1068" y="632"/>
                      </a:lnTo>
                      <a:lnTo>
                        <a:pt x="1060" y="618"/>
                      </a:lnTo>
                      <a:lnTo>
                        <a:pt x="1060" y="618"/>
                      </a:lnTo>
                      <a:lnTo>
                        <a:pt x="1064" y="610"/>
                      </a:lnTo>
                      <a:lnTo>
                        <a:pt x="1066" y="602"/>
                      </a:lnTo>
                      <a:lnTo>
                        <a:pt x="1066" y="602"/>
                      </a:lnTo>
                      <a:lnTo>
                        <a:pt x="1064" y="592"/>
                      </a:lnTo>
                      <a:lnTo>
                        <a:pt x="1060" y="586"/>
                      </a:lnTo>
                      <a:lnTo>
                        <a:pt x="1052" y="580"/>
                      </a:lnTo>
                      <a:lnTo>
                        <a:pt x="1042" y="578"/>
                      </a:lnTo>
                      <a:lnTo>
                        <a:pt x="1042" y="578"/>
                      </a:lnTo>
                      <a:lnTo>
                        <a:pt x="1040" y="580"/>
                      </a:lnTo>
                      <a:lnTo>
                        <a:pt x="1042" y="574"/>
                      </a:lnTo>
                      <a:lnTo>
                        <a:pt x="1036" y="574"/>
                      </a:lnTo>
                      <a:lnTo>
                        <a:pt x="1032" y="574"/>
                      </a:lnTo>
                      <a:lnTo>
                        <a:pt x="1032" y="574"/>
                      </a:lnTo>
                      <a:lnTo>
                        <a:pt x="1024" y="568"/>
                      </a:lnTo>
                      <a:lnTo>
                        <a:pt x="1024" y="568"/>
                      </a:lnTo>
                      <a:lnTo>
                        <a:pt x="1022" y="568"/>
                      </a:lnTo>
                      <a:lnTo>
                        <a:pt x="1018" y="570"/>
                      </a:lnTo>
                      <a:lnTo>
                        <a:pt x="1012" y="570"/>
                      </a:lnTo>
                      <a:lnTo>
                        <a:pt x="1014" y="574"/>
                      </a:lnTo>
                      <a:lnTo>
                        <a:pt x="1008" y="574"/>
                      </a:lnTo>
                      <a:lnTo>
                        <a:pt x="1004" y="574"/>
                      </a:lnTo>
                      <a:lnTo>
                        <a:pt x="1008" y="580"/>
                      </a:lnTo>
                      <a:lnTo>
                        <a:pt x="1008" y="580"/>
                      </a:lnTo>
                      <a:lnTo>
                        <a:pt x="1008" y="580"/>
                      </a:lnTo>
                      <a:lnTo>
                        <a:pt x="1000" y="578"/>
                      </a:lnTo>
                      <a:lnTo>
                        <a:pt x="1000" y="578"/>
                      </a:lnTo>
                      <a:lnTo>
                        <a:pt x="990" y="580"/>
                      </a:lnTo>
                      <a:lnTo>
                        <a:pt x="982" y="586"/>
                      </a:lnTo>
                      <a:lnTo>
                        <a:pt x="978" y="592"/>
                      </a:lnTo>
                      <a:lnTo>
                        <a:pt x="976" y="602"/>
                      </a:lnTo>
                      <a:lnTo>
                        <a:pt x="976" y="602"/>
                      </a:lnTo>
                      <a:lnTo>
                        <a:pt x="978" y="608"/>
                      </a:lnTo>
                      <a:lnTo>
                        <a:pt x="980" y="616"/>
                      </a:lnTo>
                      <a:lnTo>
                        <a:pt x="980" y="616"/>
                      </a:lnTo>
                      <a:lnTo>
                        <a:pt x="970" y="632"/>
                      </a:lnTo>
                      <a:lnTo>
                        <a:pt x="964" y="644"/>
                      </a:lnTo>
                      <a:lnTo>
                        <a:pt x="964" y="644"/>
                      </a:lnTo>
                      <a:lnTo>
                        <a:pt x="958" y="646"/>
                      </a:lnTo>
                      <a:lnTo>
                        <a:pt x="958" y="646"/>
                      </a:lnTo>
                      <a:lnTo>
                        <a:pt x="928" y="590"/>
                      </a:lnTo>
                      <a:lnTo>
                        <a:pt x="886" y="514"/>
                      </a:lnTo>
                      <a:lnTo>
                        <a:pt x="860" y="472"/>
                      </a:lnTo>
                      <a:lnTo>
                        <a:pt x="834" y="430"/>
                      </a:lnTo>
                      <a:lnTo>
                        <a:pt x="804" y="388"/>
                      </a:lnTo>
                      <a:lnTo>
                        <a:pt x="774" y="350"/>
                      </a:lnTo>
                      <a:lnTo>
                        <a:pt x="774" y="350"/>
                      </a:lnTo>
                      <a:lnTo>
                        <a:pt x="736" y="304"/>
                      </a:lnTo>
                      <a:lnTo>
                        <a:pt x="696" y="260"/>
                      </a:lnTo>
                      <a:lnTo>
                        <a:pt x="656" y="222"/>
                      </a:lnTo>
                      <a:lnTo>
                        <a:pt x="614" y="184"/>
                      </a:lnTo>
                      <a:lnTo>
                        <a:pt x="572" y="152"/>
                      </a:lnTo>
                      <a:lnTo>
                        <a:pt x="528" y="120"/>
                      </a:lnTo>
                      <a:lnTo>
                        <a:pt x="480" y="92"/>
                      </a:lnTo>
                      <a:lnTo>
                        <a:pt x="432" y="66"/>
                      </a:lnTo>
                      <a:lnTo>
                        <a:pt x="432" y="66"/>
                      </a:lnTo>
                      <a:lnTo>
                        <a:pt x="382" y="46"/>
                      </a:lnTo>
                      <a:lnTo>
                        <a:pt x="336" y="28"/>
                      </a:lnTo>
                      <a:lnTo>
                        <a:pt x="296" y="16"/>
                      </a:lnTo>
                      <a:lnTo>
                        <a:pt x="260" y="8"/>
                      </a:lnTo>
                      <a:lnTo>
                        <a:pt x="230" y="4"/>
                      </a:lnTo>
                      <a:lnTo>
                        <a:pt x="206" y="0"/>
                      </a:lnTo>
                      <a:lnTo>
                        <a:pt x="188" y="0"/>
                      </a:lnTo>
                      <a:lnTo>
                        <a:pt x="122" y="2"/>
                      </a:lnTo>
                      <a:lnTo>
                        <a:pt x="60" y="14"/>
                      </a:lnTo>
                      <a:lnTo>
                        <a:pt x="20" y="44"/>
                      </a:lnTo>
                      <a:lnTo>
                        <a:pt x="2" y="78"/>
                      </a:lnTo>
                      <a:lnTo>
                        <a:pt x="0" y="114"/>
                      </a:lnTo>
                      <a:lnTo>
                        <a:pt x="10" y="156"/>
                      </a:lnTo>
                      <a:lnTo>
                        <a:pt x="32" y="202"/>
                      </a:lnTo>
                      <a:lnTo>
                        <a:pt x="32" y="202"/>
                      </a:lnTo>
                      <a:lnTo>
                        <a:pt x="42" y="218"/>
                      </a:lnTo>
                      <a:lnTo>
                        <a:pt x="54" y="232"/>
                      </a:lnTo>
                      <a:lnTo>
                        <a:pt x="58" y="236"/>
                      </a:lnTo>
                      <a:lnTo>
                        <a:pt x="64" y="240"/>
                      </a:lnTo>
                      <a:lnTo>
                        <a:pt x="64" y="240"/>
                      </a:lnTo>
                      <a:lnTo>
                        <a:pt x="68" y="242"/>
                      </a:lnTo>
                      <a:lnTo>
                        <a:pt x="72" y="246"/>
                      </a:lnTo>
                      <a:lnTo>
                        <a:pt x="78" y="258"/>
                      </a:lnTo>
                      <a:lnTo>
                        <a:pt x="82" y="272"/>
                      </a:lnTo>
                      <a:lnTo>
                        <a:pt x="82" y="272"/>
                      </a:lnTo>
                      <a:lnTo>
                        <a:pt x="90" y="286"/>
                      </a:lnTo>
                      <a:lnTo>
                        <a:pt x="100" y="298"/>
                      </a:lnTo>
                      <a:lnTo>
                        <a:pt x="108" y="302"/>
                      </a:lnTo>
                      <a:lnTo>
                        <a:pt x="114" y="308"/>
                      </a:lnTo>
                      <a:lnTo>
                        <a:pt x="114" y="308"/>
                      </a:lnTo>
                      <a:lnTo>
                        <a:pt x="122" y="312"/>
                      </a:lnTo>
                      <a:lnTo>
                        <a:pt x="128" y="318"/>
                      </a:lnTo>
                      <a:lnTo>
                        <a:pt x="140" y="332"/>
                      </a:lnTo>
                      <a:lnTo>
                        <a:pt x="150" y="348"/>
                      </a:lnTo>
                      <a:lnTo>
                        <a:pt x="154" y="358"/>
                      </a:lnTo>
                      <a:lnTo>
                        <a:pt x="154" y="358"/>
                      </a:lnTo>
                      <a:lnTo>
                        <a:pt x="156" y="364"/>
                      </a:lnTo>
                      <a:lnTo>
                        <a:pt x="158" y="370"/>
                      </a:lnTo>
                      <a:lnTo>
                        <a:pt x="170" y="384"/>
                      </a:lnTo>
                      <a:lnTo>
                        <a:pt x="186" y="404"/>
                      </a:lnTo>
                      <a:lnTo>
                        <a:pt x="186" y="404"/>
                      </a:lnTo>
                      <a:lnTo>
                        <a:pt x="190" y="428"/>
                      </a:lnTo>
                      <a:lnTo>
                        <a:pt x="192" y="446"/>
                      </a:lnTo>
                      <a:lnTo>
                        <a:pt x="192" y="452"/>
                      </a:lnTo>
                      <a:lnTo>
                        <a:pt x="190" y="458"/>
                      </a:lnTo>
                      <a:lnTo>
                        <a:pt x="190" y="458"/>
                      </a:lnTo>
                      <a:lnTo>
                        <a:pt x="188" y="462"/>
                      </a:lnTo>
                      <a:lnTo>
                        <a:pt x="188" y="466"/>
                      </a:lnTo>
                      <a:lnTo>
                        <a:pt x="194" y="474"/>
                      </a:lnTo>
                      <a:lnTo>
                        <a:pt x="206" y="484"/>
                      </a:lnTo>
                      <a:lnTo>
                        <a:pt x="206" y="484"/>
                      </a:lnTo>
                      <a:lnTo>
                        <a:pt x="210" y="488"/>
                      </a:lnTo>
                      <a:lnTo>
                        <a:pt x="214" y="498"/>
                      </a:lnTo>
                      <a:lnTo>
                        <a:pt x="216" y="506"/>
                      </a:lnTo>
                      <a:lnTo>
                        <a:pt x="218" y="512"/>
                      </a:lnTo>
                      <a:lnTo>
                        <a:pt x="218" y="518"/>
                      </a:lnTo>
                      <a:lnTo>
                        <a:pt x="214" y="526"/>
                      </a:lnTo>
                      <a:lnTo>
                        <a:pt x="214" y="526"/>
                      </a:lnTo>
                      <a:lnTo>
                        <a:pt x="212" y="532"/>
                      </a:lnTo>
                      <a:lnTo>
                        <a:pt x="212" y="542"/>
                      </a:lnTo>
                      <a:lnTo>
                        <a:pt x="214" y="552"/>
                      </a:lnTo>
                      <a:lnTo>
                        <a:pt x="218" y="562"/>
                      </a:lnTo>
                      <a:lnTo>
                        <a:pt x="228" y="580"/>
                      </a:lnTo>
                      <a:lnTo>
                        <a:pt x="232" y="586"/>
                      </a:lnTo>
                      <a:lnTo>
                        <a:pt x="236" y="590"/>
                      </a:lnTo>
                      <a:lnTo>
                        <a:pt x="236" y="590"/>
                      </a:lnTo>
                      <a:lnTo>
                        <a:pt x="238" y="594"/>
                      </a:lnTo>
                      <a:lnTo>
                        <a:pt x="242" y="598"/>
                      </a:lnTo>
                      <a:lnTo>
                        <a:pt x="246" y="612"/>
                      </a:lnTo>
                      <a:lnTo>
                        <a:pt x="250" y="628"/>
                      </a:lnTo>
                      <a:lnTo>
                        <a:pt x="250" y="628"/>
                      </a:lnTo>
                      <a:lnTo>
                        <a:pt x="252" y="632"/>
                      </a:lnTo>
                      <a:lnTo>
                        <a:pt x="254" y="642"/>
                      </a:lnTo>
                      <a:lnTo>
                        <a:pt x="264" y="656"/>
                      </a:lnTo>
                      <a:lnTo>
                        <a:pt x="278" y="678"/>
                      </a:lnTo>
                      <a:lnTo>
                        <a:pt x="278" y="678"/>
                      </a:lnTo>
                      <a:lnTo>
                        <a:pt x="294" y="698"/>
                      </a:lnTo>
                      <a:lnTo>
                        <a:pt x="304" y="712"/>
                      </a:lnTo>
                      <a:lnTo>
                        <a:pt x="316" y="734"/>
                      </a:lnTo>
                      <a:lnTo>
                        <a:pt x="316" y="734"/>
                      </a:lnTo>
                      <a:lnTo>
                        <a:pt x="320" y="740"/>
                      </a:lnTo>
                      <a:lnTo>
                        <a:pt x="326" y="744"/>
                      </a:lnTo>
                      <a:lnTo>
                        <a:pt x="344" y="752"/>
                      </a:lnTo>
                      <a:lnTo>
                        <a:pt x="364" y="760"/>
                      </a:lnTo>
                      <a:lnTo>
                        <a:pt x="414" y="768"/>
                      </a:lnTo>
                      <a:lnTo>
                        <a:pt x="468" y="768"/>
                      </a:lnTo>
                      <a:lnTo>
                        <a:pt x="516" y="768"/>
                      </a:lnTo>
                      <a:lnTo>
                        <a:pt x="584" y="772"/>
                      </a:lnTo>
                      <a:lnTo>
                        <a:pt x="626" y="778"/>
                      </a:lnTo>
                      <a:lnTo>
                        <a:pt x="628" y="780"/>
                      </a:lnTo>
                      <a:lnTo>
                        <a:pt x="628" y="780"/>
                      </a:lnTo>
                      <a:lnTo>
                        <a:pt x="596" y="796"/>
                      </a:lnTo>
                      <a:lnTo>
                        <a:pt x="568" y="814"/>
                      </a:lnTo>
                      <a:lnTo>
                        <a:pt x="542" y="832"/>
                      </a:lnTo>
                      <a:lnTo>
                        <a:pt x="518" y="850"/>
                      </a:lnTo>
                      <a:lnTo>
                        <a:pt x="518" y="850"/>
                      </a:lnTo>
                      <a:lnTo>
                        <a:pt x="472" y="890"/>
                      </a:lnTo>
                      <a:lnTo>
                        <a:pt x="442" y="918"/>
                      </a:lnTo>
                      <a:lnTo>
                        <a:pt x="422" y="938"/>
                      </a:lnTo>
                      <a:lnTo>
                        <a:pt x="414" y="952"/>
                      </a:lnTo>
                      <a:lnTo>
                        <a:pt x="412" y="958"/>
                      </a:lnTo>
                      <a:lnTo>
                        <a:pt x="416" y="962"/>
                      </a:lnTo>
                      <a:lnTo>
                        <a:pt x="418" y="962"/>
                      </a:lnTo>
                      <a:lnTo>
                        <a:pt x="420" y="962"/>
                      </a:lnTo>
                      <a:lnTo>
                        <a:pt x="430" y="996"/>
                      </a:lnTo>
                      <a:lnTo>
                        <a:pt x="430" y="996"/>
                      </a:lnTo>
                      <a:lnTo>
                        <a:pt x="438" y="1020"/>
                      </a:lnTo>
                      <a:lnTo>
                        <a:pt x="446" y="1044"/>
                      </a:lnTo>
                      <a:lnTo>
                        <a:pt x="458" y="1074"/>
                      </a:lnTo>
                      <a:lnTo>
                        <a:pt x="474" y="1102"/>
                      </a:lnTo>
                      <a:lnTo>
                        <a:pt x="490" y="1130"/>
                      </a:lnTo>
                      <a:lnTo>
                        <a:pt x="500" y="1142"/>
                      </a:lnTo>
                      <a:lnTo>
                        <a:pt x="510" y="1152"/>
                      </a:lnTo>
                      <a:lnTo>
                        <a:pt x="520" y="1160"/>
                      </a:lnTo>
                      <a:lnTo>
                        <a:pt x="530" y="1166"/>
                      </a:lnTo>
                      <a:lnTo>
                        <a:pt x="530" y="1166"/>
                      </a:lnTo>
                      <a:lnTo>
                        <a:pt x="548" y="1174"/>
                      </a:lnTo>
                      <a:lnTo>
                        <a:pt x="560" y="1184"/>
                      </a:lnTo>
                      <a:lnTo>
                        <a:pt x="568" y="1194"/>
                      </a:lnTo>
                      <a:lnTo>
                        <a:pt x="572" y="1204"/>
                      </a:lnTo>
                      <a:lnTo>
                        <a:pt x="574" y="1214"/>
                      </a:lnTo>
                      <a:lnTo>
                        <a:pt x="574" y="1222"/>
                      </a:lnTo>
                      <a:lnTo>
                        <a:pt x="574" y="1228"/>
                      </a:lnTo>
                      <a:lnTo>
                        <a:pt x="574" y="1228"/>
                      </a:lnTo>
                      <a:lnTo>
                        <a:pt x="578" y="1236"/>
                      </a:lnTo>
                      <a:lnTo>
                        <a:pt x="588" y="1256"/>
                      </a:lnTo>
                      <a:lnTo>
                        <a:pt x="596" y="1268"/>
                      </a:lnTo>
                      <a:lnTo>
                        <a:pt x="604" y="1278"/>
                      </a:lnTo>
                      <a:lnTo>
                        <a:pt x="616" y="1284"/>
                      </a:lnTo>
                      <a:lnTo>
                        <a:pt x="626" y="1288"/>
                      </a:lnTo>
                      <a:lnTo>
                        <a:pt x="626" y="1288"/>
                      </a:lnTo>
                      <a:lnTo>
                        <a:pt x="632" y="1290"/>
                      </a:lnTo>
                      <a:lnTo>
                        <a:pt x="638" y="1294"/>
                      </a:lnTo>
                      <a:lnTo>
                        <a:pt x="642" y="1300"/>
                      </a:lnTo>
                      <a:lnTo>
                        <a:pt x="646" y="1306"/>
                      </a:lnTo>
                      <a:lnTo>
                        <a:pt x="652" y="1322"/>
                      </a:lnTo>
                      <a:lnTo>
                        <a:pt x="656" y="1340"/>
                      </a:lnTo>
                      <a:lnTo>
                        <a:pt x="660" y="1374"/>
                      </a:lnTo>
                      <a:lnTo>
                        <a:pt x="662" y="1388"/>
                      </a:lnTo>
                      <a:lnTo>
                        <a:pt x="662" y="1388"/>
                      </a:lnTo>
                      <a:lnTo>
                        <a:pt x="662" y="1404"/>
                      </a:lnTo>
                      <a:lnTo>
                        <a:pt x="660" y="1420"/>
                      </a:lnTo>
                      <a:lnTo>
                        <a:pt x="656" y="1442"/>
                      </a:lnTo>
                      <a:lnTo>
                        <a:pt x="650" y="1464"/>
                      </a:lnTo>
                      <a:lnTo>
                        <a:pt x="642" y="1486"/>
                      </a:lnTo>
                      <a:lnTo>
                        <a:pt x="636" y="1498"/>
                      </a:lnTo>
                      <a:lnTo>
                        <a:pt x="630" y="1508"/>
                      </a:lnTo>
                      <a:lnTo>
                        <a:pt x="622" y="1518"/>
                      </a:lnTo>
                      <a:lnTo>
                        <a:pt x="612" y="1528"/>
                      </a:lnTo>
                      <a:lnTo>
                        <a:pt x="612" y="1528"/>
                      </a:lnTo>
                      <a:lnTo>
                        <a:pt x="596" y="1544"/>
                      </a:lnTo>
                      <a:lnTo>
                        <a:pt x="582" y="1558"/>
                      </a:lnTo>
                      <a:lnTo>
                        <a:pt x="562" y="1580"/>
                      </a:lnTo>
                      <a:lnTo>
                        <a:pt x="550" y="1596"/>
                      </a:lnTo>
                      <a:lnTo>
                        <a:pt x="548" y="1602"/>
                      </a:lnTo>
                      <a:lnTo>
                        <a:pt x="548" y="1602"/>
                      </a:lnTo>
                      <a:lnTo>
                        <a:pt x="538" y="1616"/>
                      </a:lnTo>
                      <a:lnTo>
                        <a:pt x="530" y="1632"/>
                      </a:lnTo>
                      <a:lnTo>
                        <a:pt x="522" y="1652"/>
                      </a:lnTo>
                      <a:lnTo>
                        <a:pt x="522" y="1652"/>
                      </a:lnTo>
                      <a:lnTo>
                        <a:pt x="518" y="1676"/>
                      </a:lnTo>
                      <a:lnTo>
                        <a:pt x="516" y="1698"/>
                      </a:lnTo>
                      <a:lnTo>
                        <a:pt x="518" y="1716"/>
                      </a:lnTo>
                      <a:lnTo>
                        <a:pt x="520" y="1724"/>
                      </a:lnTo>
                      <a:lnTo>
                        <a:pt x="522" y="1732"/>
                      </a:lnTo>
                      <a:lnTo>
                        <a:pt x="522" y="1732"/>
                      </a:lnTo>
                      <a:lnTo>
                        <a:pt x="526" y="1736"/>
                      </a:lnTo>
                      <a:lnTo>
                        <a:pt x="532" y="1738"/>
                      </a:lnTo>
                      <a:lnTo>
                        <a:pt x="538" y="1738"/>
                      </a:lnTo>
                      <a:lnTo>
                        <a:pt x="544" y="1738"/>
                      </a:lnTo>
                      <a:lnTo>
                        <a:pt x="554" y="1734"/>
                      </a:lnTo>
                      <a:lnTo>
                        <a:pt x="558" y="1732"/>
                      </a:lnTo>
                      <a:lnTo>
                        <a:pt x="640" y="1640"/>
                      </a:lnTo>
                      <a:lnTo>
                        <a:pt x="636" y="1610"/>
                      </a:lnTo>
                      <a:lnTo>
                        <a:pt x="636" y="1610"/>
                      </a:lnTo>
                      <a:lnTo>
                        <a:pt x="648" y="1598"/>
                      </a:lnTo>
                      <a:lnTo>
                        <a:pt x="658" y="1590"/>
                      </a:lnTo>
                      <a:lnTo>
                        <a:pt x="664" y="1588"/>
                      </a:lnTo>
                      <a:lnTo>
                        <a:pt x="670" y="1586"/>
                      </a:lnTo>
                      <a:lnTo>
                        <a:pt x="670" y="1586"/>
                      </a:lnTo>
                      <a:lnTo>
                        <a:pt x="678" y="1582"/>
                      </a:lnTo>
                      <a:lnTo>
                        <a:pt x="684" y="1578"/>
                      </a:lnTo>
                      <a:lnTo>
                        <a:pt x="698" y="1562"/>
                      </a:lnTo>
                      <a:lnTo>
                        <a:pt x="712" y="1538"/>
                      </a:lnTo>
                      <a:lnTo>
                        <a:pt x="712" y="1538"/>
                      </a:lnTo>
                      <a:lnTo>
                        <a:pt x="732" y="1520"/>
                      </a:lnTo>
                      <a:lnTo>
                        <a:pt x="752" y="1500"/>
                      </a:lnTo>
                      <a:lnTo>
                        <a:pt x="770" y="1476"/>
                      </a:lnTo>
                      <a:lnTo>
                        <a:pt x="770" y="1476"/>
                      </a:lnTo>
                      <a:lnTo>
                        <a:pt x="790" y="1446"/>
                      </a:lnTo>
                      <a:lnTo>
                        <a:pt x="812" y="1410"/>
                      </a:lnTo>
                      <a:lnTo>
                        <a:pt x="830" y="1374"/>
                      </a:lnTo>
                      <a:lnTo>
                        <a:pt x="836" y="1356"/>
                      </a:lnTo>
                      <a:lnTo>
                        <a:pt x="840" y="1342"/>
                      </a:lnTo>
                      <a:lnTo>
                        <a:pt x="840" y="1342"/>
                      </a:lnTo>
                      <a:lnTo>
                        <a:pt x="854" y="1266"/>
                      </a:lnTo>
                      <a:lnTo>
                        <a:pt x="878" y="1136"/>
                      </a:lnTo>
                      <a:lnTo>
                        <a:pt x="890" y="1070"/>
                      </a:lnTo>
                      <a:lnTo>
                        <a:pt x="904" y="1014"/>
                      </a:lnTo>
                      <a:lnTo>
                        <a:pt x="910" y="992"/>
                      </a:lnTo>
                      <a:lnTo>
                        <a:pt x="916" y="974"/>
                      </a:lnTo>
                      <a:lnTo>
                        <a:pt x="922" y="964"/>
                      </a:lnTo>
                      <a:lnTo>
                        <a:pt x="924" y="960"/>
                      </a:lnTo>
                      <a:lnTo>
                        <a:pt x="926" y="960"/>
                      </a:lnTo>
                      <a:lnTo>
                        <a:pt x="926" y="960"/>
                      </a:lnTo>
                      <a:lnTo>
                        <a:pt x="932" y="958"/>
                      </a:lnTo>
                      <a:lnTo>
                        <a:pt x="938" y="954"/>
                      </a:lnTo>
                      <a:lnTo>
                        <a:pt x="950" y="942"/>
                      </a:lnTo>
                      <a:lnTo>
                        <a:pt x="964" y="926"/>
                      </a:lnTo>
                      <a:lnTo>
                        <a:pt x="976" y="908"/>
                      </a:lnTo>
                      <a:lnTo>
                        <a:pt x="968" y="972"/>
                      </a:lnTo>
                      <a:lnTo>
                        <a:pt x="972" y="994"/>
                      </a:lnTo>
                      <a:lnTo>
                        <a:pt x="962" y="1022"/>
                      </a:lnTo>
                      <a:lnTo>
                        <a:pt x="962" y="1068"/>
                      </a:lnTo>
                      <a:lnTo>
                        <a:pt x="962" y="1080"/>
                      </a:lnTo>
                      <a:lnTo>
                        <a:pt x="962" y="1146"/>
                      </a:lnTo>
                      <a:lnTo>
                        <a:pt x="972" y="1150"/>
                      </a:lnTo>
                      <a:lnTo>
                        <a:pt x="972" y="1160"/>
                      </a:lnTo>
                      <a:lnTo>
                        <a:pt x="962" y="1170"/>
                      </a:lnTo>
                      <a:lnTo>
                        <a:pt x="964" y="1202"/>
                      </a:lnTo>
                      <a:lnTo>
                        <a:pt x="964" y="1252"/>
                      </a:lnTo>
                      <a:lnTo>
                        <a:pt x="984" y="1294"/>
                      </a:lnTo>
                      <a:lnTo>
                        <a:pt x="1016" y="1320"/>
                      </a:lnTo>
                      <a:lnTo>
                        <a:pt x="1018" y="1292"/>
                      </a:lnTo>
                      <a:lnTo>
                        <a:pt x="1022" y="1320"/>
                      </a:lnTo>
                      <a:lnTo>
                        <a:pt x="1054" y="1294"/>
                      </a:lnTo>
                      <a:lnTo>
                        <a:pt x="1074" y="1252"/>
                      </a:lnTo>
                      <a:lnTo>
                        <a:pt x="1074" y="1202"/>
                      </a:lnTo>
                      <a:lnTo>
                        <a:pt x="1076" y="1170"/>
                      </a:lnTo>
                      <a:lnTo>
                        <a:pt x="1066" y="1160"/>
                      </a:lnTo>
                      <a:lnTo>
                        <a:pt x="1066" y="1150"/>
                      </a:lnTo>
                      <a:lnTo>
                        <a:pt x="1076" y="1146"/>
                      </a:lnTo>
                      <a:lnTo>
                        <a:pt x="1076" y="1080"/>
                      </a:lnTo>
                      <a:lnTo>
                        <a:pt x="1076" y="1068"/>
                      </a:lnTo>
                      <a:lnTo>
                        <a:pt x="1076" y="1022"/>
                      </a:lnTo>
                      <a:lnTo>
                        <a:pt x="1066" y="994"/>
                      </a:lnTo>
                      <a:lnTo>
                        <a:pt x="1068" y="972"/>
                      </a:lnTo>
                      <a:lnTo>
                        <a:pt x="1062" y="908"/>
                      </a:lnTo>
                      <a:lnTo>
                        <a:pt x="1062" y="908"/>
                      </a:lnTo>
                      <a:lnTo>
                        <a:pt x="1074" y="926"/>
                      </a:lnTo>
                      <a:lnTo>
                        <a:pt x="1088" y="942"/>
                      </a:lnTo>
                      <a:lnTo>
                        <a:pt x="1100" y="954"/>
                      </a:lnTo>
                      <a:lnTo>
                        <a:pt x="1106" y="958"/>
                      </a:lnTo>
                      <a:lnTo>
                        <a:pt x="1112" y="960"/>
                      </a:lnTo>
                      <a:lnTo>
                        <a:pt x="1112" y="960"/>
                      </a:lnTo>
                      <a:lnTo>
                        <a:pt x="1114" y="960"/>
                      </a:lnTo>
                      <a:lnTo>
                        <a:pt x="1116" y="964"/>
                      </a:lnTo>
                      <a:lnTo>
                        <a:pt x="1122" y="974"/>
                      </a:lnTo>
                      <a:lnTo>
                        <a:pt x="1128" y="992"/>
                      </a:lnTo>
                      <a:lnTo>
                        <a:pt x="1134" y="1014"/>
                      </a:lnTo>
                      <a:lnTo>
                        <a:pt x="1148" y="1070"/>
                      </a:lnTo>
                      <a:lnTo>
                        <a:pt x="1160" y="1136"/>
                      </a:lnTo>
                      <a:lnTo>
                        <a:pt x="1184" y="1266"/>
                      </a:lnTo>
                      <a:lnTo>
                        <a:pt x="1198" y="1342"/>
                      </a:lnTo>
                      <a:lnTo>
                        <a:pt x="1198" y="1342"/>
                      </a:lnTo>
                      <a:lnTo>
                        <a:pt x="1202" y="1356"/>
                      </a:lnTo>
                      <a:lnTo>
                        <a:pt x="1208" y="1374"/>
                      </a:lnTo>
                      <a:lnTo>
                        <a:pt x="1226" y="1410"/>
                      </a:lnTo>
                      <a:lnTo>
                        <a:pt x="1248" y="1446"/>
                      </a:lnTo>
                      <a:lnTo>
                        <a:pt x="1268" y="1476"/>
                      </a:lnTo>
                      <a:lnTo>
                        <a:pt x="1268" y="1476"/>
                      </a:lnTo>
                      <a:lnTo>
                        <a:pt x="1286" y="1500"/>
                      </a:lnTo>
                      <a:lnTo>
                        <a:pt x="1304" y="1520"/>
                      </a:lnTo>
                      <a:lnTo>
                        <a:pt x="1326" y="1538"/>
                      </a:lnTo>
                      <a:lnTo>
                        <a:pt x="1326" y="1538"/>
                      </a:lnTo>
                      <a:lnTo>
                        <a:pt x="1340" y="1562"/>
                      </a:lnTo>
                      <a:lnTo>
                        <a:pt x="1354" y="1578"/>
                      </a:lnTo>
                      <a:lnTo>
                        <a:pt x="1360" y="1582"/>
                      </a:lnTo>
                      <a:lnTo>
                        <a:pt x="1366" y="1586"/>
                      </a:lnTo>
                      <a:lnTo>
                        <a:pt x="1366" y="1586"/>
                      </a:lnTo>
                      <a:lnTo>
                        <a:pt x="1374" y="1588"/>
                      </a:lnTo>
                      <a:lnTo>
                        <a:pt x="1380" y="1590"/>
                      </a:lnTo>
                      <a:lnTo>
                        <a:pt x="1390" y="1598"/>
                      </a:lnTo>
                      <a:lnTo>
                        <a:pt x="1402" y="1610"/>
                      </a:lnTo>
                      <a:lnTo>
                        <a:pt x="1398" y="1640"/>
                      </a:lnTo>
                      <a:lnTo>
                        <a:pt x="1480" y="1732"/>
                      </a:lnTo>
                      <a:lnTo>
                        <a:pt x="1480" y="1732"/>
                      </a:lnTo>
                      <a:lnTo>
                        <a:pt x="1484" y="1734"/>
                      </a:lnTo>
                      <a:lnTo>
                        <a:pt x="1494" y="1738"/>
                      </a:lnTo>
                      <a:lnTo>
                        <a:pt x="1500" y="1738"/>
                      </a:lnTo>
                      <a:lnTo>
                        <a:pt x="1506" y="1738"/>
                      </a:lnTo>
                      <a:lnTo>
                        <a:pt x="1512" y="1736"/>
                      </a:lnTo>
                      <a:lnTo>
                        <a:pt x="1516" y="1732"/>
                      </a:lnTo>
                      <a:lnTo>
                        <a:pt x="1516" y="1732"/>
                      </a:lnTo>
                      <a:lnTo>
                        <a:pt x="1518" y="1724"/>
                      </a:lnTo>
                      <a:lnTo>
                        <a:pt x="1520" y="1716"/>
                      </a:lnTo>
                      <a:lnTo>
                        <a:pt x="1522" y="1698"/>
                      </a:lnTo>
                      <a:lnTo>
                        <a:pt x="1520" y="1676"/>
                      </a:lnTo>
                      <a:lnTo>
                        <a:pt x="1516" y="1652"/>
                      </a:lnTo>
                      <a:lnTo>
                        <a:pt x="1516" y="1652"/>
                      </a:lnTo>
                      <a:lnTo>
                        <a:pt x="1508" y="1632"/>
                      </a:lnTo>
                      <a:lnTo>
                        <a:pt x="1500" y="1616"/>
                      </a:lnTo>
                      <a:lnTo>
                        <a:pt x="1490" y="1602"/>
                      </a:lnTo>
                      <a:lnTo>
                        <a:pt x="1490" y="1602"/>
                      </a:lnTo>
                      <a:lnTo>
                        <a:pt x="1486" y="1596"/>
                      </a:lnTo>
                      <a:lnTo>
                        <a:pt x="1476" y="1580"/>
                      </a:lnTo>
                      <a:lnTo>
                        <a:pt x="1456" y="1558"/>
                      </a:lnTo>
                      <a:lnTo>
                        <a:pt x="1442" y="1544"/>
                      </a:lnTo>
                      <a:lnTo>
                        <a:pt x="1424" y="1528"/>
                      </a:lnTo>
                      <a:lnTo>
                        <a:pt x="1424" y="1528"/>
                      </a:lnTo>
                      <a:lnTo>
                        <a:pt x="1416" y="1518"/>
                      </a:lnTo>
                      <a:lnTo>
                        <a:pt x="1408" y="1508"/>
                      </a:lnTo>
                      <a:lnTo>
                        <a:pt x="1402" y="1498"/>
                      </a:lnTo>
                      <a:lnTo>
                        <a:pt x="1396" y="1486"/>
                      </a:lnTo>
                      <a:lnTo>
                        <a:pt x="1386" y="1464"/>
                      </a:lnTo>
                      <a:lnTo>
                        <a:pt x="1382" y="1442"/>
                      </a:lnTo>
                      <a:lnTo>
                        <a:pt x="1378" y="1420"/>
                      </a:lnTo>
                      <a:lnTo>
                        <a:pt x="1376" y="1404"/>
                      </a:lnTo>
                      <a:lnTo>
                        <a:pt x="1376" y="1388"/>
                      </a:lnTo>
                      <a:lnTo>
                        <a:pt x="1376" y="1388"/>
                      </a:lnTo>
                      <a:lnTo>
                        <a:pt x="1378" y="1374"/>
                      </a:lnTo>
                      <a:lnTo>
                        <a:pt x="1382" y="1340"/>
                      </a:lnTo>
                      <a:lnTo>
                        <a:pt x="1386" y="1322"/>
                      </a:lnTo>
                      <a:lnTo>
                        <a:pt x="1392" y="1306"/>
                      </a:lnTo>
                      <a:lnTo>
                        <a:pt x="1396" y="1300"/>
                      </a:lnTo>
                      <a:lnTo>
                        <a:pt x="1400" y="1294"/>
                      </a:lnTo>
                      <a:lnTo>
                        <a:pt x="1406" y="1290"/>
                      </a:lnTo>
                      <a:lnTo>
                        <a:pt x="1410" y="1288"/>
                      </a:lnTo>
                      <a:lnTo>
                        <a:pt x="1410" y="1288"/>
                      </a:lnTo>
                      <a:lnTo>
                        <a:pt x="1422" y="1284"/>
                      </a:lnTo>
                      <a:lnTo>
                        <a:pt x="1432" y="1278"/>
                      </a:lnTo>
                      <a:lnTo>
                        <a:pt x="1442" y="1268"/>
                      </a:lnTo>
                      <a:lnTo>
                        <a:pt x="1450" y="1256"/>
                      </a:lnTo>
                      <a:lnTo>
                        <a:pt x="1460" y="1236"/>
                      </a:lnTo>
                      <a:lnTo>
                        <a:pt x="1464" y="1228"/>
                      </a:lnTo>
                      <a:lnTo>
                        <a:pt x="1464" y="1228"/>
                      </a:lnTo>
                      <a:lnTo>
                        <a:pt x="1464" y="1222"/>
                      </a:lnTo>
                      <a:lnTo>
                        <a:pt x="1464" y="1214"/>
                      </a:lnTo>
                      <a:lnTo>
                        <a:pt x="1466" y="1204"/>
                      </a:lnTo>
                      <a:lnTo>
                        <a:pt x="1470" y="1194"/>
                      </a:lnTo>
                      <a:lnTo>
                        <a:pt x="1478" y="1184"/>
                      </a:lnTo>
                      <a:lnTo>
                        <a:pt x="1490" y="1174"/>
                      </a:lnTo>
                      <a:lnTo>
                        <a:pt x="1508" y="1166"/>
                      </a:lnTo>
                      <a:lnTo>
                        <a:pt x="1508" y="1166"/>
                      </a:lnTo>
                      <a:lnTo>
                        <a:pt x="1518" y="1160"/>
                      </a:lnTo>
                      <a:lnTo>
                        <a:pt x="1528" y="1152"/>
                      </a:lnTo>
                      <a:lnTo>
                        <a:pt x="1538" y="1142"/>
                      </a:lnTo>
                      <a:lnTo>
                        <a:pt x="1548" y="1130"/>
                      </a:lnTo>
                      <a:lnTo>
                        <a:pt x="1564" y="1102"/>
                      </a:lnTo>
                      <a:lnTo>
                        <a:pt x="1580" y="1074"/>
                      </a:lnTo>
                      <a:lnTo>
                        <a:pt x="1592" y="1044"/>
                      </a:lnTo>
                      <a:lnTo>
                        <a:pt x="1600" y="1020"/>
                      </a:lnTo>
                      <a:lnTo>
                        <a:pt x="1608" y="996"/>
                      </a:lnTo>
                      <a:lnTo>
                        <a:pt x="1618" y="962"/>
                      </a:lnTo>
                      <a:lnTo>
                        <a:pt x="1618" y="962"/>
                      </a:lnTo>
                      <a:lnTo>
                        <a:pt x="1620" y="962"/>
                      </a:lnTo>
                      <a:lnTo>
                        <a:pt x="1622" y="962"/>
                      </a:lnTo>
                      <a:lnTo>
                        <a:pt x="1626" y="958"/>
                      </a:lnTo>
                      <a:lnTo>
                        <a:pt x="1624" y="952"/>
                      </a:lnTo>
                      <a:lnTo>
                        <a:pt x="1614" y="938"/>
                      </a:lnTo>
                      <a:lnTo>
                        <a:pt x="1596" y="918"/>
                      </a:lnTo>
                      <a:lnTo>
                        <a:pt x="1566" y="890"/>
                      </a:lnTo>
                      <a:lnTo>
                        <a:pt x="1520" y="850"/>
                      </a:lnTo>
                      <a:lnTo>
                        <a:pt x="1520" y="850"/>
                      </a:lnTo>
                      <a:lnTo>
                        <a:pt x="1496" y="832"/>
                      </a:lnTo>
                      <a:lnTo>
                        <a:pt x="1470" y="814"/>
                      </a:lnTo>
                      <a:lnTo>
                        <a:pt x="1440" y="796"/>
                      </a:lnTo>
                      <a:lnTo>
                        <a:pt x="1410" y="780"/>
                      </a:lnTo>
                      <a:lnTo>
                        <a:pt x="1412" y="778"/>
                      </a:lnTo>
                      <a:lnTo>
                        <a:pt x="1454" y="772"/>
                      </a:lnTo>
                      <a:lnTo>
                        <a:pt x="1522" y="768"/>
                      </a:lnTo>
                      <a:lnTo>
                        <a:pt x="1570" y="768"/>
                      </a:lnTo>
                      <a:lnTo>
                        <a:pt x="1624" y="768"/>
                      </a:lnTo>
                      <a:lnTo>
                        <a:pt x="1674" y="760"/>
                      </a:lnTo>
                      <a:lnTo>
                        <a:pt x="1674" y="760"/>
                      </a:lnTo>
                      <a:lnTo>
                        <a:pt x="1694" y="752"/>
                      </a:lnTo>
                      <a:lnTo>
                        <a:pt x="1710" y="744"/>
                      </a:lnTo>
                      <a:lnTo>
                        <a:pt x="1718" y="740"/>
                      </a:lnTo>
                      <a:lnTo>
                        <a:pt x="1722" y="734"/>
                      </a:lnTo>
                      <a:lnTo>
                        <a:pt x="1722" y="734"/>
                      </a:lnTo>
                      <a:lnTo>
                        <a:pt x="1734" y="712"/>
                      </a:lnTo>
                      <a:lnTo>
                        <a:pt x="1744" y="698"/>
                      </a:lnTo>
                      <a:lnTo>
                        <a:pt x="1760" y="678"/>
                      </a:lnTo>
                      <a:lnTo>
                        <a:pt x="1760" y="678"/>
                      </a:lnTo>
                      <a:lnTo>
                        <a:pt x="1774" y="656"/>
                      </a:lnTo>
                      <a:lnTo>
                        <a:pt x="1782" y="642"/>
                      </a:lnTo>
                      <a:lnTo>
                        <a:pt x="1786" y="632"/>
                      </a:lnTo>
                      <a:lnTo>
                        <a:pt x="1788" y="628"/>
                      </a:lnTo>
                      <a:lnTo>
                        <a:pt x="1788" y="628"/>
                      </a:lnTo>
                      <a:lnTo>
                        <a:pt x="1792" y="612"/>
                      </a:lnTo>
                      <a:lnTo>
                        <a:pt x="1796" y="598"/>
                      </a:lnTo>
                      <a:lnTo>
                        <a:pt x="1798" y="594"/>
                      </a:lnTo>
                      <a:lnTo>
                        <a:pt x="1802" y="590"/>
                      </a:lnTo>
                      <a:lnTo>
                        <a:pt x="1802" y="590"/>
                      </a:lnTo>
                      <a:lnTo>
                        <a:pt x="1806" y="586"/>
                      </a:lnTo>
                      <a:lnTo>
                        <a:pt x="1810" y="580"/>
                      </a:lnTo>
                      <a:lnTo>
                        <a:pt x="1820" y="562"/>
                      </a:lnTo>
                      <a:lnTo>
                        <a:pt x="1824" y="552"/>
                      </a:lnTo>
                      <a:lnTo>
                        <a:pt x="1826" y="542"/>
                      </a:lnTo>
                      <a:lnTo>
                        <a:pt x="1826" y="532"/>
                      </a:lnTo>
                      <a:lnTo>
                        <a:pt x="1822" y="526"/>
                      </a:lnTo>
                      <a:lnTo>
                        <a:pt x="1822" y="526"/>
                      </a:lnTo>
                      <a:lnTo>
                        <a:pt x="1820" y="518"/>
                      </a:lnTo>
                      <a:lnTo>
                        <a:pt x="1820" y="512"/>
                      </a:lnTo>
                      <a:lnTo>
                        <a:pt x="1820" y="506"/>
                      </a:lnTo>
                      <a:lnTo>
                        <a:pt x="1824" y="498"/>
                      </a:lnTo>
                      <a:lnTo>
                        <a:pt x="1828" y="488"/>
                      </a:lnTo>
                      <a:lnTo>
                        <a:pt x="1832" y="484"/>
                      </a:lnTo>
                      <a:lnTo>
                        <a:pt x="1832" y="484"/>
                      </a:lnTo>
                      <a:lnTo>
                        <a:pt x="1842" y="474"/>
                      </a:lnTo>
                      <a:lnTo>
                        <a:pt x="1850" y="466"/>
                      </a:lnTo>
                      <a:lnTo>
                        <a:pt x="1850" y="462"/>
                      </a:lnTo>
                      <a:lnTo>
                        <a:pt x="1848" y="458"/>
                      </a:lnTo>
                      <a:lnTo>
                        <a:pt x="1848" y="458"/>
                      </a:lnTo>
                      <a:lnTo>
                        <a:pt x="1846" y="452"/>
                      </a:lnTo>
                      <a:lnTo>
                        <a:pt x="1846" y="446"/>
                      </a:lnTo>
                      <a:lnTo>
                        <a:pt x="1848" y="428"/>
                      </a:lnTo>
                      <a:lnTo>
                        <a:pt x="1852" y="404"/>
                      </a:lnTo>
                      <a:lnTo>
                        <a:pt x="1852" y="404"/>
                      </a:lnTo>
                      <a:lnTo>
                        <a:pt x="1868" y="384"/>
                      </a:lnTo>
                      <a:lnTo>
                        <a:pt x="1880" y="370"/>
                      </a:lnTo>
                      <a:lnTo>
                        <a:pt x="1882" y="364"/>
                      </a:lnTo>
                      <a:lnTo>
                        <a:pt x="1884" y="358"/>
                      </a:lnTo>
                      <a:lnTo>
                        <a:pt x="1884" y="358"/>
                      </a:lnTo>
                      <a:lnTo>
                        <a:pt x="1888" y="348"/>
                      </a:lnTo>
                      <a:lnTo>
                        <a:pt x="1896" y="332"/>
                      </a:lnTo>
                      <a:lnTo>
                        <a:pt x="1910" y="318"/>
                      </a:lnTo>
                      <a:lnTo>
                        <a:pt x="1916" y="312"/>
                      </a:lnTo>
                      <a:lnTo>
                        <a:pt x="1924" y="308"/>
                      </a:lnTo>
                      <a:lnTo>
                        <a:pt x="1924" y="308"/>
                      </a:lnTo>
                      <a:lnTo>
                        <a:pt x="1930" y="302"/>
                      </a:lnTo>
                      <a:lnTo>
                        <a:pt x="1936" y="298"/>
                      </a:lnTo>
                      <a:lnTo>
                        <a:pt x="1946" y="286"/>
                      </a:lnTo>
                      <a:lnTo>
                        <a:pt x="1956" y="272"/>
                      </a:lnTo>
                      <a:lnTo>
                        <a:pt x="1956" y="272"/>
                      </a:lnTo>
                      <a:lnTo>
                        <a:pt x="1960" y="258"/>
                      </a:lnTo>
                      <a:lnTo>
                        <a:pt x="1966" y="246"/>
                      </a:lnTo>
                      <a:lnTo>
                        <a:pt x="1970" y="242"/>
                      </a:lnTo>
                      <a:lnTo>
                        <a:pt x="1974" y="240"/>
                      </a:lnTo>
                      <a:lnTo>
                        <a:pt x="1974" y="240"/>
                      </a:lnTo>
                      <a:lnTo>
                        <a:pt x="1980" y="236"/>
                      </a:lnTo>
                      <a:lnTo>
                        <a:pt x="1984" y="232"/>
                      </a:lnTo>
                      <a:lnTo>
                        <a:pt x="1994" y="218"/>
                      </a:lnTo>
                      <a:lnTo>
                        <a:pt x="2006" y="202"/>
                      </a:lnTo>
                      <a:lnTo>
                        <a:pt x="2028" y="156"/>
                      </a:lnTo>
                      <a:lnTo>
                        <a:pt x="2038" y="114"/>
                      </a:lnTo>
                      <a:lnTo>
                        <a:pt x="2036" y="78"/>
                      </a:lnTo>
                      <a:close/>
                      <a:moveTo>
                        <a:pt x="1014" y="582"/>
                      </a:moveTo>
                      <a:lnTo>
                        <a:pt x="1014" y="584"/>
                      </a:lnTo>
                      <a:lnTo>
                        <a:pt x="1014" y="582"/>
                      </a:lnTo>
                      <a:lnTo>
                        <a:pt x="1014" y="582"/>
                      </a:lnTo>
                      <a:lnTo>
                        <a:pt x="1014" y="582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21000"/>
                  </a:schemeClr>
                </a:solidFill>
                <a:ln w="9525">
                  <a:noFill/>
                  <a:round/>
                  <a:headEnd/>
                  <a:tailEnd/>
                </a:ln>
                <a:effectLst>
                  <a:glow rad="50800">
                    <a:schemeClr val="bg2">
                      <a:lumMod val="60000"/>
                      <a:lumOff val="40000"/>
                      <a:alpha val="33000"/>
                    </a:schemeClr>
                  </a:glow>
                  <a:softEdge rad="12700"/>
                </a:effectLst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26" name="Freeform 89"/>
                <p:cNvSpPr>
                  <a:spLocks noEditPoints="1"/>
                </p:cNvSpPr>
                <p:nvPr/>
              </p:nvSpPr>
              <p:spPr bwMode="auto">
                <a:xfrm rot="2303669">
                  <a:off x="2048564" y="7997672"/>
                  <a:ext cx="3812097" cy="3250945"/>
                </a:xfrm>
                <a:custGeom>
                  <a:avLst/>
                  <a:gdLst/>
                  <a:ahLst/>
                  <a:cxnLst>
                    <a:cxn ang="0">
                      <a:pos x="1778" y="8"/>
                    </a:cxn>
                    <a:cxn ang="0">
                      <a:pos x="1424" y="184"/>
                    </a:cxn>
                    <a:cxn ang="0">
                      <a:pos x="1152" y="514"/>
                    </a:cxn>
                    <a:cxn ang="0">
                      <a:pos x="1064" y="610"/>
                    </a:cxn>
                    <a:cxn ang="0">
                      <a:pos x="1042" y="574"/>
                    </a:cxn>
                    <a:cxn ang="0">
                      <a:pos x="1014" y="574"/>
                    </a:cxn>
                    <a:cxn ang="0">
                      <a:pos x="982" y="586"/>
                    </a:cxn>
                    <a:cxn ang="0">
                      <a:pos x="964" y="644"/>
                    </a:cxn>
                    <a:cxn ang="0">
                      <a:pos x="774" y="350"/>
                    </a:cxn>
                    <a:cxn ang="0">
                      <a:pos x="432" y="66"/>
                    </a:cxn>
                    <a:cxn ang="0">
                      <a:pos x="60" y="14"/>
                    </a:cxn>
                    <a:cxn ang="0">
                      <a:pos x="58" y="236"/>
                    </a:cxn>
                    <a:cxn ang="0">
                      <a:pos x="100" y="298"/>
                    </a:cxn>
                    <a:cxn ang="0">
                      <a:pos x="154" y="358"/>
                    </a:cxn>
                    <a:cxn ang="0">
                      <a:pos x="190" y="458"/>
                    </a:cxn>
                    <a:cxn ang="0">
                      <a:pos x="216" y="506"/>
                    </a:cxn>
                    <a:cxn ang="0">
                      <a:pos x="228" y="580"/>
                    </a:cxn>
                    <a:cxn ang="0">
                      <a:pos x="252" y="632"/>
                    </a:cxn>
                    <a:cxn ang="0">
                      <a:pos x="320" y="740"/>
                    </a:cxn>
                    <a:cxn ang="0">
                      <a:pos x="628" y="780"/>
                    </a:cxn>
                    <a:cxn ang="0">
                      <a:pos x="422" y="938"/>
                    </a:cxn>
                    <a:cxn ang="0">
                      <a:pos x="446" y="1044"/>
                    </a:cxn>
                    <a:cxn ang="0">
                      <a:pos x="548" y="1174"/>
                    </a:cxn>
                    <a:cxn ang="0">
                      <a:pos x="588" y="1256"/>
                    </a:cxn>
                    <a:cxn ang="0">
                      <a:pos x="646" y="1306"/>
                    </a:cxn>
                    <a:cxn ang="0">
                      <a:pos x="650" y="1464"/>
                    </a:cxn>
                    <a:cxn ang="0">
                      <a:pos x="562" y="1580"/>
                    </a:cxn>
                    <a:cxn ang="0">
                      <a:pos x="516" y="1698"/>
                    </a:cxn>
                    <a:cxn ang="0">
                      <a:pos x="554" y="1734"/>
                    </a:cxn>
                    <a:cxn ang="0">
                      <a:pos x="670" y="1586"/>
                    </a:cxn>
                    <a:cxn ang="0">
                      <a:pos x="770" y="1476"/>
                    </a:cxn>
                    <a:cxn ang="0">
                      <a:pos x="890" y="1070"/>
                    </a:cxn>
                    <a:cxn ang="0">
                      <a:pos x="938" y="954"/>
                    </a:cxn>
                    <a:cxn ang="0">
                      <a:pos x="962" y="1146"/>
                    </a:cxn>
                    <a:cxn ang="0">
                      <a:pos x="1022" y="1320"/>
                    </a:cxn>
                    <a:cxn ang="0">
                      <a:pos x="1076" y="1068"/>
                    </a:cxn>
                    <a:cxn ang="0">
                      <a:pos x="1106" y="958"/>
                    </a:cxn>
                    <a:cxn ang="0">
                      <a:pos x="1160" y="1136"/>
                    </a:cxn>
                    <a:cxn ang="0">
                      <a:pos x="1268" y="1476"/>
                    </a:cxn>
                    <a:cxn ang="0">
                      <a:pos x="1366" y="1586"/>
                    </a:cxn>
                    <a:cxn ang="0">
                      <a:pos x="1494" y="1738"/>
                    </a:cxn>
                    <a:cxn ang="0">
                      <a:pos x="1520" y="1676"/>
                    </a:cxn>
                    <a:cxn ang="0">
                      <a:pos x="1456" y="1558"/>
                    </a:cxn>
                    <a:cxn ang="0">
                      <a:pos x="1382" y="1442"/>
                    </a:cxn>
                    <a:cxn ang="0">
                      <a:pos x="1396" y="1300"/>
                    </a:cxn>
                    <a:cxn ang="0">
                      <a:pos x="1460" y="1236"/>
                    </a:cxn>
                    <a:cxn ang="0">
                      <a:pos x="1508" y="1166"/>
                    </a:cxn>
                    <a:cxn ang="0">
                      <a:pos x="1600" y="1020"/>
                    </a:cxn>
                    <a:cxn ang="0">
                      <a:pos x="1596" y="918"/>
                    </a:cxn>
                    <a:cxn ang="0">
                      <a:pos x="1454" y="772"/>
                    </a:cxn>
                    <a:cxn ang="0">
                      <a:pos x="1722" y="734"/>
                    </a:cxn>
                    <a:cxn ang="0">
                      <a:pos x="1788" y="628"/>
                    </a:cxn>
                    <a:cxn ang="0">
                      <a:pos x="1820" y="562"/>
                    </a:cxn>
                    <a:cxn ang="0">
                      <a:pos x="1824" y="498"/>
                    </a:cxn>
                    <a:cxn ang="0">
                      <a:pos x="1846" y="452"/>
                    </a:cxn>
                    <a:cxn ang="0">
                      <a:pos x="1884" y="358"/>
                    </a:cxn>
                    <a:cxn ang="0">
                      <a:pos x="1946" y="286"/>
                    </a:cxn>
                    <a:cxn ang="0">
                      <a:pos x="1984" y="232"/>
                    </a:cxn>
                    <a:cxn ang="0">
                      <a:pos x="1014" y="582"/>
                    </a:cxn>
                  </a:cxnLst>
                  <a:rect l="0" t="0" r="r" b="b"/>
                  <a:pathLst>
                    <a:path w="2038" h="1738">
                      <a:moveTo>
                        <a:pt x="2036" y="78"/>
                      </a:moveTo>
                      <a:lnTo>
                        <a:pt x="2018" y="44"/>
                      </a:lnTo>
                      <a:lnTo>
                        <a:pt x="1978" y="14"/>
                      </a:lnTo>
                      <a:lnTo>
                        <a:pt x="1916" y="2"/>
                      </a:lnTo>
                      <a:lnTo>
                        <a:pt x="1850" y="0"/>
                      </a:lnTo>
                      <a:lnTo>
                        <a:pt x="1850" y="0"/>
                      </a:lnTo>
                      <a:lnTo>
                        <a:pt x="1832" y="0"/>
                      </a:lnTo>
                      <a:lnTo>
                        <a:pt x="1808" y="4"/>
                      </a:lnTo>
                      <a:lnTo>
                        <a:pt x="1778" y="8"/>
                      </a:lnTo>
                      <a:lnTo>
                        <a:pt x="1742" y="16"/>
                      </a:lnTo>
                      <a:lnTo>
                        <a:pt x="1702" y="28"/>
                      </a:lnTo>
                      <a:lnTo>
                        <a:pt x="1656" y="46"/>
                      </a:lnTo>
                      <a:lnTo>
                        <a:pt x="1606" y="66"/>
                      </a:lnTo>
                      <a:lnTo>
                        <a:pt x="1606" y="66"/>
                      </a:lnTo>
                      <a:lnTo>
                        <a:pt x="1558" y="92"/>
                      </a:lnTo>
                      <a:lnTo>
                        <a:pt x="1510" y="120"/>
                      </a:lnTo>
                      <a:lnTo>
                        <a:pt x="1466" y="152"/>
                      </a:lnTo>
                      <a:lnTo>
                        <a:pt x="1424" y="184"/>
                      </a:lnTo>
                      <a:lnTo>
                        <a:pt x="1382" y="222"/>
                      </a:lnTo>
                      <a:lnTo>
                        <a:pt x="1342" y="260"/>
                      </a:lnTo>
                      <a:lnTo>
                        <a:pt x="1302" y="304"/>
                      </a:lnTo>
                      <a:lnTo>
                        <a:pt x="1264" y="350"/>
                      </a:lnTo>
                      <a:lnTo>
                        <a:pt x="1264" y="350"/>
                      </a:lnTo>
                      <a:lnTo>
                        <a:pt x="1234" y="388"/>
                      </a:lnTo>
                      <a:lnTo>
                        <a:pt x="1204" y="430"/>
                      </a:lnTo>
                      <a:lnTo>
                        <a:pt x="1176" y="472"/>
                      </a:lnTo>
                      <a:lnTo>
                        <a:pt x="1152" y="514"/>
                      </a:lnTo>
                      <a:lnTo>
                        <a:pt x="1110" y="590"/>
                      </a:lnTo>
                      <a:lnTo>
                        <a:pt x="1080" y="646"/>
                      </a:lnTo>
                      <a:lnTo>
                        <a:pt x="1080" y="646"/>
                      </a:lnTo>
                      <a:lnTo>
                        <a:pt x="1074" y="644"/>
                      </a:lnTo>
                      <a:lnTo>
                        <a:pt x="1074" y="644"/>
                      </a:lnTo>
                      <a:lnTo>
                        <a:pt x="1068" y="632"/>
                      </a:lnTo>
                      <a:lnTo>
                        <a:pt x="1060" y="618"/>
                      </a:lnTo>
                      <a:lnTo>
                        <a:pt x="1060" y="618"/>
                      </a:lnTo>
                      <a:lnTo>
                        <a:pt x="1064" y="610"/>
                      </a:lnTo>
                      <a:lnTo>
                        <a:pt x="1066" y="602"/>
                      </a:lnTo>
                      <a:lnTo>
                        <a:pt x="1066" y="602"/>
                      </a:lnTo>
                      <a:lnTo>
                        <a:pt x="1064" y="592"/>
                      </a:lnTo>
                      <a:lnTo>
                        <a:pt x="1060" y="586"/>
                      </a:lnTo>
                      <a:lnTo>
                        <a:pt x="1052" y="580"/>
                      </a:lnTo>
                      <a:lnTo>
                        <a:pt x="1042" y="578"/>
                      </a:lnTo>
                      <a:lnTo>
                        <a:pt x="1042" y="578"/>
                      </a:lnTo>
                      <a:lnTo>
                        <a:pt x="1040" y="580"/>
                      </a:lnTo>
                      <a:lnTo>
                        <a:pt x="1042" y="574"/>
                      </a:lnTo>
                      <a:lnTo>
                        <a:pt x="1036" y="574"/>
                      </a:lnTo>
                      <a:lnTo>
                        <a:pt x="1032" y="574"/>
                      </a:lnTo>
                      <a:lnTo>
                        <a:pt x="1032" y="574"/>
                      </a:lnTo>
                      <a:lnTo>
                        <a:pt x="1024" y="568"/>
                      </a:lnTo>
                      <a:lnTo>
                        <a:pt x="1024" y="568"/>
                      </a:lnTo>
                      <a:lnTo>
                        <a:pt x="1022" y="568"/>
                      </a:lnTo>
                      <a:lnTo>
                        <a:pt x="1018" y="570"/>
                      </a:lnTo>
                      <a:lnTo>
                        <a:pt x="1012" y="570"/>
                      </a:lnTo>
                      <a:lnTo>
                        <a:pt x="1014" y="574"/>
                      </a:lnTo>
                      <a:lnTo>
                        <a:pt x="1008" y="574"/>
                      </a:lnTo>
                      <a:lnTo>
                        <a:pt x="1004" y="574"/>
                      </a:lnTo>
                      <a:lnTo>
                        <a:pt x="1008" y="580"/>
                      </a:lnTo>
                      <a:lnTo>
                        <a:pt x="1008" y="580"/>
                      </a:lnTo>
                      <a:lnTo>
                        <a:pt x="1008" y="580"/>
                      </a:lnTo>
                      <a:lnTo>
                        <a:pt x="1000" y="578"/>
                      </a:lnTo>
                      <a:lnTo>
                        <a:pt x="1000" y="578"/>
                      </a:lnTo>
                      <a:lnTo>
                        <a:pt x="990" y="580"/>
                      </a:lnTo>
                      <a:lnTo>
                        <a:pt x="982" y="586"/>
                      </a:lnTo>
                      <a:lnTo>
                        <a:pt x="978" y="592"/>
                      </a:lnTo>
                      <a:lnTo>
                        <a:pt x="976" y="602"/>
                      </a:lnTo>
                      <a:lnTo>
                        <a:pt x="976" y="602"/>
                      </a:lnTo>
                      <a:lnTo>
                        <a:pt x="978" y="608"/>
                      </a:lnTo>
                      <a:lnTo>
                        <a:pt x="980" y="616"/>
                      </a:lnTo>
                      <a:lnTo>
                        <a:pt x="980" y="616"/>
                      </a:lnTo>
                      <a:lnTo>
                        <a:pt x="970" y="632"/>
                      </a:lnTo>
                      <a:lnTo>
                        <a:pt x="964" y="644"/>
                      </a:lnTo>
                      <a:lnTo>
                        <a:pt x="964" y="644"/>
                      </a:lnTo>
                      <a:lnTo>
                        <a:pt x="958" y="646"/>
                      </a:lnTo>
                      <a:lnTo>
                        <a:pt x="958" y="646"/>
                      </a:lnTo>
                      <a:lnTo>
                        <a:pt x="928" y="590"/>
                      </a:lnTo>
                      <a:lnTo>
                        <a:pt x="886" y="514"/>
                      </a:lnTo>
                      <a:lnTo>
                        <a:pt x="860" y="472"/>
                      </a:lnTo>
                      <a:lnTo>
                        <a:pt x="834" y="430"/>
                      </a:lnTo>
                      <a:lnTo>
                        <a:pt x="804" y="388"/>
                      </a:lnTo>
                      <a:lnTo>
                        <a:pt x="774" y="350"/>
                      </a:lnTo>
                      <a:lnTo>
                        <a:pt x="774" y="350"/>
                      </a:lnTo>
                      <a:lnTo>
                        <a:pt x="736" y="304"/>
                      </a:lnTo>
                      <a:lnTo>
                        <a:pt x="696" y="260"/>
                      </a:lnTo>
                      <a:lnTo>
                        <a:pt x="656" y="222"/>
                      </a:lnTo>
                      <a:lnTo>
                        <a:pt x="614" y="184"/>
                      </a:lnTo>
                      <a:lnTo>
                        <a:pt x="572" y="152"/>
                      </a:lnTo>
                      <a:lnTo>
                        <a:pt x="528" y="120"/>
                      </a:lnTo>
                      <a:lnTo>
                        <a:pt x="480" y="92"/>
                      </a:lnTo>
                      <a:lnTo>
                        <a:pt x="432" y="66"/>
                      </a:lnTo>
                      <a:lnTo>
                        <a:pt x="432" y="66"/>
                      </a:lnTo>
                      <a:lnTo>
                        <a:pt x="382" y="46"/>
                      </a:lnTo>
                      <a:lnTo>
                        <a:pt x="336" y="28"/>
                      </a:lnTo>
                      <a:lnTo>
                        <a:pt x="296" y="16"/>
                      </a:lnTo>
                      <a:lnTo>
                        <a:pt x="260" y="8"/>
                      </a:lnTo>
                      <a:lnTo>
                        <a:pt x="230" y="4"/>
                      </a:lnTo>
                      <a:lnTo>
                        <a:pt x="206" y="0"/>
                      </a:lnTo>
                      <a:lnTo>
                        <a:pt x="188" y="0"/>
                      </a:lnTo>
                      <a:lnTo>
                        <a:pt x="122" y="2"/>
                      </a:lnTo>
                      <a:lnTo>
                        <a:pt x="60" y="14"/>
                      </a:lnTo>
                      <a:lnTo>
                        <a:pt x="20" y="44"/>
                      </a:lnTo>
                      <a:lnTo>
                        <a:pt x="2" y="78"/>
                      </a:lnTo>
                      <a:lnTo>
                        <a:pt x="0" y="114"/>
                      </a:lnTo>
                      <a:lnTo>
                        <a:pt x="10" y="156"/>
                      </a:lnTo>
                      <a:lnTo>
                        <a:pt x="32" y="202"/>
                      </a:lnTo>
                      <a:lnTo>
                        <a:pt x="32" y="202"/>
                      </a:lnTo>
                      <a:lnTo>
                        <a:pt x="42" y="218"/>
                      </a:lnTo>
                      <a:lnTo>
                        <a:pt x="54" y="232"/>
                      </a:lnTo>
                      <a:lnTo>
                        <a:pt x="58" y="236"/>
                      </a:lnTo>
                      <a:lnTo>
                        <a:pt x="64" y="240"/>
                      </a:lnTo>
                      <a:lnTo>
                        <a:pt x="64" y="240"/>
                      </a:lnTo>
                      <a:lnTo>
                        <a:pt x="68" y="242"/>
                      </a:lnTo>
                      <a:lnTo>
                        <a:pt x="72" y="246"/>
                      </a:lnTo>
                      <a:lnTo>
                        <a:pt x="78" y="258"/>
                      </a:lnTo>
                      <a:lnTo>
                        <a:pt x="82" y="272"/>
                      </a:lnTo>
                      <a:lnTo>
                        <a:pt x="82" y="272"/>
                      </a:lnTo>
                      <a:lnTo>
                        <a:pt x="90" y="286"/>
                      </a:lnTo>
                      <a:lnTo>
                        <a:pt x="100" y="298"/>
                      </a:lnTo>
                      <a:lnTo>
                        <a:pt x="108" y="302"/>
                      </a:lnTo>
                      <a:lnTo>
                        <a:pt x="114" y="308"/>
                      </a:lnTo>
                      <a:lnTo>
                        <a:pt x="114" y="308"/>
                      </a:lnTo>
                      <a:lnTo>
                        <a:pt x="122" y="312"/>
                      </a:lnTo>
                      <a:lnTo>
                        <a:pt x="128" y="318"/>
                      </a:lnTo>
                      <a:lnTo>
                        <a:pt x="140" y="332"/>
                      </a:lnTo>
                      <a:lnTo>
                        <a:pt x="150" y="348"/>
                      </a:lnTo>
                      <a:lnTo>
                        <a:pt x="154" y="358"/>
                      </a:lnTo>
                      <a:lnTo>
                        <a:pt x="154" y="358"/>
                      </a:lnTo>
                      <a:lnTo>
                        <a:pt x="156" y="364"/>
                      </a:lnTo>
                      <a:lnTo>
                        <a:pt x="158" y="370"/>
                      </a:lnTo>
                      <a:lnTo>
                        <a:pt x="170" y="384"/>
                      </a:lnTo>
                      <a:lnTo>
                        <a:pt x="186" y="404"/>
                      </a:lnTo>
                      <a:lnTo>
                        <a:pt x="186" y="404"/>
                      </a:lnTo>
                      <a:lnTo>
                        <a:pt x="190" y="428"/>
                      </a:lnTo>
                      <a:lnTo>
                        <a:pt x="192" y="446"/>
                      </a:lnTo>
                      <a:lnTo>
                        <a:pt x="192" y="452"/>
                      </a:lnTo>
                      <a:lnTo>
                        <a:pt x="190" y="458"/>
                      </a:lnTo>
                      <a:lnTo>
                        <a:pt x="190" y="458"/>
                      </a:lnTo>
                      <a:lnTo>
                        <a:pt x="188" y="462"/>
                      </a:lnTo>
                      <a:lnTo>
                        <a:pt x="188" y="466"/>
                      </a:lnTo>
                      <a:lnTo>
                        <a:pt x="194" y="474"/>
                      </a:lnTo>
                      <a:lnTo>
                        <a:pt x="206" y="484"/>
                      </a:lnTo>
                      <a:lnTo>
                        <a:pt x="206" y="484"/>
                      </a:lnTo>
                      <a:lnTo>
                        <a:pt x="210" y="488"/>
                      </a:lnTo>
                      <a:lnTo>
                        <a:pt x="214" y="498"/>
                      </a:lnTo>
                      <a:lnTo>
                        <a:pt x="216" y="506"/>
                      </a:lnTo>
                      <a:lnTo>
                        <a:pt x="218" y="512"/>
                      </a:lnTo>
                      <a:lnTo>
                        <a:pt x="218" y="518"/>
                      </a:lnTo>
                      <a:lnTo>
                        <a:pt x="214" y="526"/>
                      </a:lnTo>
                      <a:lnTo>
                        <a:pt x="214" y="526"/>
                      </a:lnTo>
                      <a:lnTo>
                        <a:pt x="212" y="532"/>
                      </a:lnTo>
                      <a:lnTo>
                        <a:pt x="212" y="542"/>
                      </a:lnTo>
                      <a:lnTo>
                        <a:pt x="214" y="552"/>
                      </a:lnTo>
                      <a:lnTo>
                        <a:pt x="218" y="562"/>
                      </a:lnTo>
                      <a:lnTo>
                        <a:pt x="228" y="580"/>
                      </a:lnTo>
                      <a:lnTo>
                        <a:pt x="232" y="586"/>
                      </a:lnTo>
                      <a:lnTo>
                        <a:pt x="236" y="590"/>
                      </a:lnTo>
                      <a:lnTo>
                        <a:pt x="236" y="590"/>
                      </a:lnTo>
                      <a:lnTo>
                        <a:pt x="238" y="594"/>
                      </a:lnTo>
                      <a:lnTo>
                        <a:pt x="242" y="598"/>
                      </a:lnTo>
                      <a:lnTo>
                        <a:pt x="246" y="612"/>
                      </a:lnTo>
                      <a:lnTo>
                        <a:pt x="250" y="628"/>
                      </a:lnTo>
                      <a:lnTo>
                        <a:pt x="250" y="628"/>
                      </a:lnTo>
                      <a:lnTo>
                        <a:pt x="252" y="632"/>
                      </a:lnTo>
                      <a:lnTo>
                        <a:pt x="254" y="642"/>
                      </a:lnTo>
                      <a:lnTo>
                        <a:pt x="264" y="656"/>
                      </a:lnTo>
                      <a:lnTo>
                        <a:pt x="278" y="678"/>
                      </a:lnTo>
                      <a:lnTo>
                        <a:pt x="278" y="678"/>
                      </a:lnTo>
                      <a:lnTo>
                        <a:pt x="294" y="698"/>
                      </a:lnTo>
                      <a:lnTo>
                        <a:pt x="304" y="712"/>
                      </a:lnTo>
                      <a:lnTo>
                        <a:pt x="316" y="734"/>
                      </a:lnTo>
                      <a:lnTo>
                        <a:pt x="316" y="734"/>
                      </a:lnTo>
                      <a:lnTo>
                        <a:pt x="320" y="740"/>
                      </a:lnTo>
                      <a:lnTo>
                        <a:pt x="326" y="744"/>
                      </a:lnTo>
                      <a:lnTo>
                        <a:pt x="344" y="752"/>
                      </a:lnTo>
                      <a:lnTo>
                        <a:pt x="364" y="760"/>
                      </a:lnTo>
                      <a:lnTo>
                        <a:pt x="414" y="768"/>
                      </a:lnTo>
                      <a:lnTo>
                        <a:pt x="468" y="768"/>
                      </a:lnTo>
                      <a:lnTo>
                        <a:pt x="516" y="768"/>
                      </a:lnTo>
                      <a:lnTo>
                        <a:pt x="584" y="772"/>
                      </a:lnTo>
                      <a:lnTo>
                        <a:pt x="626" y="778"/>
                      </a:lnTo>
                      <a:lnTo>
                        <a:pt x="628" y="780"/>
                      </a:lnTo>
                      <a:lnTo>
                        <a:pt x="628" y="780"/>
                      </a:lnTo>
                      <a:lnTo>
                        <a:pt x="596" y="796"/>
                      </a:lnTo>
                      <a:lnTo>
                        <a:pt x="568" y="814"/>
                      </a:lnTo>
                      <a:lnTo>
                        <a:pt x="542" y="832"/>
                      </a:lnTo>
                      <a:lnTo>
                        <a:pt x="518" y="850"/>
                      </a:lnTo>
                      <a:lnTo>
                        <a:pt x="518" y="850"/>
                      </a:lnTo>
                      <a:lnTo>
                        <a:pt x="472" y="890"/>
                      </a:lnTo>
                      <a:lnTo>
                        <a:pt x="442" y="918"/>
                      </a:lnTo>
                      <a:lnTo>
                        <a:pt x="422" y="938"/>
                      </a:lnTo>
                      <a:lnTo>
                        <a:pt x="414" y="952"/>
                      </a:lnTo>
                      <a:lnTo>
                        <a:pt x="412" y="958"/>
                      </a:lnTo>
                      <a:lnTo>
                        <a:pt x="416" y="962"/>
                      </a:lnTo>
                      <a:lnTo>
                        <a:pt x="418" y="962"/>
                      </a:lnTo>
                      <a:lnTo>
                        <a:pt x="420" y="962"/>
                      </a:lnTo>
                      <a:lnTo>
                        <a:pt x="430" y="996"/>
                      </a:lnTo>
                      <a:lnTo>
                        <a:pt x="430" y="996"/>
                      </a:lnTo>
                      <a:lnTo>
                        <a:pt x="438" y="1020"/>
                      </a:lnTo>
                      <a:lnTo>
                        <a:pt x="446" y="1044"/>
                      </a:lnTo>
                      <a:lnTo>
                        <a:pt x="458" y="1074"/>
                      </a:lnTo>
                      <a:lnTo>
                        <a:pt x="474" y="1102"/>
                      </a:lnTo>
                      <a:lnTo>
                        <a:pt x="490" y="1130"/>
                      </a:lnTo>
                      <a:lnTo>
                        <a:pt x="500" y="1142"/>
                      </a:lnTo>
                      <a:lnTo>
                        <a:pt x="510" y="1152"/>
                      </a:lnTo>
                      <a:lnTo>
                        <a:pt x="520" y="1160"/>
                      </a:lnTo>
                      <a:lnTo>
                        <a:pt x="530" y="1166"/>
                      </a:lnTo>
                      <a:lnTo>
                        <a:pt x="530" y="1166"/>
                      </a:lnTo>
                      <a:lnTo>
                        <a:pt x="548" y="1174"/>
                      </a:lnTo>
                      <a:lnTo>
                        <a:pt x="560" y="1184"/>
                      </a:lnTo>
                      <a:lnTo>
                        <a:pt x="568" y="1194"/>
                      </a:lnTo>
                      <a:lnTo>
                        <a:pt x="572" y="1204"/>
                      </a:lnTo>
                      <a:lnTo>
                        <a:pt x="574" y="1214"/>
                      </a:lnTo>
                      <a:lnTo>
                        <a:pt x="574" y="1222"/>
                      </a:lnTo>
                      <a:lnTo>
                        <a:pt x="574" y="1228"/>
                      </a:lnTo>
                      <a:lnTo>
                        <a:pt x="574" y="1228"/>
                      </a:lnTo>
                      <a:lnTo>
                        <a:pt x="578" y="1236"/>
                      </a:lnTo>
                      <a:lnTo>
                        <a:pt x="588" y="1256"/>
                      </a:lnTo>
                      <a:lnTo>
                        <a:pt x="596" y="1268"/>
                      </a:lnTo>
                      <a:lnTo>
                        <a:pt x="604" y="1278"/>
                      </a:lnTo>
                      <a:lnTo>
                        <a:pt x="616" y="1284"/>
                      </a:lnTo>
                      <a:lnTo>
                        <a:pt x="626" y="1288"/>
                      </a:lnTo>
                      <a:lnTo>
                        <a:pt x="626" y="1288"/>
                      </a:lnTo>
                      <a:lnTo>
                        <a:pt x="632" y="1290"/>
                      </a:lnTo>
                      <a:lnTo>
                        <a:pt x="638" y="1294"/>
                      </a:lnTo>
                      <a:lnTo>
                        <a:pt x="642" y="1300"/>
                      </a:lnTo>
                      <a:lnTo>
                        <a:pt x="646" y="1306"/>
                      </a:lnTo>
                      <a:lnTo>
                        <a:pt x="652" y="1322"/>
                      </a:lnTo>
                      <a:lnTo>
                        <a:pt x="656" y="1340"/>
                      </a:lnTo>
                      <a:lnTo>
                        <a:pt x="660" y="1374"/>
                      </a:lnTo>
                      <a:lnTo>
                        <a:pt x="662" y="1388"/>
                      </a:lnTo>
                      <a:lnTo>
                        <a:pt x="662" y="1388"/>
                      </a:lnTo>
                      <a:lnTo>
                        <a:pt x="662" y="1404"/>
                      </a:lnTo>
                      <a:lnTo>
                        <a:pt x="660" y="1420"/>
                      </a:lnTo>
                      <a:lnTo>
                        <a:pt x="656" y="1442"/>
                      </a:lnTo>
                      <a:lnTo>
                        <a:pt x="650" y="1464"/>
                      </a:lnTo>
                      <a:lnTo>
                        <a:pt x="642" y="1486"/>
                      </a:lnTo>
                      <a:lnTo>
                        <a:pt x="636" y="1498"/>
                      </a:lnTo>
                      <a:lnTo>
                        <a:pt x="630" y="1508"/>
                      </a:lnTo>
                      <a:lnTo>
                        <a:pt x="622" y="1518"/>
                      </a:lnTo>
                      <a:lnTo>
                        <a:pt x="612" y="1528"/>
                      </a:lnTo>
                      <a:lnTo>
                        <a:pt x="612" y="1528"/>
                      </a:lnTo>
                      <a:lnTo>
                        <a:pt x="596" y="1544"/>
                      </a:lnTo>
                      <a:lnTo>
                        <a:pt x="582" y="1558"/>
                      </a:lnTo>
                      <a:lnTo>
                        <a:pt x="562" y="1580"/>
                      </a:lnTo>
                      <a:lnTo>
                        <a:pt x="550" y="1596"/>
                      </a:lnTo>
                      <a:lnTo>
                        <a:pt x="548" y="1602"/>
                      </a:lnTo>
                      <a:lnTo>
                        <a:pt x="548" y="1602"/>
                      </a:lnTo>
                      <a:lnTo>
                        <a:pt x="538" y="1616"/>
                      </a:lnTo>
                      <a:lnTo>
                        <a:pt x="530" y="1632"/>
                      </a:lnTo>
                      <a:lnTo>
                        <a:pt x="522" y="1652"/>
                      </a:lnTo>
                      <a:lnTo>
                        <a:pt x="522" y="1652"/>
                      </a:lnTo>
                      <a:lnTo>
                        <a:pt x="518" y="1676"/>
                      </a:lnTo>
                      <a:lnTo>
                        <a:pt x="516" y="1698"/>
                      </a:lnTo>
                      <a:lnTo>
                        <a:pt x="518" y="1716"/>
                      </a:lnTo>
                      <a:lnTo>
                        <a:pt x="520" y="1724"/>
                      </a:lnTo>
                      <a:lnTo>
                        <a:pt x="522" y="1732"/>
                      </a:lnTo>
                      <a:lnTo>
                        <a:pt x="522" y="1732"/>
                      </a:lnTo>
                      <a:lnTo>
                        <a:pt x="526" y="1736"/>
                      </a:lnTo>
                      <a:lnTo>
                        <a:pt x="532" y="1738"/>
                      </a:lnTo>
                      <a:lnTo>
                        <a:pt x="538" y="1738"/>
                      </a:lnTo>
                      <a:lnTo>
                        <a:pt x="544" y="1738"/>
                      </a:lnTo>
                      <a:lnTo>
                        <a:pt x="554" y="1734"/>
                      </a:lnTo>
                      <a:lnTo>
                        <a:pt x="558" y="1732"/>
                      </a:lnTo>
                      <a:lnTo>
                        <a:pt x="640" y="1640"/>
                      </a:lnTo>
                      <a:lnTo>
                        <a:pt x="636" y="1610"/>
                      </a:lnTo>
                      <a:lnTo>
                        <a:pt x="636" y="1610"/>
                      </a:lnTo>
                      <a:lnTo>
                        <a:pt x="648" y="1598"/>
                      </a:lnTo>
                      <a:lnTo>
                        <a:pt x="658" y="1590"/>
                      </a:lnTo>
                      <a:lnTo>
                        <a:pt x="664" y="1588"/>
                      </a:lnTo>
                      <a:lnTo>
                        <a:pt x="670" y="1586"/>
                      </a:lnTo>
                      <a:lnTo>
                        <a:pt x="670" y="1586"/>
                      </a:lnTo>
                      <a:lnTo>
                        <a:pt x="678" y="1582"/>
                      </a:lnTo>
                      <a:lnTo>
                        <a:pt x="684" y="1578"/>
                      </a:lnTo>
                      <a:lnTo>
                        <a:pt x="698" y="1562"/>
                      </a:lnTo>
                      <a:lnTo>
                        <a:pt x="712" y="1538"/>
                      </a:lnTo>
                      <a:lnTo>
                        <a:pt x="712" y="1538"/>
                      </a:lnTo>
                      <a:lnTo>
                        <a:pt x="732" y="1520"/>
                      </a:lnTo>
                      <a:lnTo>
                        <a:pt x="752" y="1500"/>
                      </a:lnTo>
                      <a:lnTo>
                        <a:pt x="770" y="1476"/>
                      </a:lnTo>
                      <a:lnTo>
                        <a:pt x="770" y="1476"/>
                      </a:lnTo>
                      <a:lnTo>
                        <a:pt x="790" y="1446"/>
                      </a:lnTo>
                      <a:lnTo>
                        <a:pt x="812" y="1410"/>
                      </a:lnTo>
                      <a:lnTo>
                        <a:pt x="830" y="1374"/>
                      </a:lnTo>
                      <a:lnTo>
                        <a:pt x="836" y="1356"/>
                      </a:lnTo>
                      <a:lnTo>
                        <a:pt x="840" y="1342"/>
                      </a:lnTo>
                      <a:lnTo>
                        <a:pt x="840" y="1342"/>
                      </a:lnTo>
                      <a:lnTo>
                        <a:pt x="854" y="1266"/>
                      </a:lnTo>
                      <a:lnTo>
                        <a:pt x="878" y="1136"/>
                      </a:lnTo>
                      <a:lnTo>
                        <a:pt x="890" y="1070"/>
                      </a:lnTo>
                      <a:lnTo>
                        <a:pt x="904" y="1014"/>
                      </a:lnTo>
                      <a:lnTo>
                        <a:pt x="910" y="992"/>
                      </a:lnTo>
                      <a:lnTo>
                        <a:pt x="916" y="974"/>
                      </a:lnTo>
                      <a:lnTo>
                        <a:pt x="922" y="964"/>
                      </a:lnTo>
                      <a:lnTo>
                        <a:pt x="924" y="960"/>
                      </a:lnTo>
                      <a:lnTo>
                        <a:pt x="926" y="960"/>
                      </a:lnTo>
                      <a:lnTo>
                        <a:pt x="926" y="960"/>
                      </a:lnTo>
                      <a:lnTo>
                        <a:pt x="932" y="958"/>
                      </a:lnTo>
                      <a:lnTo>
                        <a:pt x="938" y="954"/>
                      </a:lnTo>
                      <a:lnTo>
                        <a:pt x="950" y="942"/>
                      </a:lnTo>
                      <a:lnTo>
                        <a:pt x="964" y="926"/>
                      </a:lnTo>
                      <a:lnTo>
                        <a:pt x="976" y="908"/>
                      </a:lnTo>
                      <a:lnTo>
                        <a:pt x="968" y="972"/>
                      </a:lnTo>
                      <a:lnTo>
                        <a:pt x="972" y="994"/>
                      </a:lnTo>
                      <a:lnTo>
                        <a:pt x="962" y="1022"/>
                      </a:lnTo>
                      <a:lnTo>
                        <a:pt x="962" y="1068"/>
                      </a:lnTo>
                      <a:lnTo>
                        <a:pt x="962" y="1080"/>
                      </a:lnTo>
                      <a:lnTo>
                        <a:pt x="962" y="1146"/>
                      </a:lnTo>
                      <a:lnTo>
                        <a:pt x="972" y="1150"/>
                      </a:lnTo>
                      <a:lnTo>
                        <a:pt x="972" y="1160"/>
                      </a:lnTo>
                      <a:lnTo>
                        <a:pt x="962" y="1170"/>
                      </a:lnTo>
                      <a:lnTo>
                        <a:pt x="964" y="1202"/>
                      </a:lnTo>
                      <a:lnTo>
                        <a:pt x="964" y="1252"/>
                      </a:lnTo>
                      <a:lnTo>
                        <a:pt x="984" y="1294"/>
                      </a:lnTo>
                      <a:lnTo>
                        <a:pt x="1016" y="1320"/>
                      </a:lnTo>
                      <a:lnTo>
                        <a:pt x="1018" y="1292"/>
                      </a:lnTo>
                      <a:lnTo>
                        <a:pt x="1022" y="1320"/>
                      </a:lnTo>
                      <a:lnTo>
                        <a:pt x="1054" y="1294"/>
                      </a:lnTo>
                      <a:lnTo>
                        <a:pt x="1074" y="1252"/>
                      </a:lnTo>
                      <a:lnTo>
                        <a:pt x="1074" y="1202"/>
                      </a:lnTo>
                      <a:lnTo>
                        <a:pt x="1076" y="1170"/>
                      </a:lnTo>
                      <a:lnTo>
                        <a:pt x="1066" y="1160"/>
                      </a:lnTo>
                      <a:lnTo>
                        <a:pt x="1066" y="1150"/>
                      </a:lnTo>
                      <a:lnTo>
                        <a:pt x="1076" y="1146"/>
                      </a:lnTo>
                      <a:lnTo>
                        <a:pt x="1076" y="1080"/>
                      </a:lnTo>
                      <a:lnTo>
                        <a:pt x="1076" y="1068"/>
                      </a:lnTo>
                      <a:lnTo>
                        <a:pt x="1076" y="1022"/>
                      </a:lnTo>
                      <a:lnTo>
                        <a:pt x="1066" y="994"/>
                      </a:lnTo>
                      <a:lnTo>
                        <a:pt x="1068" y="972"/>
                      </a:lnTo>
                      <a:lnTo>
                        <a:pt x="1062" y="908"/>
                      </a:lnTo>
                      <a:lnTo>
                        <a:pt x="1062" y="908"/>
                      </a:lnTo>
                      <a:lnTo>
                        <a:pt x="1074" y="926"/>
                      </a:lnTo>
                      <a:lnTo>
                        <a:pt x="1088" y="942"/>
                      </a:lnTo>
                      <a:lnTo>
                        <a:pt x="1100" y="954"/>
                      </a:lnTo>
                      <a:lnTo>
                        <a:pt x="1106" y="958"/>
                      </a:lnTo>
                      <a:lnTo>
                        <a:pt x="1112" y="960"/>
                      </a:lnTo>
                      <a:lnTo>
                        <a:pt x="1112" y="960"/>
                      </a:lnTo>
                      <a:lnTo>
                        <a:pt x="1114" y="960"/>
                      </a:lnTo>
                      <a:lnTo>
                        <a:pt x="1116" y="964"/>
                      </a:lnTo>
                      <a:lnTo>
                        <a:pt x="1122" y="974"/>
                      </a:lnTo>
                      <a:lnTo>
                        <a:pt x="1128" y="992"/>
                      </a:lnTo>
                      <a:lnTo>
                        <a:pt x="1134" y="1014"/>
                      </a:lnTo>
                      <a:lnTo>
                        <a:pt x="1148" y="1070"/>
                      </a:lnTo>
                      <a:lnTo>
                        <a:pt x="1160" y="1136"/>
                      </a:lnTo>
                      <a:lnTo>
                        <a:pt x="1184" y="1266"/>
                      </a:lnTo>
                      <a:lnTo>
                        <a:pt x="1198" y="1342"/>
                      </a:lnTo>
                      <a:lnTo>
                        <a:pt x="1198" y="1342"/>
                      </a:lnTo>
                      <a:lnTo>
                        <a:pt x="1202" y="1356"/>
                      </a:lnTo>
                      <a:lnTo>
                        <a:pt x="1208" y="1374"/>
                      </a:lnTo>
                      <a:lnTo>
                        <a:pt x="1226" y="1410"/>
                      </a:lnTo>
                      <a:lnTo>
                        <a:pt x="1248" y="1446"/>
                      </a:lnTo>
                      <a:lnTo>
                        <a:pt x="1268" y="1476"/>
                      </a:lnTo>
                      <a:lnTo>
                        <a:pt x="1268" y="1476"/>
                      </a:lnTo>
                      <a:lnTo>
                        <a:pt x="1286" y="1500"/>
                      </a:lnTo>
                      <a:lnTo>
                        <a:pt x="1304" y="1520"/>
                      </a:lnTo>
                      <a:lnTo>
                        <a:pt x="1326" y="1538"/>
                      </a:lnTo>
                      <a:lnTo>
                        <a:pt x="1326" y="1538"/>
                      </a:lnTo>
                      <a:lnTo>
                        <a:pt x="1340" y="1562"/>
                      </a:lnTo>
                      <a:lnTo>
                        <a:pt x="1354" y="1578"/>
                      </a:lnTo>
                      <a:lnTo>
                        <a:pt x="1360" y="1582"/>
                      </a:lnTo>
                      <a:lnTo>
                        <a:pt x="1366" y="1586"/>
                      </a:lnTo>
                      <a:lnTo>
                        <a:pt x="1366" y="1586"/>
                      </a:lnTo>
                      <a:lnTo>
                        <a:pt x="1374" y="1588"/>
                      </a:lnTo>
                      <a:lnTo>
                        <a:pt x="1380" y="1590"/>
                      </a:lnTo>
                      <a:lnTo>
                        <a:pt x="1390" y="1598"/>
                      </a:lnTo>
                      <a:lnTo>
                        <a:pt x="1402" y="1610"/>
                      </a:lnTo>
                      <a:lnTo>
                        <a:pt x="1398" y="1640"/>
                      </a:lnTo>
                      <a:lnTo>
                        <a:pt x="1480" y="1732"/>
                      </a:lnTo>
                      <a:lnTo>
                        <a:pt x="1480" y="1732"/>
                      </a:lnTo>
                      <a:lnTo>
                        <a:pt x="1484" y="1734"/>
                      </a:lnTo>
                      <a:lnTo>
                        <a:pt x="1494" y="1738"/>
                      </a:lnTo>
                      <a:lnTo>
                        <a:pt x="1500" y="1738"/>
                      </a:lnTo>
                      <a:lnTo>
                        <a:pt x="1506" y="1738"/>
                      </a:lnTo>
                      <a:lnTo>
                        <a:pt x="1512" y="1736"/>
                      </a:lnTo>
                      <a:lnTo>
                        <a:pt x="1516" y="1732"/>
                      </a:lnTo>
                      <a:lnTo>
                        <a:pt x="1516" y="1732"/>
                      </a:lnTo>
                      <a:lnTo>
                        <a:pt x="1518" y="1724"/>
                      </a:lnTo>
                      <a:lnTo>
                        <a:pt x="1520" y="1716"/>
                      </a:lnTo>
                      <a:lnTo>
                        <a:pt x="1522" y="1698"/>
                      </a:lnTo>
                      <a:lnTo>
                        <a:pt x="1520" y="1676"/>
                      </a:lnTo>
                      <a:lnTo>
                        <a:pt x="1516" y="1652"/>
                      </a:lnTo>
                      <a:lnTo>
                        <a:pt x="1516" y="1652"/>
                      </a:lnTo>
                      <a:lnTo>
                        <a:pt x="1508" y="1632"/>
                      </a:lnTo>
                      <a:lnTo>
                        <a:pt x="1500" y="1616"/>
                      </a:lnTo>
                      <a:lnTo>
                        <a:pt x="1490" y="1602"/>
                      </a:lnTo>
                      <a:lnTo>
                        <a:pt x="1490" y="1602"/>
                      </a:lnTo>
                      <a:lnTo>
                        <a:pt x="1486" y="1596"/>
                      </a:lnTo>
                      <a:lnTo>
                        <a:pt x="1476" y="1580"/>
                      </a:lnTo>
                      <a:lnTo>
                        <a:pt x="1456" y="1558"/>
                      </a:lnTo>
                      <a:lnTo>
                        <a:pt x="1442" y="1544"/>
                      </a:lnTo>
                      <a:lnTo>
                        <a:pt x="1424" y="1528"/>
                      </a:lnTo>
                      <a:lnTo>
                        <a:pt x="1424" y="1528"/>
                      </a:lnTo>
                      <a:lnTo>
                        <a:pt x="1416" y="1518"/>
                      </a:lnTo>
                      <a:lnTo>
                        <a:pt x="1408" y="1508"/>
                      </a:lnTo>
                      <a:lnTo>
                        <a:pt x="1402" y="1498"/>
                      </a:lnTo>
                      <a:lnTo>
                        <a:pt x="1396" y="1486"/>
                      </a:lnTo>
                      <a:lnTo>
                        <a:pt x="1386" y="1464"/>
                      </a:lnTo>
                      <a:lnTo>
                        <a:pt x="1382" y="1442"/>
                      </a:lnTo>
                      <a:lnTo>
                        <a:pt x="1378" y="1420"/>
                      </a:lnTo>
                      <a:lnTo>
                        <a:pt x="1376" y="1404"/>
                      </a:lnTo>
                      <a:lnTo>
                        <a:pt x="1376" y="1388"/>
                      </a:lnTo>
                      <a:lnTo>
                        <a:pt x="1376" y="1388"/>
                      </a:lnTo>
                      <a:lnTo>
                        <a:pt x="1378" y="1374"/>
                      </a:lnTo>
                      <a:lnTo>
                        <a:pt x="1382" y="1340"/>
                      </a:lnTo>
                      <a:lnTo>
                        <a:pt x="1386" y="1322"/>
                      </a:lnTo>
                      <a:lnTo>
                        <a:pt x="1392" y="1306"/>
                      </a:lnTo>
                      <a:lnTo>
                        <a:pt x="1396" y="1300"/>
                      </a:lnTo>
                      <a:lnTo>
                        <a:pt x="1400" y="1294"/>
                      </a:lnTo>
                      <a:lnTo>
                        <a:pt x="1406" y="1290"/>
                      </a:lnTo>
                      <a:lnTo>
                        <a:pt x="1410" y="1288"/>
                      </a:lnTo>
                      <a:lnTo>
                        <a:pt x="1410" y="1288"/>
                      </a:lnTo>
                      <a:lnTo>
                        <a:pt x="1422" y="1284"/>
                      </a:lnTo>
                      <a:lnTo>
                        <a:pt x="1432" y="1278"/>
                      </a:lnTo>
                      <a:lnTo>
                        <a:pt x="1442" y="1268"/>
                      </a:lnTo>
                      <a:lnTo>
                        <a:pt x="1450" y="1256"/>
                      </a:lnTo>
                      <a:lnTo>
                        <a:pt x="1460" y="1236"/>
                      </a:lnTo>
                      <a:lnTo>
                        <a:pt x="1464" y="1228"/>
                      </a:lnTo>
                      <a:lnTo>
                        <a:pt x="1464" y="1228"/>
                      </a:lnTo>
                      <a:lnTo>
                        <a:pt x="1464" y="1222"/>
                      </a:lnTo>
                      <a:lnTo>
                        <a:pt x="1464" y="1214"/>
                      </a:lnTo>
                      <a:lnTo>
                        <a:pt x="1466" y="1204"/>
                      </a:lnTo>
                      <a:lnTo>
                        <a:pt x="1470" y="1194"/>
                      </a:lnTo>
                      <a:lnTo>
                        <a:pt x="1478" y="1184"/>
                      </a:lnTo>
                      <a:lnTo>
                        <a:pt x="1490" y="1174"/>
                      </a:lnTo>
                      <a:lnTo>
                        <a:pt x="1508" y="1166"/>
                      </a:lnTo>
                      <a:lnTo>
                        <a:pt x="1508" y="1166"/>
                      </a:lnTo>
                      <a:lnTo>
                        <a:pt x="1518" y="1160"/>
                      </a:lnTo>
                      <a:lnTo>
                        <a:pt x="1528" y="1152"/>
                      </a:lnTo>
                      <a:lnTo>
                        <a:pt x="1538" y="1142"/>
                      </a:lnTo>
                      <a:lnTo>
                        <a:pt x="1548" y="1130"/>
                      </a:lnTo>
                      <a:lnTo>
                        <a:pt x="1564" y="1102"/>
                      </a:lnTo>
                      <a:lnTo>
                        <a:pt x="1580" y="1074"/>
                      </a:lnTo>
                      <a:lnTo>
                        <a:pt x="1592" y="1044"/>
                      </a:lnTo>
                      <a:lnTo>
                        <a:pt x="1600" y="1020"/>
                      </a:lnTo>
                      <a:lnTo>
                        <a:pt x="1608" y="996"/>
                      </a:lnTo>
                      <a:lnTo>
                        <a:pt x="1618" y="962"/>
                      </a:lnTo>
                      <a:lnTo>
                        <a:pt x="1618" y="962"/>
                      </a:lnTo>
                      <a:lnTo>
                        <a:pt x="1620" y="962"/>
                      </a:lnTo>
                      <a:lnTo>
                        <a:pt x="1622" y="962"/>
                      </a:lnTo>
                      <a:lnTo>
                        <a:pt x="1626" y="958"/>
                      </a:lnTo>
                      <a:lnTo>
                        <a:pt x="1624" y="952"/>
                      </a:lnTo>
                      <a:lnTo>
                        <a:pt x="1614" y="938"/>
                      </a:lnTo>
                      <a:lnTo>
                        <a:pt x="1596" y="918"/>
                      </a:lnTo>
                      <a:lnTo>
                        <a:pt x="1566" y="890"/>
                      </a:lnTo>
                      <a:lnTo>
                        <a:pt x="1520" y="850"/>
                      </a:lnTo>
                      <a:lnTo>
                        <a:pt x="1520" y="850"/>
                      </a:lnTo>
                      <a:lnTo>
                        <a:pt x="1496" y="832"/>
                      </a:lnTo>
                      <a:lnTo>
                        <a:pt x="1470" y="814"/>
                      </a:lnTo>
                      <a:lnTo>
                        <a:pt x="1440" y="796"/>
                      </a:lnTo>
                      <a:lnTo>
                        <a:pt x="1410" y="780"/>
                      </a:lnTo>
                      <a:lnTo>
                        <a:pt x="1412" y="778"/>
                      </a:lnTo>
                      <a:lnTo>
                        <a:pt x="1454" y="772"/>
                      </a:lnTo>
                      <a:lnTo>
                        <a:pt x="1522" y="768"/>
                      </a:lnTo>
                      <a:lnTo>
                        <a:pt x="1570" y="768"/>
                      </a:lnTo>
                      <a:lnTo>
                        <a:pt x="1624" y="768"/>
                      </a:lnTo>
                      <a:lnTo>
                        <a:pt x="1674" y="760"/>
                      </a:lnTo>
                      <a:lnTo>
                        <a:pt x="1674" y="760"/>
                      </a:lnTo>
                      <a:lnTo>
                        <a:pt x="1694" y="752"/>
                      </a:lnTo>
                      <a:lnTo>
                        <a:pt x="1710" y="744"/>
                      </a:lnTo>
                      <a:lnTo>
                        <a:pt x="1718" y="740"/>
                      </a:lnTo>
                      <a:lnTo>
                        <a:pt x="1722" y="734"/>
                      </a:lnTo>
                      <a:lnTo>
                        <a:pt x="1722" y="734"/>
                      </a:lnTo>
                      <a:lnTo>
                        <a:pt x="1734" y="712"/>
                      </a:lnTo>
                      <a:lnTo>
                        <a:pt x="1744" y="698"/>
                      </a:lnTo>
                      <a:lnTo>
                        <a:pt x="1760" y="678"/>
                      </a:lnTo>
                      <a:lnTo>
                        <a:pt x="1760" y="678"/>
                      </a:lnTo>
                      <a:lnTo>
                        <a:pt x="1774" y="656"/>
                      </a:lnTo>
                      <a:lnTo>
                        <a:pt x="1782" y="642"/>
                      </a:lnTo>
                      <a:lnTo>
                        <a:pt x="1786" y="632"/>
                      </a:lnTo>
                      <a:lnTo>
                        <a:pt x="1788" y="628"/>
                      </a:lnTo>
                      <a:lnTo>
                        <a:pt x="1788" y="628"/>
                      </a:lnTo>
                      <a:lnTo>
                        <a:pt x="1792" y="612"/>
                      </a:lnTo>
                      <a:lnTo>
                        <a:pt x="1796" y="598"/>
                      </a:lnTo>
                      <a:lnTo>
                        <a:pt x="1798" y="594"/>
                      </a:lnTo>
                      <a:lnTo>
                        <a:pt x="1802" y="590"/>
                      </a:lnTo>
                      <a:lnTo>
                        <a:pt x="1802" y="590"/>
                      </a:lnTo>
                      <a:lnTo>
                        <a:pt x="1806" y="586"/>
                      </a:lnTo>
                      <a:lnTo>
                        <a:pt x="1810" y="580"/>
                      </a:lnTo>
                      <a:lnTo>
                        <a:pt x="1820" y="562"/>
                      </a:lnTo>
                      <a:lnTo>
                        <a:pt x="1824" y="552"/>
                      </a:lnTo>
                      <a:lnTo>
                        <a:pt x="1826" y="542"/>
                      </a:lnTo>
                      <a:lnTo>
                        <a:pt x="1826" y="532"/>
                      </a:lnTo>
                      <a:lnTo>
                        <a:pt x="1822" y="526"/>
                      </a:lnTo>
                      <a:lnTo>
                        <a:pt x="1822" y="526"/>
                      </a:lnTo>
                      <a:lnTo>
                        <a:pt x="1820" y="518"/>
                      </a:lnTo>
                      <a:lnTo>
                        <a:pt x="1820" y="512"/>
                      </a:lnTo>
                      <a:lnTo>
                        <a:pt x="1820" y="506"/>
                      </a:lnTo>
                      <a:lnTo>
                        <a:pt x="1824" y="498"/>
                      </a:lnTo>
                      <a:lnTo>
                        <a:pt x="1828" y="488"/>
                      </a:lnTo>
                      <a:lnTo>
                        <a:pt x="1832" y="484"/>
                      </a:lnTo>
                      <a:lnTo>
                        <a:pt x="1832" y="484"/>
                      </a:lnTo>
                      <a:lnTo>
                        <a:pt x="1842" y="474"/>
                      </a:lnTo>
                      <a:lnTo>
                        <a:pt x="1850" y="466"/>
                      </a:lnTo>
                      <a:lnTo>
                        <a:pt x="1850" y="462"/>
                      </a:lnTo>
                      <a:lnTo>
                        <a:pt x="1848" y="458"/>
                      </a:lnTo>
                      <a:lnTo>
                        <a:pt x="1848" y="458"/>
                      </a:lnTo>
                      <a:lnTo>
                        <a:pt x="1846" y="452"/>
                      </a:lnTo>
                      <a:lnTo>
                        <a:pt x="1846" y="446"/>
                      </a:lnTo>
                      <a:lnTo>
                        <a:pt x="1848" y="428"/>
                      </a:lnTo>
                      <a:lnTo>
                        <a:pt x="1852" y="404"/>
                      </a:lnTo>
                      <a:lnTo>
                        <a:pt x="1852" y="404"/>
                      </a:lnTo>
                      <a:lnTo>
                        <a:pt x="1868" y="384"/>
                      </a:lnTo>
                      <a:lnTo>
                        <a:pt x="1880" y="370"/>
                      </a:lnTo>
                      <a:lnTo>
                        <a:pt x="1882" y="364"/>
                      </a:lnTo>
                      <a:lnTo>
                        <a:pt x="1884" y="358"/>
                      </a:lnTo>
                      <a:lnTo>
                        <a:pt x="1884" y="358"/>
                      </a:lnTo>
                      <a:lnTo>
                        <a:pt x="1888" y="348"/>
                      </a:lnTo>
                      <a:lnTo>
                        <a:pt x="1896" y="332"/>
                      </a:lnTo>
                      <a:lnTo>
                        <a:pt x="1910" y="318"/>
                      </a:lnTo>
                      <a:lnTo>
                        <a:pt x="1916" y="312"/>
                      </a:lnTo>
                      <a:lnTo>
                        <a:pt x="1924" y="308"/>
                      </a:lnTo>
                      <a:lnTo>
                        <a:pt x="1924" y="308"/>
                      </a:lnTo>
                      <a:lnTo>
                        <a:pt x="1930" y="302"/>
                      </a:lnTo>
                      <a:lnTo>
                        <a:pt x="1936" y="298"/>
                      </a:lnTo>
                      <a:lnTo>
                        <a:pt x="1946" y="286"/>
                      </a:lnTo>
                      <a:lnTo>
                        <a:pt x="1956" y="272"/>
                      </a:lnTo>
                      <a:lnTo>
                        <a:pt x="1956" y="272"/>
                      </a:lnTo>
                      <a:lnTo>
                        <a:pt x="1960" y="258"/>
                      </a:lnTo>
                      <a:lnTo>
                        <a:pt x="1966" y="246"/>
                      </a:lnTo>
                      <a:lnTo>
                        <a:pt x="1970" y="242"/>
                      </a:lnTo>
                      <a:lnTo>
                        <a:pt x="1974" y="240"/>
                      </a:lnTo>
                      <a:lnTo>
                        <a:pt x="1974" y="240"/>
                      </a:lnTo>
                      <a:lnTo>
                        <a:pt x="1980" y="236"/>
                      </a:lnTo>
                      <a:lnTo>
                        <a:pt x="1984" y="232"/>
                      </a:lnTo>
                      <a:lnTo>
                        <a:pt x="1994" y="218"/>
                      </a:lnTo>
                      <a:lnTo>
                        <a:pt x="2006" y="202"/>
                      </a:lnTo>
                      <a:lnTo>
                        <a:pt x="2028" y="156"/>
                      </a:lnTo>
                      <a:lnTo>
                        <a:pt x="2038" y="114"/>
                      </a:lnTo>
                      <a:lnTo>
                        <a:pt x="2036" y="78"/>
                      </a:lnTo>
                      <a:close/>
                      <a:moveTo>
                        <a:pt x="1014" y="582"/>
                      </a:moveTo>
                      <a:lnTo>
                        <a:pt x="1014" y="584"/>
                      </a:lnTo>
                      <a:lnTo>
                        <a:pt x="1014" y="582"/>
                      </a:lnTo>
                      <a:lnTo>
                        <a:pt x="1014" y="582"/>
                      </a:lnTo>
                      <a:lnTo>
                        <a:pt x="1014" y="582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72000"/>
                  </a:schemeClr>
                </a:solidFill>
                <a:ln>
                  <a:noFill/>
                </a:ln>
                <a:effectLst/>
              </p:spPr>
              <p:txBody>
                <a:bodyPr/>
                <a:lstStyle/>
                <a:p>
                  <a:pPr defTabSz="457200">
                    <a:defRPr/>
                  </a:pPr>
                  <a:endParaRPr lang="en-US" sz="1800">
                    <a:latin typeface="+mn-lt"/>
                  </a:endParaRPr>
                </a:p>
              </p:txBody>
            </p:sp>
          </p:grpSp>
          <p:grpSp>
            <p:nvGrpSpPr>
              <p:cNvPr id="24" name="Group 134"/>
              <p:cNvGrpSpPr>
                <a:grpSpLocks noChangeAspect="1"/>
              </p:cNvGrpSpPr>
              <p:nvPr/>
            </p:nvGrpSpPr>
            <p:grpSpPr>
              <a:xfrm rot="1992353">
                <a:off x="7040279" y="5528388"/>
                <a:ext cx="986817" cy="1259010"/>
                <a:chOff x="1025626" y="1216025"/>
                <a:chExt cx="3317877" cy="4233024"/>
              </a:xfrm>
              <a:solidFill>
                <a:schemeClr val="bg2">
                  <a:lumMod val="60000"/>
                  <a:lumOff val="40000"/>
                  <a:alpha val="18000"/>
                </a:schemeClr>
              </a:solidFill>
            </p:grpSpPr>
            <p:sp>
              <p:nvSpPr>
                <p:cNvPr id="172" name="Freeform 80"/>
                <p:cNvSpPr>
                  <a:spLocks/>
                </p:cNvSpPr>
                <p:nvPr/>
              </p:nvSpPr>
              <p:spPr bwMode="auto">
                <a:xfrm>
                  <a:off x="2032000" y="1216025"/>
                  <a:ext cx="1588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74" name="Freeform 82"/>
                <p:cNvSpPr>
                  <a:spLocks noEditPoints="1"/>
                </p:cNvSpPr>
                <p:nvPr/>
              </p:nvSpPr>
              <p:spPr bwMode="auto">
                <a:xfrm rot="20200629">
                  <a:off x="1025626" y="2728077"/>
                  <a:ext cx="3317877" cy="2720972"/>
                </a:xfrm>
                <a:custGeom>
                  <a:avLst/>
                  <a:gdLst/>
                  <a:ahLst/>
                  <a:cxnLst>
                    <a:cxn ang="0">
                      <a:pos x="1784" y="18"/>
                    </a:cxn>
                    <a:cxn ang="0">
                      <a:pos x="1368" y="254"/>
                    </a:cxn>
                    <a:cxn ang="0">
                      <a:pos x="1096" y="632"/>
                    </a:cxn>
                    <a:cxn ang="0">
                      <a:pos x="1066" y="570"/>
                    </a:cxn>
                    <a:cxn ang="0">
                      <a:pos x="1044" y="562"/>
                    </a:cxn>
                    <a:cxn ang="0">
                      <a:pos x="1016" y="572"/>
                    </a:cxn>
                    <a:cxn ang="0">
                      <a:pos x="992" y="628"/>
                    </a:cxn>
                    <a:cxn ang="0">
                      <a:pos x="680" y="216"/>
                    </a:cxn>
                    <a:cxn ang="0">
                      <a:pos x="268" y="10"/>
                    </a:cxn>
                    <a:cxn ang="0">
                      <a:pos x="34" y="198"/>
                    </a:cxn>
                    <a:cxn ang="0">
                      <a:pos x="86" y="264"/>
                    </a:cxn>
                    <a:cxn ang="0">
                      <a:pos x="156" y="340"/>
                    </a:cxn>
                    <a:cxn ang="0">
                      <a:pos x="198" y="442"/>
                    </a:cxn>
                    <a:cxn ang="0">
                      <a:pos x="224" y="492"/>
                    </a:cxn>
                    <a:cxn ang="0">
                      <a:pos x="240" y="572"/>
                    </a:cxn>
                    <a:cxn ang="0">
                      <a:pos x="272" y="640"/>
                    </a:cxn>
                    <a:cxn ang="0">
                      <a:pos x="378" y="740"/>
                    </a:cxn>
                    <a:cxn ang="0">
                      <a:pos x="470" y="858"/>
                    </a:cxn>
                    <a:cxn ang="0">
                      <a:pos x="342" y="1124"/>
                    </a:cxn>
                    <a:cxn ang="0">
                      <a:pos x="376" y="1176"/>
                    </a:cxn>
                    <a:cxn ang="0">
                      <a:pos x="406" y="1268"/>
                    </a:cxn>
                    <a:cxn ang="0">
                      <a:pos x="458" y="1316"/>
                    </a:cxn>
                    <a:cxn ang="0">
                      <a:pos x="502" y="1380"/>
                    </a:cxn>
                    <a:cxn ang="0">
                      <a:pos x="536" y="1422"/>
                    </a:cxn>
                    <a:cxn ang="0">
                      <a:pos x="460" y="1554"/>
                    </a:cxn>
                    <a:cxn ang="0">
                      <a:pos x="414" y="1686"/>
                    </a:cxn>
                    <a:cxn ang="0">
                      <a:pos x="486" y="1704"/>
                    </a:cxn>
                    <a:cxn ang="0">
                      <a:pos x="586" y="1526"/>
                    </a:cxn>
                    <a:cxn ang="0">
                      <a:pos x="662" y="1528"/>
                    </a:cxn>
                    <a:cxn ang="0">
                      <a:pos x="700" y="1528"/>
                    </a:cxn>
                    <a:cxn ang="0">
                      <a:pos x="768" y="1532"/>
                    </a:cxn>
                    <a:cxn ang="0">
                      <a:pos x="816" y="1452"/>
                    </a:cxn>
                    <a:cxn ang="0">
                      <a:pos x="978" y="928"/>
                    </a:cxn>
                    <a:cxn ang="0">
                      <a:pos x="996" y="942"/>
                    </a:cxn>
                    <a:cxn ang="0">
                      <a:pos x="992" y="1208"/>
                    </a:cxn>
                    <a:cxn ang="0">
                      <a:pos x="1088" y="1112"/>
                    </a:cxn>
                    <a:cxn ang="0">
                      <a:pos x="1088" y="854"/>
                    </a:cxn>
                    <a:cxn ang="0">
                      <a:pos x="1138" y="1056"/>
                    </a:cxn>
                    <a:cxn ang="0">
                      <a:pos x="1284" y="1500"/>
                    </a:cxn>
                    <a:cxn ang="0">
                      <a:pos x="1334" y="1528"/>
                    </a:cxn>
                    <a:cxn ang="0">
                      <a:pos x="1406" y="1536"/>
                    </a:cxn>
                    <a:cxn ang="0">
                      <a:pos x="1458" y="1516"/>
                    </a:cxn>
                    <a:cxn ang="0">
                      <a:pos x="1542" y="1592"/>
                    </a:cxn>
                    <a:cxn ang="0">
                      <a:pos x="1626" y="1714"/>
                    </a:cxn>
                    <a:cxn ang="0">
                      <a:pos x="1680" y="1650"/>
                    </a:cxn>
                    <a:cxn ang="0">
                      <a:pos x="1618" y="1546"/>
                    </a:cxn>
                    <a:cxn ang="0">
                      <a:pos x="1560" y="1404"/>
                    </a:cxn>
                    <a:cxn ang="0">
                      <a:pos x="1616" y="1378"/>
                    </a:cxn>
                    <a:cxn ang="0">
                      <a:pos x="1634" y="1294"/>
                    </a:cxn>
                    <a:cxn ang="0">
                      <a:pos x="1706" y="1248"/>
                    </a:cxn>
                    <a:cxn ang="0">
                      <a:pos x="1726" y="1166"/>
                    </a:cxn>
                    <a:cxn ang="0">
                      <a:pos x="1702" y="1004"/>
                    </a:cxn>
                    <a:cxn ang="0">
                      <a:pos x="1528" y="790"/>
                    </a:cxn>
                    <a:cxn ang="0">
                      <a:pos x="1758" y="718"/>
                    </a:cxn>
                    <a:cxn ang="0">
                      <a:pos x="1830" y="612"/>
                    </a:cxn>
                    <a:cxn ang="0">
                      <a:pos x="1868" y="536"/>
                    </a:cxn>
                    <a:cxn ang="0">
                      <a:pos x="1876" y="472"/>
                    </a:cxn>
                    <a:cxn ang="0">
                      <a:pos x="1898" y="394"/>
                    </a:cxn>
                    <a:cxn ang="0">
                      <a:pos x="1964" y="304"/>
                    </a:cxn>
                    <a:cxn ang="0">
                      <a:pos x="2020" y="236"/>
                    </a:cxn>
                    <a:cxn ang="0">
                      <a:pos x="1040" y="574"/>
                    </a:cxn>
                  </a:cxnLst>
                  <a:rect l="0" t="0" r="r" b="b"/>
                  <a:pathLst>
                    <a:path w="2090" h="1714">
                      <a:moveTo>
                        <a:pt x="2088" y="78"/>
                      </a:moveTo>
                      <a:lnTo>
                        <a:pt x="2070" y="44"/>
                      </a:lnTo>
                      <a:lnTo>
                        <a:pt x="2028" y="16"/>
                      </a:lnTo>
                      <a:lnTo>
                        <a:pt x="1964" y="4"/>
                      </a:lnTo>
                      <a:lnTo>
                        <a:pt x="1896" y="0"/>
                      </a:lnTo>
                      <a:lnTo>
                        <a:pt x="1896" y="0"/>
                      </a:lnTo>
                      <a:lnTo>
                        <a:pt x="1876" y="2"/>
                      </a:lnTo>
                      <a:lnTo>
                        <a:pt x="1852" y="4"/>
                      </a:lnTo>
                      <a:lnTo>
                        <a:pt x="1822" y="10"/>
                      </a:lnTo>
                      <a:lnTo>
                        <a:pt x="1784" y="18"/>
                      </a:lnTo>
                      <a:lnTo>
                        <a:pt x="1740" y="30"/>
                      </a:lnTo>
                      <a:lnTo>
                        <a:pt x="1694" y="46"/>
                      </a:lnTo>
                      <a:lnTo>
                        <a:pt x="1642" y="66"/>
                      </a:lnTo>
                      <a:lnTo>
                        <a:pt x="1642" y="66"/>
                      </a:lnTo>
                      <a:lnTo>
                        <a:pt x="1592" y="92"/>
                      </a:lnTo>
                      <a:lnTo>
                        <a:pt x="1544" y="118"/>
                      </a:lnTo>
                      <a:lnTo>
                        <a:pt x="1498" y="148"/>
                      </a:lnTo>
                      <a:lnTo>
                        <a:pt x="1454" y="180"/>
                      </a:lnTo>
                      <a:lnTo>
                        <a:pt x="1410" y="216"/>
                      </a:lnTo>
                      <a:lnTo>
                        <a:pt x="1368" y="254"/>
                      </a:lnTo>
                      <a:lnTo>
                        <a:pt x="1328" y="296"/>
                      </a:lnTo>
                      <a:lnTo>
                        <a:pt x="1286" y="342"/>
                      </a:lnTo>
                      <a:lnTo>
                        <a:pt x="1286" y="342"/>
                      </a:lnTo>
                      <a:lnTo>
                        <a:pt x="1254" y="380"/>
                      </a:lnTo>
                      <a:lnTo>
                        <a:pt x="1224" y="420"/>
                      </a:lnTo>
                      <a:lnTo>
                        <a:pt x="1196" y="462"/>
                      </a:lnTo>
                      <a:lnTo>
                        <a:pt x="1170" y="504"/>
                      </a:lnTo>
                      <a:lnTo>
                        <a:pt x="1124" y="578"/>
                      </a:lnTo>
                      <a:lnTo>
                        <a:pt x="1096" y="632"/>
                      </a:lnTo>
                      <a:lnTo>
                        <a:pt x="1096" y="632"/>
                      </a:lnTo>
                      <a:lnTo>
                        <a:pt x="1092" y="622"/>
                      </a:lnTo>
                      <a:lnTo>
                        <a:pt x="1082" y="608"/>
                      </a:lnTo>
                      <a:lnTo>
                        <a:pt x="1082" y="608"/>
                      </a:lnTo>
                      <a:lnTo>
                        <a:pt x="1086" y="600"/>
                      </a:lnTo>
                      <a:lnTo>
                        <a:pt x="1088" y="592"/>
                      </a:lnTo>
                      <a:lnTo>
                        <a:pt x="1088" y="592"/>
                      </a:lnTo>
                      <a:lnTo>
                        <a:pt x="1086" y="584"/>
                      </a:lnTo>
                      <a:lnTo>
                        <a:pt x="1082" y="576"/>
                      </a:lnTo>
                      <a:lnTo>
                        <a:pt x="1074" y="572"/>
                      </a:lnTo>
                      <a:lnTo>
                        <a:pt x="1066" y="570"/>
                      </a:lnTo>
                      <a:lnTo>
                        <a:pt x="1066" y="570"/>
                      </a:lnTo>
                      <a:lnTo>
                        <a:pt x="1064" y="570"/>
                      </a:lnTo>
                      <a:lnTo>
                        <a:pt x="1066" y="564"/>
                      </a:lnTo>
                      <a:lnTo>
                        <a:pt x="1060" y="564"/>
                      </a:lnTo>
                      <a:lnTo>
                        <a:pt x="1056" y="564"/>
                      </a:lnTo>
                      <a:lnTo>
                        <a:pt x="1056" y="564"/>
                      </a:lnTo>
                      <a:lnTo>
                        <a:pt x="1050" y="558"/>
                      </a:lnTo>
                      <a:lnTo>
                        <a:pt x="1048" y="560"/>
                      </a:lnTo>
                      <a:lnTo>
                        <a:pt x="1048" y="558"/>
                      </a:lnTo>
                      <a:lnTo>
                        <a:pt x="1044" y="562"/>
                      </a:lnTo>
                      <a:lnTo>
                        <a:pt x="1038" y="560"/>
                      </a:lnTo>
                      <a:lnTo>
                        <a:pt x="1038" y="564"/>
                      </a:lnTo>
                      <a:lnTo>
                        <a:pt x="1034" y="564"/>
                      </a:lnTo>
                      <a:lnTo>
                        <a:pt x="1030" y="564"/>
                      </a:lnTo>
                      <a:lnTo>
                        <a:pt x="1034" y="572"/>
                      </a:lnTo>
                      <a:lnTo>
                        <a:pt x="1034" y="572"/>
                      </a:lnTo>
                      <a:lnTo>
                        <a:pt x="1034" y="572"/>
                      </a:lnTo>
                      <a:lnTo>
                        <a:pt x="1026" y="570"/>
                      </a:lnTo>
                      <a:lnTo>
                        <a:pt x="1026" y="570"/>
                      </a:lnTo>
                      <a:lnTo>
                        <a:pt x="1016" y="572"/>
                      </a:lnTo>
                      <a:lnTo>
                        <a:pt x="1010" y="576"/>
                      </a:lnTo>
                      <a:lnTo>
                        <a:pt x="1004" y="584"/>
                      </a:lnTo>
                      <a:lnTo>
                        <a:pt x="1004" y="592"/>
                      </a:lnTo>
                      <a:lnTo>
                        <a:pt x="1004" y="592"/>
                      </a:lnTo>
                      <a:lnTo>
                        <a:pt x="1004" y="598"/>
                      </a:lnTo>
                      <a:lnTo>
                        <a:pt x="1008" y="604"/>
                      </a:lnTo>
                      <a:lnTo>
                        <a:pt x="1008" y="604"/>
                      </a:lnTo>
                      <a:lnTo>
                        <a:pt x="998" y="618"/>
                      </a:lnTo>
                      <a:lnTo>
                        <a:pt x="992" y="628"/>
                      </a:lnTo>
                      <a:lnTo>
                        <a:pt x="992" y="628"/>
                      </a:lnTo>
                      <a:lnTo>
                        <a:pt x="962" y="574"/>
                      </a:lnTo>
                      <a:lnTo>
                        <a:pt x="918" y="500"/>
                      </a:lnTo>
                      <a:lnTo>
                        <a:pt x="892" y="460"/>
                      </a:lnTo>
                      <a:lnTo>
                        <a:pt x="864" y="420"/>
                      </a:lnTo>
                      <a:lnTo>
                        <a:pt x="834" y="378"/>
                      </a:lnTo>
                      <a:lnTo>
                        <a:pt x="802" y="342"/>
                      </a:lnTo>
                      <a:lnTo>
                        <a:pt x="802" y="342"/>
                      </a:lnTo>
                      <a:lnTo>
                        <a:pt x="762" y="296"/>
                      </a:lnTo>
                      <a:lnTo>
                        <a:pt x="720" y="254"/>
                      </a:lnTo>
                      <a:lnTo>
                        <a:pt x="680" y="216"/>
                      </a:lnTo>
                      <a:lnTo>
                        <a:pt x="636" y="180"/>
                      </a:lnTo>
                      <a:lnTo>
                        <a:pt x="592" y="148"/>
                      </a:lnTo>
                      <a:lnTo>
                        <a:pt x="546" y="118"/>
                      </a:lnTo>
                      <a:lnTo>
                        <a:pt x="498" y="92"/>
                      </a:lnTo>
                      <a:lnTo>
                        <a:pt x="448" y="66"/>
                      </a:lnTo>
                      <a:lnTo>
                        <a:pt x="448" y="66"/>
                      </a:lnTo>
                      <a:lnTo>
                        <a:pt x="396" y="46"/>
                      </a:lnTo>
                      <a:lnTo>
                        <a:pt x="348" y="30"/>
                      </a:lnTo>
                      <a:lnTo>
                        <a:pt x="306" y="18"/>
                      </a:lnTo>
                      <a:lnTo>
                        <a:pt x="268" y="10"/>
                      </a:lnTo>
                      <a:lnTo>
                        <a:pt x="238" y="4"/>
                      </a:lnTo>
                      <a:lnTo>
                        <a:pt x="214" y="2"/>
                      </a:lnTo>
                      <a:lnTo>
                        <a:pt x="194" y="0"/>
                      </a:lnTo>
                      <a:lnTo>
                        <a:pt x="126" y="4"/>
                      </a:lnTo>
                      <a:lnTo>
                        <a:pt x="62" y="16"/>
                      </a:lnTo>
                      <a:lnTo>
                        <a:pt x="20" y="44"/>
                      </a:lnTo>
                      <a:lnTo>
                        <a:pt x="2" y="78"/>
                      </a:lnTo>
                      <a:lnTo>
                        <a:pt x="0" y="112"/>
                      </a:lnTo>
                      <a:lnTo>
                        <a:pt x="12" y="154"/>
                      </a:lnTo>
                      <a:lnTo>
                        <a:pt x="34" y="198"/>
                      </a:lnTo>
                      <a:lnTo>
                        <a:pt x="34" y="198"/>
                      </a:lnTo>
                      <a:lnTo>
                        <a:pt x="44" y="214"/>
                      </a:lnTo>
                      <a:lnTo>
                        <a:pt x="56" y="226"/>
                      </a:lnTo>
                      <a:lnTo>
                        <a:pt x="60" y="232"/>
                      </a:lnTo>
                      <a:lnTo>
                        <a:pt x="66" y="234"/>
                      </a:lnTo>
                      <a:lnTo>
                        <a:pt x="66" y="234"/>
                      </a:lnTo>
                      <a:lnTo>
                        <a:pt x="70" y="236"/>
                      </a:lnTo>
                      <a:lnTo>
                        <a:pt x="74" y="240"/>
                      </a:lnTo>
                      <a:lnTo>
                        <a:pt x="80" y="252"/>
                      </a:lnTo>
                      <a:lnTo>
                        <a:pt x="86" y="264"/>
                      </a:lnTo>
                      <a:lnTo>
                        <a:pt x="86" y="264"/>
                      </a:lnTo>
                      <a:lnTo>
                        <a:pt x="94" y="278"/>
                      </a:lnTo>
                      <a:lnTo>
                        <a:pt x="104" y="290"/>
                      </a:lnTo>
                      <a:lnTo>
                        <a:pt x="112" y="296"/>
                      </a:lnTo>
                      <a:lnTo>
                        <a:pt x="118" y="300"/>
                      </a:lnTo>
                      <a:lnTo>
                        <a:pt x="118" y="300"/>
                      </a:lnTo>
                      <a:lnTo>
                        <a:pt x="126" y="304"/>
                      </a:lnTo>
                      <a:lnTo>
                        <a:pt x="132" y="310"/>
                      </a:lnTo>
                      <a:lnTo>
                        <a:pt x="146" y="324"/>
                      </a:lnTo>
                      <a:lnTo>
                        <a:pt x="156" y="340"/>
                      </a:lnTo>
                      <a:lnTo>
                        <a:pt x="160" y="350"/>
                      </a:lnTo>
                      <a:lnTo>
                        <a:pt x="160" y="350"/>
                      </a:lnTo>
                      <a:lnTo>
                        <a:pt x="160" y="354"/>
                      </a:lnTo>
                      <a:lnTo>
                        <a:pt x="164" y="360"/>
                      </a:lnTo>
                      <a:lnTo>
                        <a:pt x="176" y="374"/>
                      </a:lnTo>
                      <a:lnTo>
                        <a:pt x="192" y="394"/>
                      </a:lnTo>
                      <a:lnTo>
                        <a:pt x="192" y="394"/>
                      </a:lnTo>
                      <a:lnTo>
                        <a:pt x="198" y="416"/>
                      </a:lnTo>
                      <a:lnTo>
                        <a:pt x="200" y="434"/>
                      </a:lnTo>
                      <a:lnTo>
                        <a:pt x="198" y="442"/>
                      </a:lnTo>
                      <a:lnTo>
                        <a:pt x="196" y="446"/>
                      </a:lnTo>
                      <a:lnTo>
                        <a:pt x="196" y="446"/>
                      </a:lnTo>
                      <a:lnTo>
                        <a:pt x="194" y="450"/>
                      </a:lnTo>
                      <a:lnTo>
                        <a:pt x="196" y="454"/>
                      </a:lnTo>
                      <a:lnTo>
                        <a:pt x="202" y="462"/>
                      </a:lnTo>
                      <a:lnTo>
                        <a:pt x="214" y="472"/>
                      </a:lnTo>
                      <a:lnTo>
                        <a:pt x="214" y="472"/>
                      </a:lnTo>
                      <a:lnTo>
                        <a:pt x="216" y="476"/>
                      </a:lnTo>
                      <a:lnTo>
                        <a:pt x="222" y="486"/>
                      </a:lnTo>
                      <a:lnTo>
                        <a:pt x="224" y="492"/>
                      </a:lnTo>
                      <a:lnTo>
                        <a:pt x="226" y="498"/>
                      </a:lnTo>
                      <a:lnTo>
                        <a:pt x="226" y="506"/>
                      </a:lnTo>
                      <a:lnTo>
                        <a:pt x="222" y="512"/>
                      </a:lnTo>
                      <a:lnTo>
                        <a:pt x="222" y="512"/>
                      </a:lnTo>
                      <a:lnTo>
                        <a:pt x="220" y="518"/>
                      </a:lnTo>
                      <a:lnTo>
                        <a:pt x="220" y="526"/>
                      </a:lnTo>
                      <a:lnTo>
                        <a:pt x="222" y="536"/>
                      </a:lnTo>
                      <a:lnTo>
                        <a:pt x="226" y="546"/>
                      </a:lnTo>
                      <a:lnTo>
                        <a:pt x="236" y="564"/>
                      </a:lnTo>
                      <a:lnTo>
                        <a:pt x="240" y="572"/>
                      </a:lnTo>
                      <a:lnTo>
                        <a:pt x="244" y="574"/>
                      </a:lnTo>
                      <a:lnTo>
                        <a:pt x="244" y="574"/>
                      </a:lnTo>
                      <a:lnTo>
                        <a:pt x="248" y="578"/>
                      </a:lnTo>
                      <a:lnTo>
                        <a:pt x="250" y="582"/>
                      </a:lnTo>
                      <a:lnTo>
                        <a:pt x="256" y="594"/>
                      </a:lnTo>
                      <a:lnTo>
                        <a:pt x="260" y="612"/>
                      </a:lnTo>
                      <a:lnTo>
                        <a:pt x="260" y="612"/>
                      </a:lnTo>
                      <a:lnTo>
                        <a:pt x="260" y="614"/>
                      </a:lnTo>
                      <a:lnTo>
                        <a:pt x="264" y="624"/>
                      </a:lnTo>
                      <a:lnTo>
                        <a:pt x="272" y="640"/>
                      </a:lnTo>
                      <a:lnTo>
                        <a:pt x="288" y="660"/>
                      </a:lnTo>
                      <a:lnTo>
                        <a:pt x="288" y="660"/>
                      </a:lnTo>
                      <a:lnTo>
                        <a:pt x="304" y="680"/>
                      </a:lnTo>
                      <a:lnTo>
                        <a:pt x="314" y="694"/>
                      </a:lnTo>
                      <a:lnTo>
                        <a:pt x="328" y="714"/>
                      </a:lnTo>
                      <a:lnTo>
                        <a:pt x="328" y="714"/>
                      </a:lnTo>
                      <a:lnTo>
                        <a:pt x="332" y="718"/>
                      </a:lnTo>
                      <a:lnTo>
                        <a:pt x="338" y="724"/>
                      </a:lnTo>
                      <a:lnTo>
                        <a:pt x="356" y="732"/>
                      </a:lnTo>
                      <a:lnTo>
                        <a:pt x="378" y="740"/>
                      </a:lnTo>
                      <a:lnTo>
                        <a:pt x="430" y="746"/>
                      </a:lnTo>
                      <a:lnTo>
                        <a:pt x="484" y="746"/>
                      </a:lnTo>
                      <a:lnTo>
                        <a:pt x="534" y="746"/>
                      </a:lnTo>
                      <a:lnTo>
                        <a:pt x="604" y="752"/>
                      </a:lnTo>
                      <a:lnTo>
                        <a:pt x="622" y="754"/>
                      </a:lnTo>
                      <a:lnTo>
                        <a:pt x="622" y="754"/>
                      </a:lnTo>
                      <a:lnTo>
                        <a:pt x="562" y="790"/>
                      </a:lnTo>
                      <a:lnTo>
                        <a:pt x="518" y="820"/>
                      </a:lnTo>
                      <a:lnTo>
                        <a:pt x="488" y="842"/>
                      </a:lnTo>
                      <a:lnTo>
                        <a:pt x="470" y="858"/>
                      </a:lnTo>
                      <a:lnTo>
                        <a:pt x="462" y="868"/>
                      </a:lnTo>
                      <a:lnTo>
                        <a:pt x="458" y="874"/>
                      </a:lnTo>
                      <a:lnTo>
                        <a:pt x="458" y="876"/>
                      </a:lnTo>
                      <a:lnTo>
                        <a:pt x="458" y="878"/>
                      </a:lnTo>
                      <a:lnTo>
                        <a:pt x="384" y="988"/>
                      </a:lnTo>
                      <a:lnTo>
                        <a:pt x="388" y="1004"/>
                      </a:lnTo>
                      <a:lnTo>
                        <a:pt x="384" y="1022"/>
                      </a:lnTo>
                      <a:lnTo>
                        <a:pt x="366" y="1052"/>
                      </a:lnTo>
                      <a:lnTo>
                        <a:pt x="354" y="1078"/>
                      </a:lnTo>
                      <a:lnTo>
                        <a:pt x="342" y="1124"/>
                      </a:lnTo>
                      <a:lnTo>
                        <a:pt x="342" y="1124"/>
                      </a:lnTo>
                      <a:lnTo>
                        <a:pt x="342" y="1130"/>
                      </a:lnTo>
                      <a:lnTo>
                        <a:pt x="344" y="1142"/>
                      </a:lnTo>
                      <a:lnTo>
                        <a:pt x="348" y="1148"/>
                      </a:lnTo>
                      <a:lnTo>
                        <a:pt x="350" y="1156"/>
                      </a:lnTo>
                      <a:lnTo>
                        <a:pt x="356" y="1162"/>
                      </a:lnTo>
                      <a:lnTo>
                        <a:pt x="364" y="1166"/>
                      </a:lnTo>
                      <a:lnTo>
                        <a:pt x="364" y="1166"/>
                      </a:lnTo>
                      <a:lnTo>
                        <a:pt x="372" y="1170"/>
                      </a:lnTo>
                      <a:lnTo>
                        <a:pt x="376" y="1176"/>
                      </a:lnTo>
                      <a:lnTo>
                        <a:pt x="380" y="1184"/>
                      </a:lnTo>
                      <a:lnTo>
                        <a:pt x="382" y="1192"/>
                      </a:lnTo>
                      <a:lnTo>
                        <a:pt x="380" y="1206"/>
                      </a:lnTo>
                      <a:lnTo>
                        <a:pt x="380" y="1212"/>
                      </a:lnTo>
                      <a:lnTo>
                        <a:pt x="382" y="1244"/>
                      </a:lnTo>
                      <a:lnTo>
                        <a:pt x="382" y="1244"/>
                      </a:lnTo>
                      <a:lnTo>
                        <a:pt x="384" y="1248"/>
                      </a:lnTo>
                      <a:lnTo>
                        <a:pt x="392" y="1258"/>
                      </a:lnTo>
                      <a:lnTo>
                        <a:pt x="398" y="1264"/>
                      </a:lnTo>
                      <a:lnTo>
                        <a:pt x="406" y="1268"/>
                      </a:lnTo>
                      <a:lnTo>
                        <a:pt x="416" y="1272"/>
                      </a:lnTo>
                      <a:lnTo>
                        <a:pt x="428" y="1272"/>
                      </a:lnTo>
                      <a:lnTo>
                        <a:pt x="428" y="1272"/>
                      </a:lnTo>
                      <a:lnTo>
                        <a:pt x="440" y="1274"/>
                      </a:lnTo>
                      <a:lnTo>
                        <a:pt x="448" y="1280"/>
                      </a:lnTo>
                      <a:lnTo>
                        <a:pt x="452" y="1286"/>
                      </a:lnTo>
                      <a:lnTo>
                        <a:pt x="456" y="1294"/>
                      </a:lnTo>
                      <a:lnTo>
                        <a:pt x="458" y="1310"/>
                      </a:lnTo>
                      <a:lnTo>
                        <a:pt x="458" y="1316"/>
                      </a:lnTo>
                      <a:lnTo>
                        <a:pt x="458" y="1316"/>
                      </a:lnTo>
                      <a:lnTo>
                        <a:pt x="456" y="1338"/>
                      </a:lnTo>
                      <a:lnTo>
                        <a:pt x="458" y="1354"/>
                      </a:lnTo>
                      <a:lnTo>
                        <a:pt x="458" y="1360"/>
                      </a:lnTo>
                      <a:lnTo>
                        <a:pt x="460" y="1364"/>
                      </a:lnTo>
                      <a:lnTo>
                        <a:pt x="460" y="1364"/>
                      </a:lnTo>
                      <a:lnTo>
                        <a:pt x="468" y="1374"/>
                      </a:lnTo>
                      <a:lnTo>
                        <a:pt x="474" y="1378"/>
                      </a:lnTo>
                      <a:lnTo>
                        <a:pt x="486" y="1380"/>
                      </a:lnTo>
                      <a:lnTo>
                        <a:pt x="486" y="1380"/>
                      </a:lnTo>
                      <a:lnTo>
                        <a:pt x="502" y="1380"/>
                      </a:lnTo>
                      <a:lnTo>
                        <a:pt x="514" y="1384"/>
                      </a:lnTo>
                      <a:lnTo>
                        <a:pt x="522" y="1390"/>
                      </a:lnTo>
                      <a:lnTo>
                        <a:pt x="526" y="1394"/>
                      </a:lnTo>
                      <a:lnTo>
                        <a:pt x="526" y="1396"/>
                      </a:lnTo>
                      <a:lnTo>
                        <a:pt x="526" y="1396"/>
                      </a:lnTo>
                      <a:lnTo>
                        <a:pt x="526" y="1400"/>
                      </a:lnTo>
                      <a:lnTo>
                        <a:pt x="530" y="1404"/>
                      </a:lnTo>
                      <a:lnTo>
                        <a:pt x="532" y="1408"/>
                      </a:lnTo>
                      <a:lnTo>
                        <a:pt x="534" y="1414"/>
                      </a:lnTo>
                      <a:lnTo>
                        <a:pt x="536" y="1422"/>
                      </a:lnTo>
                      <a:lnTo>
                        <a:pt x="536" y="1432"/>
                      </a:lnTo>
                      <a:lnTo>
                        <a:pt x="532" y="1446"/>
                      </a:lnTo>
                      <a:lnTo>
                        <a:pt x="524" y="1462"/>
                      </a:lnTo>
                      <a:lnTo>
                        <a:pt x="524" y="1462"/>
                      </a:lnTo>
                      <a:lnTo>
                        <a:pt x="492" y="1522"/>
                      </a:lnTo>
                      <a:lnTo>
                        <a:pt x="478" y="1540"/>
                      </a:lnTo>
                      <a:lnTo>
                        <a:pt x="472" y="1546"/>
                      </a:lnTo>
                      <a:lnTo>
                        <a:pt x="466" y="1550"/>
                      </a:lnTo>
                      <a:lnTo>
                        <a:pt x="466" y="1550"/>
                      </a:lnTo>
                      <a:lnTo>
                        <a:pt x="460" y="1554"/>
                      </a:lnTo>
                      <a:lnTo>
                        <a:pt x="454" y="1560"/>
                      </a:lnTo>
                      <a:lnTo>
                        <a:pt x="440" y="1578"/>
                      </a:lnTo>
                      <a:lnTo>
                        <a:pt x="424" y="1604"/>
                      </a:lnTo>
                      <a:lnTo>
                        <a:pt x="424" y="1604"/>
                      </a:lnTo>
                      <a:lnTo>
                        <a:pt x="420" y="1614"/>
                      </a:lnTo>
                      <a:lnTo>
                        <a:pt x="412" y="1636"/>
                      </a:lnTo>
                      <a:lnTo>
                        <a:pt x="410" y="1650"/>
                      </a:lnTo>
                      <a:lnTo>
                        <a:pt x="408" y="1666"/>
                      </a:lnTo>
                      <a:lnTo>
                        <a:pt x="410" y="1680"/>
                      </a:lnTo>
                      <a:lnTo>
                        <a:pt x="414" y="1686"/>
                      </a:lnTo>
                      <a:lnTo>
                        <a:pt x="416" y="1692"/>
                      </a:lnTo>
                      <a:lnTo>
                        <a:pt x="416" y="1692"/>
                      </a:lnTo>
                      <a:lnTo>
                        <a:pt x="426" y="1702"/>
                      </a:lnTo>
                      <a:lnTo>
                        <a:pt x="438" y="1710"/>
                      </a:lnTo>
                      <a:lnTo>
                        <a:pt x="450" y="1714"/>
                      </a:lnTo>
                      <a:lnTo>
                        <a:pt x="456" y="1714"/>
                      </a:lnTo>
                      <a:lnTo>
                        <a:pt x="464" y="1714"/>
                      </a:lnTo>
                      <a:lnTo>
                        <a:pt x="470" y="1712"/>
                      </a:lnTo>
                      <a:lnTo>
                        <a:pt x="478" y="1710"/>
                      </a:lnTo>
                      <a:lnTo>
                        <a:pt x="486" y="1704"/>
                      </a:lnTo>
                      <a:lnTo>
                        <a:pt x="492" y="1698"/>
                      </a:lnTo>
                      <a:lnTo>
                        <a:pt x="500" y="1690"/>
                      </a:lnTo>
                      <a:lnTo>
                        <a:pt x="508" y="1678"/>
                      </a:lnTo>
                      <a:lnTo>
                        <a:pt x="514" y="1666"/>
                      </a:lnTo>
                      <a:lnTo>
                        <a:pt x="522" y="1650"/>
                      </a:lnTo>
                      <a:lnTo>
                        <a:pt x="522" y="1650"/>
                      </a:lnTo>
                      <a:lnTo>
                        <a:pt x="548" y="1592"/>
                      </a:lnTo>
                      <a:lnTo>
                        <a:pt x="568" y="1554"/>
                      </a:lnTo>
                      <a:lnTo>
                        <a:pt x="582" y="1532"/>
                      </a:lnTo>
                      <a:lnTo>
                        <a:pt x="586" y="1526"/>
                      </a:lnTo>
                      <a:lnTo>
                        <a:pt x="586" y="1526"/>
                      </a:lnTo>
                      <a:lnTo>
                        <a:pt x="590" y="1522"/>
                      </a:lnTo>
                      <a:lnTo>
                        <a:pt x="594" y="1518"/>
                      </a:lnTo>
                      <a:lnTo>
                        <a:pt x="600" y="1516"/>
                      </a:lnTo>
                      <a:lnTo>
                        <a:pt x="608" y="1514"/>
                      </a:lnTo>
                      <a:lnTo>
                        <a:pt x="620" y="1514"/>
                      </a:lnTo>
                      <a:lnTo>
                        <a:pt x="632" y="1516"/>
                      </a:lnTo>
                      <a:lnTo>
                        <a:pt x="648" y="1520"/>
                      </a:lnTo>
                      <a:lnTo>
                        <a:pt x="648" y="1520"/>
                      </a:lnTo>
                      <a:lnTo>
                        <a:pt x="662" y="1528"/>
                      </a:lnTo>
                      <a:lnTo>
                        <a:pt x="668" y="1532"/>
                      </a:lnTo>
                      <a:lnTo>
                        <a:pt x="670" y="1536"/>
                      </a:lnTo>
                      <a:lnTo>
                        <a:pt x="668" y="1536"/>
                      </a:lnTo>
                      <a:lnTo>
                        <a:pt x="664" y="1538"/>
                      </a:lnTo>
                      <a:lnTo>
                        <a:pt x="670" y="1538"/>
                      </a:lnTo>
                      <a:lnTo>
                        <a:pt x="670" y="1538"/>
                      </a:lnTo>
                      <a:lnTo>
                        <a:pt x="682" y="1536"/>
                      </a:lnTo>
                      <a:lnTo>
                        <a:pt x="692" y="1532"/>
                      </a:lnTo>
                      <a:lnTo>
                        <a:pt x="700" y="1528"/>
                      </a:lnTo>
                      <a:lnTo>
                        <a:pt x="700" y="1528"/>
                      </a:lnTo>
                      <a:lnTo>
                        <a:pt x="708" y="1522"/>
                      </a:lnTo>
                      <a:lnTo>
                        <a:pt x="716" y="1518"/>
                      </a:lnTo>
                      <a:lnTo>
                        <a:pt x="724" y="1516"/>
                      </a:lnTo>
                      <a:lnTo>
                        <a:pt x="724" y="1516"/>
                      </a:lnTo>
                      <a:lnTo>
                        <a:pt x="734" y="1518"/>
                      </a:lnTo>
                      <a:lnTo>
                        <a:pt x="744" y="1522"/>
                      </a:lnTo>
                      <a:lnTo>
                        <a:pt x="754" y="1528"/>
                      </a:lnTo>
                      <a:lnTo>
                        <a:pt x="754" y="1528"/>
                      </a:lnTo>
                      <a:lnTo>
                        <a:pt x="758" y="1530"/>
                      </a:lnTo>
                      <a:lnTo>
                        <a:pt x="768" y="1532"/>
                      </a:lnTo>
                      <a:lnTo>
                        <a:pt x="774" y="1532"/>
                      </a:lnTo>
                      <a:lnTo>
                        <a:pt x="780" y="1532"/>
                      </a:lnTo>
                      <a:lnTo>
                        <a:pt x="786" y="1528"/>
                      </a:lnTo>
                      <a:lnTo>
                        <a:pt x="794" y="1520"/>
                      </a:lnTo>
                      <a:lnTo>
                        <a:pt x="794" y="1520"/>
                      </a:lnTo>
                      <a:lnTo>
                        <a:pt x="800" y="1512"/>
                      </a:lnTo>
                      <a:lnTo>
                        <a:pt x="806" y="1500"/>
                      </a:lnTo>
                      <a:lnTo>
                        <a:pt x="812" y="1478"/>
                      </a:lnTo>
                      <a:lnTo>
                        <a:pt x="816" y="1458"/>
                      </a:lnTo>
                      <a:lnTo>
                        <a:pt x="816" y="1452"/>
                      </a:lnTo>
                      <a:lnTo>
                        <a:pt x="840" y="1406"/>
                      </a:lnTo>
                      <a:lnTo>
                        <a:pt x="844" y="1388"/>
                      </a:lnTo>
                      <a:lnTo>
                        <a:pt x="870" y="1386"/>
                      </a:lnTo>
                      <a:lnTo>
                        <a:pt x="894" y="1318"/>
                      </a:lnTo>
                      <a:lnTo>
                        <a:pt x="922" y="1204"/>
                      </a:lnTo>
                      <a:lnTo>
                        <a:pt x="952" y="1056"/>
                      </a:lnTo>
                      <a:lnTo>
                        <a:pt x="970" y="942"/>
                      </a:lnTo>
                      <a:lnTo>
                        <a:pt x="970" y="942"/>
                      </a:lnTo>
                      <a:lnTo>
                        <a:pt x="974" y="940"/>
                      </a:lnTo>
                      <a:lnTo>
                        <a:pt x="978" y="928"/>
                      </a:lnTo>
                      <a:lnTo>
                        <a:pt x="984" y="908"/>
                      </a:lnTo>
                      <a:lnTo>
                        <a:pt x="986" y="894"/>
                      </a:lnTo>
                      <a:lnTo>
                        <a:pt x="988" y="880"/>
                      </a:lnTo>
                      <a:lnTo>
                        <a:pt x="988" y="880"/>
                      </a:lnTo>
                      <a:lnTo>
                        <a:pt x="990" y="866"/>
                      </a:lnTo>
                      <a:lnTo>
                        <a:pt x="994" y="858"/>
                      </a:lnTo>
                      <a:lnTo>
                        <a:pt x="1000" y="856"/>
                      </a:lnTo>
                      <a:lnTo>
                        <a:pt x="1004" y="854"/>
                      </a:lnTo>
                      <a:lnTo>
                        <a:pt x="1004" y="880"/>
                      </a:lnTo>
                      <a:lnTo>
                        <a:pt x="996" y="942"/>
                      </a:lnTo>
                      <a:lnTo>
                        <a:pt x="998" y="962"/>
                      </a:lnTo>
                      <a:lnTo>
                        <a:pt x="990" y="990"/>
                      </a:lnTo>
                      <a:lnTo>
                        <a:pt x="990" y="1034"/>
                      </a:lnTo>
                      <a:lnTo>
                        <a:pt x="990" y="1046"/>
                      </a:lnTo>
                      <a:lnTo>
                        <a:pt x="990" y="1108"/>
                      </a:lnTo>
                      <a:lnTo>
                        <a:pt x="998" y="1112"/>
                      </a:lnTo>
                      <a:lnTo>
                        <a:pt x="998" y="1122"/>
                      </a:lnTo>
                      <a:lnTo>
                        <a:pt x="990" y="1130"/>
                      </a:lnTo>
                      <a:lnTo>
                        <a:pt x="992" y="1160"/>
                      </a:lnTo>
                      <a:lnTo>
                        <a:pt x="992" y="1208"/>
                      </a:lnTo>
                      <a:lnTo>
                        <a:pt x="1010" y="1248"/>
                      </a:lnTo>
                      <a:lnTo>
                        <a:pt x="1040" y="1274"/>
                      </a:lnTo>
                      <a:lnTo>
                        <a:pt x="1044" y="1246"/>
                      </a:lnTo>
                      <a:lnTo>
                        <a:pt x="1048" y="1274"/>
                      </a:lnTo>
                      <a:lnTo>
                        <a:pt x="1078" y="1248"/>
                      </a:lnTo>
                      <a:lnTo>
                        <a:pt x="1096" y="1208"/>
                      </a:lnTo>
                      <a:lnTo>
                        <a:pt x="1096" y="1160"/>
                      </a:lnTo>
                      <a:lnTo>
                        <a:pt x="1098" y="1130"/>
                      </a:lnTo>
                      <a:lnTo>
                        <a:pt x="1088" y="1122"/>
                      </a:lnTo>
                      <a:lnTo>
                        <a:pt x="1088" y="1112"/>
                      </a:lnTo>
                      <a:lnTo>
                        <a:pt x="1098" y="1108"/>
                      </a:lnTo>
                      <a:lnTo>
                        <a:pt x="1098" y="1046"/>
                      </a:lnTo>
                      <a:lnTo>
                        <a:pt x="1098" y="1034"/>
                      </a:lnTo>
                      <a:lnTo>
                        <a:pt x="1098" y="990"/>
                      </a:lnTo>
                      <a:lnTo>
                        <a:pt x="1088" y="962"/>
                      </a:lnTo>
                      <a:lnTo>
                        <a:pt x="1090" y="942"/>
                      </a:lnTo>
                      <a:lnTo>
                        <a:pt x="1084" y="880"/>
                      </a:lnTo>
                      <a:lnTo>
                        <a:pt x="1082" y="856"/>
                      </a:lnTo>
                      <a:lnTo>
                        <a:pt x="1082" y="856"/>
                      </a:lnTo>
                      <a:lnTo>
                        <a:pt x="1088" y="854"/>
                      </a:lnTo>
                      <a:lnTo>
                        <a:pt x="1094" y="858"/>
                      </a:lnTo>
                      <a:lnTo>
                        <a:pt x="1100" y="866"/>
                      </a:lnTo>
                      <a:lnTo>
                        <a:pt x="1102" y="880"/>
                      </a:lnTo>
                      <a:lnTo>
                        <a:pt x="1102" y="880"/>
                      </a:lnTo>
                      <a:lnTo>
                        <a:pt x="1102" y="894"/>
                      </a:lnTo>
                      <a:lnTo>
                        <a:pt x="1106" y="908"/>
                      </a:lnTo>
                      <a:lnTo>
                        <a:pt x="1112" y="928"/>
                      </a:lnTo>
                      <a:lnTo>
                        <a:pt x="1116" y="940"/>
                      </a:lnTo>
                      <a:lnTo>
                        <a:pt x="1120" y="942"/>
                      </a:lnTo>
                      <a:lnTo>
                        <a:pt x="1138" y="1056"/>
                      </a:lnTo>
                      <a:lnTo>
                        <a:pt x="1168" y="1204"/>
                      </a:lnTo>
                      <a:lnTo>
                        <a:pt x="1196" y="1318"/>
                      </a:lnTo>
                      <a:lnTo>
                        <a:pt x="1220" y="1386"/>
                      </a:lnTo>
                      <a:lnTo>
                        <a:pt x="1246" y="1388"/>
                      </a:lnTo>
                      <a:lnTo>
                        <a:pt x="1250" y="1406"/>
                      </a:lnTo>
                      <a:lnTo>
                        <a:pt x="1274" y="1452"/>
                      </a:lnTo>
                      <a:lnTo>
                        <a:pt x="1274" y="1452"/>
                      </a:lnTo>
                      <a:lnTo>
                        <a:pt x="1274" y="1458"/>
                      </a:lnTo>
                      <a:lnTo>
                        <a:pt x="1278" y="1478"/>
                      </a:lnTo>
                      <a:lnTo>
                        <a:pt x="1284" y="1500"/>
                      </a:lnTo>
                      <a:lnTo>
                        <a:pt x="1290" y="1512"/>
                      </a:lnTo>
                      <a:lnTo>
                        <a:pt x="1296" y="1520"/>
                      </a:lnTo>
                      <a:lnTo>
                        <a:pt x="1296" y="1520"/>
                      </a:lnTo>
                      <a:lnTo>
                        <a:pt x="1304" y="1528"/>
                      </a:lnTo>
                      <a:lnTo>
                        <a:pt x="1310" y="1532"/>
                      </a:lnTo>
                      <a:lnTo>
                        <a:pt x="1316" y="1532"/>
                      </a:lnTo>
                      <a:lnTo>
                        <a:pt x="1322" y="1532"/>
                      </a:lnTo>
                      <a:lnTo>
                        <a:pt x="1332" y="1530"/>
                      </a:lnTo>
                      <a:lnTo>
                        <a:pt x="1334" y="1528"/>
                      </a:lnTo>
                      <a:lnTo>
                        <a:pt x="1334" y="1528"/>
                      </a:lnTo>
                      <a:lnTo>
                        <a:pt x="1346" y="1522"/>
                      </a:lnTo>
                      <a:lnTo>
                        <a:pt x="1356" y="1518"/>
                      </a:lnTo>
                      <a:lnTo>
                        <a:pt x="1366" y="1516"/>
                      </a:lnTo>
                      <a:lnTo>
                        <a:pt x="1366" y="1516"/>
                      </a:lnTo>
                      <a:lnTo>
                        <a:pt x="1374" y="1518"/>
                      </a:lnTo>
                      <a:lnTo>
                        <a:pt x="1382" y="1522"/>
                      </a:lnTo>
                      <a:lnTo>
                        <a:pt x="1390" y="1528"/>
                      </a:lnTo>
                      <a:lnTo>
                        <a:pt x="1390" y="1528"/>
                      </a:lnTo>
                      <a:lnTo>
                        <a:pt x="1398" y="1532"/>
                      </a:lnTo>
                      <a:lnTo>
                        <a:pt x="1406" y="1536"/>
                      </a:lnTo>
                      <a:lnTo>
                        <a:pt x="1420" y="1538"/>
                      </a:lnTo>
                      <a:lnTo>
                        <a:pt x="1420" y="1538"/>
                      </a:lnTo>
                      <a:lnTo>
                        <a:pt x="1426" y="1538"/>
                      </a:lnTo>
                      <a:lnTo>
                        <a:pt x="1422" y="1536"/>
                      </a:lnTo>
                      <a:lnTo>
                        <a:pt x="1420" y="1536"/>
                      </a:lnTo>
                      <a:lnTo>
                        <a:pt x="1422" y="1532"/>
                      </a:lnTo>
                      <a:lnTo>
                        <a:pt x="1428" y="1528"/>
                      </a:lnTo>
                      <a:lnTo>
                        <a:pt x="1442" y="1520"/>
                      </a:lnTo>
                      <a:lnTo>
                        <a:pt x="1442" y="1520"/>
                      </a:lnTo>
                      <a:lnTo>
                        <a:pt x="1458" y="1516"/>
                      </a:lnTo>
                      <a:lnTo>
                        <a:pt x="1470" y="1514"/>
                      </a:lnTo>
                      <a:lnTo>
                        <a:pt x="1482" y="1514"/>
                      </a:lnTo>
                      <a:lnTo>
                        <a:pt x="1490" y="1516"/>
                      </a:lnTo>
                      <a:lnTo>
                        <a:pt x="1496" y="1518"/>
                      </a:lnTo>
                      <a:lnTo>
                        <a:pt x="1500" y="1522"/>
                      </a:lnTo>
                      <a:lnTo>
                        <a:pt x="1502" y="1526"/>
                      </a:lnTo>
                      <a:lnTo>
                        <a:pt x="1502" y="1526"/>
                      </a:lnTo>
                      <a:lnTo>
                        <a:pt x="1508" y="1532"/>
                      </a:lnTo>
                      <a:lnTo>
                        <a:pt x="1522" y="1554"/>
                      </a:lnTo>
                      <a:lnTo>
                        <a:pt x="1542" y="1592"/>
                      </a:lnTo>
                      <a:lnTo>
                        <a:pt x="1568" y="1650"/>
                      </a:lnTo>
                      <a:lnTo>
                        <a:pt x="1568" y="1650"/>
                      </a:lnTo>
                      <a:lnTo>
                        <a:pt x="1576" y="1666"/>
                      </a:lnTo>
                      <a:lnTo>
                        <a:pt x="1582" y="1678"/>
                      </a:lnTo>
                      <a:lnTo>
                        <a:pt x="1590" y="1690"/>
                      </a:lnTo>
                      <a:lnTo>
                        <a:pt x="1598" y="1698"/>
                      </a:lnTo>
                      <a:lnTo>
                        <a:pt x="1604" y="1704"/>
                      </a:lnTo>
                      <a:lnTo>
                        <a:pt x="1612" y="1710"/>
                      </a:lnTo>
                      <a:lnTo>
                        <a:pt x="1620" y="1712"/>
                      </a:lnTo>
                      <a:lnTo>
                        <a:pt x="1626" y="1714"/>
                      </a:lnTo>
                      <a:lnTo>
                        <a:pt x="1634" y="1714"/>
                      </a:lnTo>
                      <a:lnTo>
                        <a:pt x="1640" y="1714"/>
                      </a:lnTo>
                      <a:lnTo>
                        <a:pt x="1652" y="1710"/>
                      </a:lnTo>
                      <a:lnTo>
                        <a:pt x="1664" y="1702"/>
                      </a:lnTo>
                      <a:lnTo>
                        <a:pt x="1672" y="1692"/>
                      </a:lnTo>
                      <a:lnTo>
                        <a:pt x="1672" y="1692"/>
                      </a:lnTo>
                      <a:lnTo>
                        <a:pt x="1676" y="1686"/>
                      </a:lnTo>
                      <a:lnTo>
                        <a:pt x="1678" y="1680"/>
                      </a:lnTo>
                      <a:lnTo>
                        <a:pt x="1682" y="1666"/>
                      </a:lnTo>
                      <a:lnTo>
                        <a:pt x="1680" y="1650"/>
                      </a:lnTo>
                      <a:lnTo>
                        <a:pt x="1678" y="1636"/>
                      </a:lnTo>
                      <a:lnTo>
                        <a:pt x="1670" y="1614"/>
                      </a:lnTo>
                      <a:lnTo>
                        <a:pt x="1666" y="1604"/>
                      </a:lnTo>
                      <a:lnTo>
                        <a:pt x="1666" y="1604"/>
                      </a:lnTo>
                      <a:lnTo>
                        <a:pt x="1650" y="1578"/>
                      </a:lnTo>
                      <a:lnTo>
                        <a:pt x="1636" y="1560"/>
                      </a:lnTo>
                      <a:lnTo>
                        <a:pt x="1630" y="1554"/>
                      </a:lnTo>
                      <a:lnTo>
                        <a:pt x="1622" y="1550"/>
                      </a:lnTo>
                      <a:lnTo>
                        <a:pt x="1622" y="1550"/>
                      </a:lnTo>
                      <a:lnTo>
                        <a:pt x="1618" y="1546"/>
                      </a:lnTo>
                      <a:lnTo>
                        <a:pt x="1612" y="1540"/>
                      </a:lnTo>
                      <a:lnTo>
                        <a:pt x="1598" y="1522"/>
                      </a:lnTo>
                      <a:lnTo>
                        <a:pt x="1566" y="1462"/>
                      </a:lnTo>
                      <a:lnTo>
                        <a:pt x="1566" y="1462"/>
                      </a:lnTo>
                      <a:lnTo>
                        <a:pt x="1558" y="1446"/>
                      </a:lnTo>
                      <a:lnTo>
                        <a:pt x="1554" y="1432"/>
                      </a:lnTo>
                      <a:lnTo>
                        <a:pt x="1554" y="1422"/>
                      </a:lnTo>
                      <a:lnTo>
                        <a:pt x="1556" y="1414"/>
                      </a:lnTo>
                      <a:lnTo>
                        <a:pt x="1558" y="1408"/>
                      </a:lnTo>
                      <a:lnTo>
                        <a:pt x="1560" y="1404"/>
                      </a:lnTo>
                      <a:lnTo>
                        <a:pt x="1562" y="1400"/>
                      </a:lnTo>
                      <a:lnTo>
                        <a:pt x="1564" y="1396"/>
                      </a:lnTo>
                      <a:lnTo>
                        <a:pt x="1564" y="1396"/>
                      </a:lnTo>
                      <a:lnTo>
                        <a:pt x="1564" y="1394"/>
                      </a:lnTo>
                      <a:lnTo>
                        <a:pt x="1566" y="1390"/>
                      </a:lnTo>
                      <a:lnTo>
                        <a:pt x="1576" y="1384"/>
                      </a:lnTo>
                      <a:lnTo>
                        <a:pt x="1588" y="1380"/>
                      </a:lnTo>
                      <a:lnTo>
                        <a:pt x="1604" y="1380"/>
                      </a:lnTo>
                      <a:lnTo>
                        <a:pt x="1604" y="1380"/>
                      </a:lnTo>
                      <a:lnTo>
                        <a:pt x="1616" y="1378"/>
                      </a:lnTo>
                      <a:lnTo>
                        <a:pt x="1622" y="1374"/>
                      </a:lnTo>
                      <a:lnTo>
                        <a:pt x="1630" y="1364"/>
                      </a:lnTo>
                      <a:lnTo>
                        <a:pt x="1630" y="1364"/>
                      </a:lnTo>
                      <a:lnTo>
                        <a:pt x="1632" y="1360"/>
                      </a:lnTo>
                      <a:lnTo>
                        <a:pt x="1632" y="1354"/>
                      </a:lnTo>
                      <a:lnTo>
                        <a:pt x="1632" y="1338"/>
                      </a:lnTo>
                      <a:lnTo>
                        <a:pt x="1632" y="1316"/>
                      </a:lnTo>
                      <a:lnTo>
                        <a:pt x="1632" y="1316"/>
                      </a:lnTo>
                      <a:lnTo>
                        <a:pt x="1632" y="1310"/>
                      </a:lnTo>
                      <a:lnTo>
                        <a:pt x="1634" y="1294"/>
                      </a:lnTo>
                      <a:lnTo>
                        <a:pt x="1638" y="1286"/>
                      </a:lnTo>
                      <a:lnTo>
                        <a:pt x="1642" y="1280"/>
                      </a:lnTo>
                      <a:lnTo>
                        <a:pt x="1650" y="1274"/>
                      </a:lnTo>
                      <a:lnTo>
                        <a:pt x="1662" y="1272"/>
                      </a:lnTo>
                      <a:lnTo>
                        <a:pt x="1662" y="1272"/>
                      </a:lnTo>
                      <a:lnTo>
                        <a:pt x="1674" y="1272"/>
                      </a:lnTo>
                      <a:lnTo>
                        <a:pt x="1684" y="1268"/>
                      </a:lnTo>
                      <a:lnTo>
                        <a:pt x="1692" y="1264"/>
                      </a:lnTo>
                      <a:lnTo>
                        <a:pt x="1698" y="1258"/>
                      </a:lnTo>
                      <a:lnTo>
                        <a:pt x="1706" y="1248"/>
                      </a:lnTo>
                      <a:lnTo>
                        <a:pt x="1708" y="1244"/>
                      </a:lnTo>
                      <a:lnTo>
                        <a:pt x="1710" y="1212"/>
                      </a:lnTo>
                      <a:lnTo>
                        <a:pt x="1710" y="1212"/>
                      </a:lnTo>
                      <a:lnTo>
                        <a:pt x="1710" y="1206"/>
                      </a:lnTo>
                      <a:lnTo>
                        <a:pt x="1708" y="1192"/>
                      </a:lnTo>
                      <a:lnTo>
                        <a:pt x="1710" y="1184"/>
                      </a:lnTo>
                      <a:lnTo>
                        <a:pt x="1712" y="1176"/>
                      </a:lnTo>
                      <a:lnTo>
                        <a:pt x="1718" y="1170"/>
                      </a:lnTo>
                      <a:lnTo>
                        <a:pt x="1726" y="1166"/>
                      </a:lnTo>
                      <a:lnTo>
                        <a:pt x="1726" y="1166"/>
                      </a:lnTo>
                      <a:lnTo>
                        <a:pt x="1734" y="1162"/>
                      </a:lnTo>
                      <a:lnTo>
                        <a:pt x="1738" y="1156"/>
                      </a:lnTo>
                      <a:lnTo>
                        <a:pt x="1742" y="1148"/>
                      </a:lnTo>
                      <a:lnTo>
                        <a:pt x="1746" y="1142"/>
                      </a:lnTo>
                      <a:lnTo>
                        <a:pt x="1748" y="1130"/>
                      </a:lnTo>
                      <a:lnTo>
                        <a:pt x="1748" y="1124"/>
                      </a:lnTo>
                      <a:lnTo>
                        <a:pt x="1736" y="1078"/>
                      </a:lnTo>
                      <a:lnTo>
                        <a:pt x="1724" y="1052"/>
                      </a:lnTo>
                      <a:lnTo>
                        <a:pt x="1706" y="1022"/>
                      </a:lnTo>
                      <a:lnTo>
                        <a:pt x="1702" y="1004"/>
                      </a:lnTo>
                      <a:lnTo>
                        <a:pt x="1706" y="988"/>
                      </a:lnTo>
                      <a:lnTo>
                        <a:pt x="1632" y="878"/>
                      </a:lnTo>
                      <a:lnTo>
                        <a:pt x="1632" y="878"/>
                      </a:lnTo>
                      <a:lnTo>
                        <a:pt x="1632" y="876"/>
                      </a:lnTo>
                      <a:lnTo>
                        <a:pt x="1632" y="874"/>
                      </a:lnTo>
                      <a:lnTo>
                        <a:pt x="1628" y="868"/>
                      </a:lnTo>
                      <a:lnTo>
                        <a:pt x="1620" y="858"/>
                      </a:lnTo>
                      <a:lnTo>
                        <a:pt x="1600" y="842"/>
                      </a:lnTo>
                      <a:lnTo>
                        <a:pt x="1572" y="820"/>
                      </a:lnTo>
                      <a:lnTo>
                        <a:pt x="1528" y="790"/>
                      </a:lnTo>
                      <a:lnTo>
                        <a:pt x="1466" y="754"/>
                      </a:lnTo>
                      <a:lnTo>
                        <a:pt x="1486" y="752"/>
                      </a:lnTo>
                      <a:lnTo>
                        <a:pt x="1556" y="746"/>
                      </a:lnTo>
                      <a:lnTo>
                        <a:pt x="1606" y="746"/>
                      </a:lnTo>
                      <a:lnTo>
                        <a:pt x="1660" y="746"/>
                      </a:lnTo>
                      <a:lnTo>
                        <a:pt x="1712" y="740"/>
                      </a:lnTo>
                      <a:lnTo>
                        <a:pt x="1712" y="740"/>
                      </a:lnTo>
                      <a:lnTo>
                        <a:pt x="1734" y="732"/>
                      </a:lnTo>
                      <a:lnTo>
                        <a:pt x="1750" y="724"/>
                      </a:lnTo>
                      <a:lnTo>
                        <a:pt x="1758" y="718"/>
                      </a:lnTo>
                      <a:lnTo>
                        <a:pt x="1762" y="714"/>
                      </a:lnTo>
                      <a:lnTo>
                        <a:pt x="1762" y="714"/>
                      </a:lnTo>
                      <a:lnTo>
                        <a:pt x="1776" y="694"/>
                      </a:lnTo>
                      <a:lnTo>
                        <a:pt x="1786" y="680"/>
                      </a:lnTo>
                      <a:lnTo>
                        <a:pt x="1802" y="660"/>
                      </a:lnTo>
                      <a:lnTo>
                        <a:pt x="1802" y="660"/>
                      </a:lnTo>
                      <a:lnTo>
                        <a:pt x="1818" y="640"/>
                      </a:lnTo>
                      <a:lnTo>
                        <a:pt x="1826" y="624"/>
                      </a:lnTo>
                      <a:lnTo>
                        <a:pt x="1830" y="614"/>
                      </a:lnTo>
                      <a:lnTo>
                        <a:pt x="1830" y="612"/>
                      </a:lnTo>
                      <a:lnTo>
                        <a:pt x="1830" y="612"/>
                      </a:lnTo>
                      <a:lnTo>
                        <a:pt x="1834" y="594"/>
                      </a:lnTo>
                      <a:lnTo>
                        <a:pt x="1840" y="582"/>
                      </a:lnTo>
                      <a:lnTo>
                        <a:pt x="1842" y="578"/>
                      </a:lnTo>
                      <a:lnTo>
                        <a:pt x="1846" y="574"/>
                      </a:lnTo>
                      <a:lnTo>
                        <a:pt x="1846" y="574"/>
                      </a:lnTo>
                      <a:lnTo>
                        <a:pt x="1850" y="572"/>
                      </a:lnTo>
                      <a:lnTo>
                        <a:pt x="1854" y="564"/>
                      </a:lnTo>
                      <a:lnTo>
                        <a:pt x="1864" y="546"/>
                      </a:lnTo>
                      <a:lnTo>
                        <a:pt x="1868" y="536"/>
                      </a:lnTo>
                      <a:lnTo>
                        <a:pt x="1870" y="526"/>
                      </a:lnTo>
                      <a:lnTo>
                        <a:pt x="1870" y="518"/>
                      </a:lnTo>
                      <a:lnTo>
                        <a:pt x="1868" y="512"/>
                      </a:lnTo>
                      <a:lnTo>
                        <a:pt x="1868" y="512"/>
                      </a:lnTo>
                      <a:lnTo>
                        <a:pt x="1864" y="506"/>
                      </a:lnTo>
                      <a:lnTo>
                        <a:pt x="1864" y="498"/>
                      </a:lnTo>
                      <a:lnTo>
                        <a:pt x="1866" y="492"/>
                      </a:lnTo>
                      <a:lnTo>
                        <a:pt x="1868" y="486"/>
                      </a:lnTo>
                      <a:lnTo>
                        <a:pt x="1872" y="476"/>
                      </a:lnTo>
                      <a:lnTo>
                        <a:pt x="1876" y="472"/>
                      </a:lnTo>
                      <a:lnTo>
                        <a:pt x="1876" y="472"/>
                      </a:lnTo>
                      <a:lnTo>
                        <a:pt x="1888" y="462"/>
                      </a:lnTo>
                      <a:lnTo>
                        <a:pt x="1894" y="454"/>
                      </a:lnTo>
                      <a:lnTo>
                        <a:pt x="1894" y="450"/>
                      </a:lnTo>
                      <a:lnTo>
                        <a:pt x="1894" y="446"/>
                      </a:lnTo>
                      <a:lnTo>
                        <a:pt x="1894" y="446"/>
                      </a:lnTo>
                      <a:lnTo>
                        <a:pt x="1890" y="442"/>
                      </a:lnTo>
                      <a:lnTo>
                        <a:pt x="1890" y="434"/>
                      </a:lnTo>
                      <a:lnTo>
                        <a:pt x="1892" y="416"/>
                      </a:lnTo>
                      <a:lnTo>
                        <a:pt x="1898" y="394"/>
                      </a:lnTo>
                      <a:lnTo>
                        <a:pt x="1898" y="394"/>
                      </a:lnTo>
                      <a:lnTo>
                        <a:pt x="1914" y="374"/>
                      </a:lnTo>
                      <a:lnTo>
                        <a:pt x="1926" y="360"/>
                      </a:lnTo>
                      <a:lnTo>
                        <a:pt x="1928" y="354"/>
                      </a:lnTo>
                      <a:lnTo>
                        <a:pt x="1930" y="350"/>
                      </a:lnTo>
                      <a:lnTo>
                        <a:pt x="1930" y="350"/>
                      </a:lnTo>
                      <a:lnTo>
                        <a:pt x="1934" y="340"/>
                      </a:lnTo>
                      <a:lnTo>
                        <a:pt x="1944" y="324"/>
                      </a:lnTo>
                      <a:lnTo>
                        <a:pt x="1956" y="310"/>
                      </a:lnTo>
                      <a:lnTo>
                        <a:pt x="1964" y="304"/>
                      </a:lnTo>
                      <a:lnTo>
                        <a:pt x="1972" y="300"/>
                      </a:lnTo>
                      <a:lnTo>
                        <a:pt x="1972" y="300"/>
                      </a:lnTo>
                      <a:lnTo>
                        <a:pt x="1978" y="296"/>
                      </a:lnTo>
                      <a:lnTo>
                        <a:pt x="1986" y="290"/>
                      </a:lnTo>
                      <a:lnTo>
                        <a:pt x="1996" y="278"/>
                      </a:lnTo>
                      <a:lnTo>
                        <a:pt x="2004" y="264"/>
                      </a:lnTo>
                      <a:lnTo>
                        <a:pt x="2004" y="264"/>
                      </a:lnTo>
                      <a:lnTo>
                        <a:pt x="2010" y="252"/>
                      </a:lnTo>
                      <a:lnTo>
                        <a:pt x="2016" y="240"/>
                      </a:lnTo>
                      <a:lnTo>
                        <a:pt x="2020" y="236"/>
                      </a:lnTo>
                      <a:lnTo>
                        <a:pt x="2024" y="234"/>
                      </a:lnTo>
                      <a:lnTo>
                        <a:pt x="2024" y="234"/>
                      </a:lnTo>
                      <a:lnTo>
                        <a:pt x="2030" y="232"/>
                      </a:lnTo>
                      <a:lnTo>
                        <a:pt x="2034" y="226"/>
                      </a:lnTo>
                      <a:lnTo>
                        <a:pt x="2046" y="214"/>
                      </a:lnTo>
                      <a:lnTo>
                        <a:pt x="2056" y="198"/>
                      </a:lnTo>
                      <a:lnTo>
                        <a:pt x="2078" y="154"/>
                      </a:lnTo>
                      <a:lnTo>
                        <a:pt x="2090" y="112"/>
                      </a:lnTo>
                      <a:lnTo>
                        <a:pt x="2088" y="78"/>
                      </a:lnTo>
                      <a:close/>
                      <a:moveTo>
                        <a:pt x="1040" y="574"/>
                      </a:moveTo>
                      <a:lnTo>
                        <a:pt x="1040" y="574"/>
                      </a:lnTo>
                      <a:lnTo>
                        <a:pt x="1040" y="574"/>
                      </a:lnTo>
                      <a:lnTo>
                        <a:pt x="1040" y="574"/>
                      </a:lnTo>
                      <a:lnTo>
                        <a:pt x="1040" y="574"/>
                      </a:lnTo>
                      <a:close/>
                    </a:path>
                  </a:pathLst>
                </a:custGeom>
                <a:solidFill>
                  <a:schemeClr val="tx2">
                    <a:lumMod val="60000"/>
                    <a:lumOff val="40000"/>
                    <a:alpha val="10000"/>
                  </a:schemeClr>
                </a:solidFill>
                <a:ln w="9525">
                  <a:solidFill>
                    <a:schemeClr val="tx2">
                      <a:lumMod val="60000"/>
                      <a:lumOff val="40000"/>
                      <a:alpha val="9000"/>
                    </a:schemeClr>
                  </a:solidFill>
                  <a:round/>
                  <a:headEnd/>
                  <a:tailEnd/>
                </a:ln>
                <a:effectLst>
                  <a:glow rad="63500">
                    <a:schemeClr val="tx2">
                      <a:lumMod val="60000"/>
                      <a:lumOff val="40000"/>
                      <a:alpha val="28000"/>
                    </a:schemeClr>
                  </a:glow>
                  <a:softEdge rad="12700"/>
                </a:effectLst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</p:grpSp>
          <p:grpSp>
            <p:nvGrpSpPr>
              <p:cNvPr id="25" name="Group 154"/>
              <p:cNvGrpSpPr>
                <a:grpSpLocks noChangeAspect="1"/>
              </p:cNvGrpSpPr>
              <p:nvPr/>
            </p:nvGrpSpPr>
            <p:grpSpPr>
              <a:xfrm rot="2047758">
                <a:off x="6509445" y="1366517"/>
                <a:ext cx="1457110" cy="1131216"/>
                <a:chOff x="381000" y="3581400"/>
                <a:chExt cx="3435350" cy="2667000"/>
              </a:xfrm>
              <a:solidFill>
                <a:schemeClr val="bg2">
                  <a:lumMod val="60000"/>
                  <a:lumOff val="40000"/>
                  <a:alpha val="18000"/>
                </a:schemeClr>
              </a:solidFill>
            </p:grpSpPr>
            <p:sp>
              <p:nvSpPr>
                <p:cNvPr id="167" name="Freeform 72"/>
                <p:cNvSpPr>
                  <a:spLocks/>
                </p:cNvSpPr>
                <p:nvPr/>
              </p:nvSpPr>
              <p:spPr bwMode="auto">
                <a:xfrm>
                  <a:off x="1644650" y="4162425"/>
                  <a:ext cx="441325" cy="657225"/>
                </a:xfrm>
                <a:custGeom>
                  <a:avLst/>
                  <a:gdLst/>
                  <a:ahLst/>
                  <a:cxnLst>
                    <a:cxn ang="0">
                      <a:pos x="276" y="414"/>
                    </a:cxn>
                    <a:cxn ang="0">
                      <a:pos x="276" y="414"/>
                    </a:cxn>
                    <a:cxn ang="0">
                      <a:pos x="278" y="414"/>
                    </a:cxn>
                    <a:cxn ang="0">
                      <a:pos x="278" y="412"/>
                    </a:cxn>
                    <a:cxn ang="0">
                      <a:pos x="278" y="412"/>
                    </a:cxn>
                    <a:cxn ang="0">
                      <a:pos x="270" y="396"/>
                    </a:cxn>
                    <a:cxn ang="0">
                      <a:pos x="54" y="60"/>
                    </a:cxn>
                    <a:cxn ang="0">
                      <a:pos x="54" y="60"/>
                    </a:cxn>
                    <a:cxn ang="0">
                      <a:pos x="38" y="32"/>
                    </a:cxn>
                    <a:cxn ang="0">
                      <a:pos x="36" y="28"/>
                    </a:cxn>
                    <a:cxn ang="0">
                      <a:pos x="36" y="28"/>
                    </a:cxn>
                    <a:cxn ang="0">
                      <a:pos x="26" y="14"/>
                    </a:cxn>
                    <a:cxn ang="0">
                      <a:pos x="14" y="4"/>
                    </a:cxn>
                    <a:cxn ang="0">
                      <a:pos x="10" y="2"/>
                    </a:cxn>
                    <a:cxn ang="0">
                      <a:pos x="10" y="2"/>
                    </a:cxn>
                    <a:cxn ang="0">
                      <a:pos x="6" y="0"/>
                    </a:cxn>
                    <a:cxn ang="0">
                      <a:pos x="2" y="0"/>
                    </a:cxn>
                    <a:cxn ang="0">
                      <a:pos x="0" y="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4" y="18"/>
                    </a:cxn>
                    <a:cxn ang="0">
                      <a:pos x="12" y="28"/>
                    </a:cxn>
                    <a:cxn ang="0">
                      <a:pos x="12" y="28"/>
                    </a:cxn>
                    <a:cxn ang="0">
                      <a:pos x="22" y="36"/>
                    </a:cxn>
                    <a:cxn ang="0">
                      <a:pos x="30" y="48"/>
                    </a:cxn>
                    <a:cxn ang="0">
                      <a:pos x="264" y="402"/>
                    </a:cxn>
                    <a:cxn ang="0">
                      <a:pos x="264" y="402"/>
                    </a:cxn>
                    <a:cxn ang="0">
                      <a:pos x="270" y="410"/>
                    </a:cxn>
                    <a:cxn ang="0">
                      <a:pos x="276" y="414"/>
                    </a:cxn>
                    <a:cxn ang="0">
                      <a:pos x="276" y="414"/>
                    </a:cxn>
                  </a:cxnLst>
                  <a:rect l="0" t="0" r="r" b="b"/>
                  <a:pathLst>
                    <a:path w="278" h="414">
                      <a:moveTo>
                        <a:pt x="276" y="414"/>
                      </a:moveTo>
                      <a:lnTo>
                        <a:pt x="276" y="414"/>
                      </a:lnTo>
                      <a:lnTo>
                        <a:pt x="278" y="414"/>
                      </a:lnTo>
                      <a:lnTo>
                        <a:pt x="278" y="412"/>
                      </a:lnTo>
                      <a:lnTo>
                        <a:pt x="278" y="412"/>
                      </a:lnTo>
                      <a:lnTo>
                        <a:pt x="270" y="396"/>
                      </a:lnTo>
                      <a:lnTo>
                        <a:pt x="54" y="60"/>
                      </a:lnTo>
                      <a:lnTo>
                        <a:pt x="54" y="60"/>
                      </a:lnTo>
                      <a:lnTo>
                        <a:pt x="38" y="32"/>
                      </a:lnTo>
                      <a:lnTo>
                        <a:pt x="36" y="28"/>
                      </a:lnTo>
                      <a:lnTo>
                        <a:pt x="36" y="28"/>
                      </a:lnTo>
                      <a:lnTo>
                        <a:pt x="26" y="14"/>
                      </a:lnTo>
                      <a:lnTo>
                        <a:pt x="14" y="4"/>
                      </a:lnTo>
                      <a:lnTo>
                        <a:pt x="10" y="2"/>
                      </a:lnTo>
                      <a:lnTo>
                        <a:pt x="10" y="2"/>
                      </a:lnTo>
                      <a:lnTo>
                        <a:pt x="6" y="0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4" y="18"/>
                      </a:lnTo>
                      <a:lnTo>
                        <a:pt x="12" y="28"/>
                      </a:lnTo>
                      <a:lnTo>
                        <a:pt x="12" y="28"/>
                      </a:lnTo>
                      <a:lnTo>
                        <a:pt x="22" y="36"/>
                      </a:lnTo>
                      <a:lnTo>
                        <a:pt x="30" y="48"/>
                      </a:lnTo>
                      <a:lnTo>
                        <a:pt x="264" y="402"/>
                      </a:lnTo>
                      <a:lnTo>
                        <a:pt x="264" y="402"/>
                      </a:lnTo>
                      <a:lnTo>
                        <a:pt x="270" y="410"/>
                      </a:lnTo>
                      <a:lnTo>
                        <a:pt x="276" y="414"/>
                      </a:lnTo>
                      <a:lnTo>
                        <a:pt x="276" y="41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68" name="Freeform 73"/>
                <p:cNvSpPr>
                  <a:spLocks/>
                </p:cNvSpPr>
                <p:nvPr/>
              </p:nvSpPr>
              <p:spPr bwMode="auto">
                <a:xfrm>
                  <a:off x="2089150" y="4835525"/>
                  <a:ext cx="1588" cy="3175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2"/>
                    </a:cxn>
                    <a:cxn ang="0">
                      <a:pos x="0" y="2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h="2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69" name="Freeform 74"/>
                <p:cNvSpPr>
                  <a:spLocks/>
                </p:cNvSpPr>
                <p:nvPr/>
              </p:nvSpPr>
              <p:spPr bwMode="auto">
                <a:xfrm>
                  <a:off x="2117725" y="4162425"/>
                  <a:ext cx="444500" cy="657225"/>
                </a:xfrm>
                <a:custGeom>
                  <a:avLst/>
                  <a:gdLst/>
                  <a:ahLst/>
                  <a:cxnLst>
                    <a:cxn ang="0">
                      <a:pos x="4" y="414"/>
                    </a:cxn>
                    <a:cxn ang="0">
                      <a:pos x="4" y="414"/>
                    </a:cxn>
                    <a:cxn ang="0">
                      <a:pos x="8" y="410"/>
                    </a:cxn>
                    <a:cxn ang="0">
                      <a:pos x="16" y="402"/>
                    </a:cxn>
                    <a:cxn ang="0">
                      <a:pos x="248" y="48"/>
                    </a:cxn>
                    <a:cxn ang="0">
                      <a:pos x="248" y="48"/>
                    </a:cxn>
                    <a:cxn ang="0">
                      <a:pos x="258" y="36"/>
                    </a:cxn>
                    <a:cxn ang="0">
                      <a:pos x="266" y="28"/>
                    </a:cxn>
                    <a:cxn ang="0">
                      <a:pos x="266" y="28"/>
                    </a:cxn>
                    <a:cxn ang="0">
                      <a:pos x="274" y="18"/>
                    </a:cxn>
                    <a:cxn ang="0">
                      <a:pos x="280" y="6"/>
                    </a:cxn>
                    <a:cxn ang="0">
                      <a:pos x="280" y="6"/>
                    </a:cxn>
                    <a:cxn ang="0">
                      <a:pos x="280" y="2"/>
                    </a:cxn>
                    <a:cxn ang="0">
                      <a:pos x="278" y="0"/>
                    </a:cxn>
                    <a:cxn ang="0">
                      <a:pos x="274" y="0"/>
                    </a:cxn>
                    <a:cxn ang="0">
                      <a:pos x="268" y="2"/>
                    </a:cxn>
                    <a:cxn ang="0">
                      <a:pos x="266" y="4"/>
                    </a:cxn>
                    <a:cxn ang="0">
                      <a:pos x="266" y="4"/>
                    </a:cxn>
                    <a:cxn ang="0">
                      <a:pos x="254" y="14"/>
                    </a:cxn>
                    <a:cxn ang="0">
                      <a:pos x="244" y="28"/>
                    </a:cxn>
                    <a:cxn ang="0">
                      <a:pos x="240" y="32"/>
                    </a:cxn>
                    <a:cxn ang="0">
                      <a:pos x="240" y="32"/>
                    </a:cxn>
                    <a:cxn ang="0">
                      <a:pos x="224" y="60"/>
                    </a:cxn>
                    <a:cxn ang="0">
                      <a:pos x="10" y="396"/>
                    </a:cxn>
                    <a:cxn ang="0">
                      <a:pos x="10" y="396"/>
                    </a:cxn>
                    <a:cxn ang="0">
                      <a:pos x="0" y="412"/>
                    </a:cxn>
                    <a:cxn ang="0">
                      <a:pos x="0" y="412"/>
                    </a:cxn>
                    <a:cxn ang="0">
                      <a:pos x="0" y="414"/>
                    </a:cxn>
                    <a:cxn ang="0">
                      <a:pos x="0" y="414"/>
                    </a:cxn>
                    <a:cxn ang="0">
                      <a:pos x="4" y="414"/>
                    </a:cxn>
                    <a:cxn ang="0">
                      <a:pos x="4" y="414"/>
                    </a:cxn>
                  </a:cxnLst>
                  <a:rect l="0" t="0" r="r" b="b"/>
                  <a:pathLst>
                    <a:path w="280" h="414">
                      <a:moveTo>
                        <a:pt x="4" y="414"/>
                      </a:moveTo>
                      <a:lnTo>
                        <a:pt x="4" y="414"/>
                      </a:lnTo>
                      <a:lnTo>
                        <a:pt x="8" y="410"/>
                      </a:lnTo>
                      <a:lnTo>
                        <a:pt x="16" y="402"/>
                      </a:lnTo>
                      <a:lnTo>
                        <a:pt x="248" y="48"/>
                      </a:lnTo>
                      <a:lnTo>
                        <a:pt x="248" y="48"/>
                      </a:lnTo>
                      <a:lnTo>
                        <a:pt x="258" y="36"/>
                      </a:lnTo>
                      <a:lnTo>
                        <a:pt x="266" y="28"/>
                      </a:lnTo>
                      <a:lnTo>
                        <a:pt x="266" y="28"/>
                      </a:lnTo>
                      <a:lnTo>
                        <a:pt x="274" y="18"/>
                      </a:lnTo>
                      <a:lnTo>
                        <a:pt x="280" y="6"/>
                      </a:lnTo>
                      <a:lnTo>
                        <a:pt x="280" y="6"/>
                      </a:lnTo>
                      <a:lnTo>
                        <a:pt x="280" y="2"/>
                      </a:lnTo>
                      <a:lnTo>
                        <a:pt x="278" y="0"/>
                      </a:lnTo>
                      <a:lnTo>
                        <a:pt x="274" y="0"/>
                      </a:lnTo>
                      <a:lnTo>
                        <a:pt x="268" y="2"/>
                      </a:lnTo>
                      <a:lnTo>
                        <a:pt x="266" y="4"/>
                      </a:lnTo>
                      <a:lnTo>
                        <a:pt x="266" y="4"/>
                      </a:lnTo>
                      <a:lnTo>
                        <a:pt x="254" y="14"/>
                      </a:lnTo>
                      <a:lnTo>
                        <a:pt x="244" y="28"/>
                      </a:lnTo>
                      <a:lnTo>
                        <a:pt x="240" y="32"/>
                      </a:lnTo>
                      <a:lnTo>
                        <a:pt x="240" y="32"/>
                      </a:lnTo>
                      <a:lnTo>
                        <a:pt x="224" y="60"/>
                      </a:lnTo>
                      <a:lnTo>
                        <a:pt x="10" y="396"/>
                      </a:lnTo>
                      <a:lnTo>
                        <a:pt x="10" y="396"/>
                      </a:lnTo>
                      <a:lnTo>
                        <a:pt x="0" y="412"/>
                      </a:lnTo>
                      <a:lnTo>
                        <a:pt x="0" y="412"/>
                      </a:lnTo>
                      <a:lnTo>
                        <a:pt x="0" y="414"/>
                      </a:lnTo>
                      <a:lnTo>
                        <a:pt x="0" y="414"/>
                      </a:lnTo>
                      <a:lnTo>
                        <a:pt x="4" y="414"/>
                      </a:lnTo>
                      <a:lnTo>
                        <a:pt x="4" y="41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70" name="Freeform 75"/>
                <p:cNvSpPr>
                  <a:spLocks noEditPoints="1"/>
                </p:cNvSpPr>
                <p:nvPr/>
              </p:nvSpPr>
              <p:spPr bwMode="auto">
                <a:xfrm>
                  <a:off x="381000" y="3581400"/>
                  <a:ext cx="3435350" cy="2667000"/>
                </a:xfrm>
                <a:custGeom>
                  <a:avLst/>
                  <a:gdLst/>
                  <a:ahLst/>
                  <a:cxnLst>
                    <a:cxn ang="0">
                      <a:pos x="2160" y="44"/>
                    </a:cxn>
                    <a:cxn ang="0">
                      <a:pos x="2102" y="6"/>
                    </a:cxn>
                    <a:cxn ang="0">
                      <a:pos x="1752" y="118"/>
                    </a:cxn>
                    <a:cxn ang="0">
                      <a:pos x="1142" y="870"/>
                    </a:cxn>
                    <a:cxn ang="0">
                      <a:pos x="1126" y="832"/>
                    </a:cxn>
                    <a:cxn ang="0">
                      <a:pos x="1126" y="794"/>
                    </a:cxn>
                    <a:cxn ang="0">
                      <a:pos x="1100" y="780"/>
                    </a:cxn>
                    <a:cxn ang="0">
                      <a:pos x="1080" y="778"/>
                    </a:cxn>
                    <a:cxn ang="0">
                      <a:pos x="1068" y="788"/>
                    </a:cxn>
                    <a:cxn ang="0">
                      <a:pos x="1034" y="802"/>
                    </a:cxn>
                    <a:cxn ang="0">
                      <a:pos x="1024" y="846"/>
                    </a:cxn>
                    <a:cxn ang="0">
                      <a:pos x="690" y="370"/>
                    </a:cxn>
                    <a:cxn ang="0">
                      <a:pos x="118" y="0"/>
                    </a:cxn>
                    <a:cxn ang="0">
                      <a:pos x="32" y="18"/>
                    </a:cxn>
                    <a:cxn ang="0">
                      <a:pos x="2" y="64"/>
                    </a:cxn>
                    <a:cxn ang="0">
                      <a:pos x="108" y="686"/>
                    </a:cxn>
                    <a:cxn ang="0">
                      <a:pos x="348" y="952"/>
                    </a:cxn>
                    <a:cxn ang="0">
                      <a:pos x="504" y="1020"/>
                    </a:cxn>
                    <a:cxn ang="0">
                      <a:pos x="346" y="1198"/>
                    </a:cxn>
                    <a:cxn ang="0">
                      <a:pos x="330" y="1284"/>
                    </a:cxn>
                    <a:cxn ang="0">
                      <a:pos x="372" y="1442"/>
                    </a:cxn>
                    <a:cxn ang="0">
                      <a:pos x="406" y="1476"/>
                    </a:cxn>
                    <a:cxn ang="0">
                      <a:pos x="436" y="1500"/>
                    </a:cxn>
                    <a:cxn ang="0">
                      <a:pos x="478" y="1550"/>
                    </a:cxn>
                    <a:cxn ang="0">
                      <a:pos x="516" y="1562"/>
                    </a:cxn>
                    <a:cxn ang="0">
                      <a:pos x="558" y="1608"/>
                    </a:cxn>
                    <a:cxn ang="0">
                      <a:pos x="622" y="1636"/>
                    </a:cxn>
                    <a:cxn ang="0">
                      <a:pos x="708" y="1676"/>
                    </a:cxn>
                    <a:cxn ang="0">
                      <a:pos x="742" y="1660"/>
                    </a:cxn>
                    <a:cxn ang="0">
                      <a:pos x="836" y="1606"/>
                    </a:cxn>
                    <a:cxn ang="0">
                      <a:pos x="892" y="1528"/>
                    </a:cxn>
                    <a:cxn ang="0">
                      <a:pos x="1012" y="1188"/>
                    </a:cxn>
                    <a:cxn ang="0">
                      <a:pos x="1016" y="1342"/>
                    </a:cxn>
                    <a:cxn ang="0">
                      <a:pos x="1018" y="1494"/>
                    </a:cxn>
                    <a:cxn ang="0">
                      <a:pos x="1120" y="1598"/>
                    </a:cxn>
                    <a:cxn ang="0">
                      <a:pos x="1146" y="1430"/>
                    </a:cxn>
                    <a:cxn ang="0">
                      <a:pos x="1128" y="1158"/>
                    </a:cxn>
                    <a:cxn ang="0">
                      <a:pos x="1150" y="1176"/>
                    </a:cxn>
                    <a:cxn ang="0">
                      <a:pos x="1274" y="1528"/>
                    </a:cxn>
                    <a:cxn ang="0">
                      <a:pos x="1370" y="1646"/>
                    </a:cxn>
                    <a:cxn ang="0">
                      <a:pos x="1424" y="1660"/>
                    </a:cxn>
                    <a:cxn ang="0">
                      <a:pos x="1458" y="1676"/>
                    </a:cxn>
                    <a:cxn ang="0">
                      <a:pos x="1544" y="1636"/>
                    </a:cxn>
                    <a:cxn ang="0">
                      <a:pos x="1608" y="1608"/>
                    </a:cxn>
                    <a:cxn ang="0">
                      <a:pos x="1650" y="1562"/>
                    </a:cxn>
                    <a:cxn ang="0">
                      <a:pos x="1688" y="1550"/>
                    </a:cxn>
                    <a:cxn ang="0">
                      <a:pos x="1730" y="1500"/>
                    </a:cxn>
                    <a:cxn ang="0">
                      <a:pos x="1760" y="1476"/>
                    </a:cxn>
                    <a:cxn ang="0">
                      <a:pos x="1794" y="1442"/>
                    </a:cxn>
                    <a:cxn ang="0">
                      <a:pos x="1836" y="1284"/>
                    </a:cxn>
                    <a:cxn ang="0">
                      <a:pos x="1820" y="1198"/>
                    </a:cxn>
                    <a:cxn ang="0">
                      <a:pos x="1662" y="1020"/>
                    </a:cxn>
                    <a:cxn ang="0">
                      <a:pos x="1882" y="942"/>
                    </a:cxn>
                    <a:cxn ang="0">
                      <a:pos x="2086" y="544"/>
                    </a:cxn>
                    <a:cxn ang="0">
                      <a:pos x="1076" y="792"/>
                    </a:cxn>
                  </a:cxnLst>
                  <a:rect l="0" t="0" r="r" b="b"/>
                  <a:pathLst>
                    <a:path w="2164" h="1680">
                      <a:moveTo>
                        <a:pt x="2162" y="70"/>
                      </a:moveTo>
                      <a:lnTo>
                        <a:pt x="2162" y="70"/>
                      </a:lnTo>
                      <a:lnTo>
                        <a:pt x="2164" y="64"/>
                      </a:lnTo>
                      <a:lnTo>
                        <a:pt x="2164" y="60"/>
                      </a:lnTo>
                      <a:lnTo>
                        <a:pt x="2164" y="52"/>
                      </a:lnTo>
                      <a:lnTo>
                        <a:pt x="2160" y="44"/>
                      </a:lnTo>
                      <a:lnTo>
                        <a:pt x="2156" y="36"/>
                      </a:lnTo>
                      <a:lnTo>
                        <a:pt x="2146" y="28"/>
                      </a:lnTo>
                      <a:lnTo>
                        <a:pt x="2134" y="18"/>
                      </a:lnTo>
                      <a:lnTo>
                        <a:pt x="2134" y="18"/>
                      </a:lnTo>
                      <a:lnTo>
                        <a:pt x="2118" y="12"/>
                      </a:lnTo>
                      <a:lnTo>
                        <a:pt x="2102" y="6"/>
                      </a:lnTo>
                      <a:lnTo>
                        <a:pt x="2086" y="4"/>
                      </a:lnTo>
                      <a:lnTo>
                        <a:pt x="2072" y="2"/>
                      </a:lnTo>
                      <a:lnTo>
                        <a:pt x="2048" y="0"/>
                      </a:lnTo>
                      <a:lnTo>
                        <a:pt x="2038" y="0"/>
                      </a:lnTo>
                      <a:lnTo>
                        <a:pt x="1904" y="40"/>
                      </a:lnTo>
                      <a:lnTo>
                        <a:pt x="1752" y="118"/>
                      </a:lnTo>
                      <a:lnTo>
                        <a:pt x="1598" y="244"/>
                      </a:lnTo>
                      <a:lnTo>
                        <a:pt x="1476" y="370"/>
                      </a:lnTo>
                      <a:lnTo>
                        <a:pt x="1312" y="580"/>
                      </a:lnTo>
                      <a:lnTo>
                        <a:pt x="1216" y="732"/>
                      </a:lnTo>
                      <a:lnTo>
                        <a:pt x="1160" y="836"/>
                      </a:lnTo>
                      <a:lnTo>
                        <a:pt x="1142" y="870"/>
                      </a:lnTo>
                      <a:lnTo>
                        <a:pt x="1142" y="870"/>
                      </a:lnTo>
                      <a:lnTo>
                        <a:pt x="1142" y="860"/>
                      </a:lnTo>
                      <a:lnTo>
                        <a:pt x="1142" y="860"/>
                      </a:lnTo>
                      <a:lnTo>
                        <a:pt x="1142" y="856"/>
                      </a:lnTo>
                      <a:lnTo>
                        <a:pt x="1138" y="848"/>
                      </a:lnTo>
                      <a:lnTo>
                        <a:pt x="1126" y="832"/>
                      </a:lnTo>
                      <a:lnTo>
                        <a:pt x="1126" y="832"/>
                      </a:lnTo>
                      <a:lnTo>
                        <a:pt x="1132" y="822"/>
                      </a:lnTo>
                      <a:lnTo>
                        <a:pt x="1134" y="812"/>
                      </a:lnTo>
                      <a:lnTo>
                        <a:pt x="1134" y="812"/>
                      </a:lnTo>
                      <a:lnTo>
                        <a:pt x="1132" y="802"/>
                      </a:lnTo>
                      <a:lnTo>
                        <a:pt x="1126" y="794"/>
                      </a:lnTo>
                      <a:lnTo>
                        <a:pt x="1118" y="788"/>
                      </a:lnTo>
                      <a:lnTo>
                        <a:pt x="1108" y="786"/>
                      </a:lnTo>
                      <a:lnTo>
                        <a:pt x="1108" y="786"/>
                      </a:lnTo>
                      <a:lnTo>
                        <a:pt x="1104" y="786"/>
                      </a:lnTo>
                      <a:lnTo>
                        <a:pt x="1108" y="780"/>
                      </a:lnTo>
                      <a:lnTo>
                        <a:pt x="1100" y="780"/>
                      </a:lnTo>
                      <a:lnTo>
                        <a:pt x="1094" y="780"/>
                      </a:lnTo>
                      <a:lnTo>
                        <a:pt x="1094" y="780"/>
                      </a:lnTo>
                      <a:lnTo>
                        <a:pt x="1086" y="774"/>
                      </a:lnTo>
                      <a:lnTo>
                        <a:pt x="1086" y="776"/>
                      </a:lnTo>
                      <a:lnTo>
                        <a:pt x="1084" y="774"/>
                      </a:lnTo>
                      <a:lnTo>
                        <a:pt x="1080" y="778"/>
                      </a:lnTo>
                      <a:lnTo>
                        <a:pt x="1074" y="776"/>
                      </a:lnTo>
                      <a:lnTo>
                        <a:pt x="1074" y="780"/>
                      </a:lnTo>
                      <a:lnTo>
                        <a:pt x="1068" y="780"/>
                      </a:lnTo>
                      <a:lnTo>
                        <a:pt x="1064" y="780"/>
                      </a:lnTo>
                      <a:lnTo>
                        <a:pt x="1068" y="788"/>
                      </a:lnTo>
                      <a:lnTo>
                        <a:pt x="1068" y="788"/>
                      </a:lnTo>
                      <a:lnTo>
                        <a:pt x="1068" y="788"/>
                      </a:lnTo>
                      <a:lnTo>
                        <a:pt x="1058" y="786"/>
                      </a:lnTo>
                      <a:lnTo>
                        <a:pt x="1058" y="786"/>
                      </a:lnTo>
                      <a:lnTo>
                        <a:pt x="1048" y="788"/>
                      </a:lnTo>
                      <a:lnTo>
                        <a:pt x="1040" y="794"/>
                      </a:lnTo>
                      <a:lnTo>
                        <a:pt x="1034" y="802"/>
                      </a:lnTo>
                      <a:lnTo>
                        <a:pt x="1032" y="812"/>
                      </a:lnTo>
                      <a:lnTo>
                        <a:pt x="1032" y="812"/>
                      </a:lnTo>
                      <a:lnTo>
                        <a:pt x="1034" y="820"/>
                      </a:lnTo>
                      <a:lnTo>
                        <a:pt x="1036" y="828"/>
                      </a:lnTo>
                      <a:lnTo>
                        <a:pt x="1036" y="828"/>
                      </a:lnTo>
                      <a:lnTo>
                        <a:pt x="1024" y="846"/>
                      </a:lnTo>
                      <a:lnTo>
                        <a:pt x="1020" y="854"/>
                      </a:lnTo>
                      <a:lnTo>
                        <a:pt x="1018" y="860"/>
                      </a:lnTo>
                      <a:lnTo>
                        <a:pt x="1006" y="836"/>
                      </a:lnTo>
                      <a:lnTo>
                        <a:pt x="950" y="732"/>
                      </a:lnTo>
                      <a:lnTo>
                        <a:pt x="854" y="580"/>
                      </a:lnTo>
                      <a:lnTo>
                        <a:pt x="690" y="370"/>
                      </a:lnTo>
                      <a:lnTo>
                        <a:pt x="568" y="244"/>
                      </a:lnTo>
                      <a:lnTo>
                        <a:pt x="412" y="118"/>
                      </a:lnTo>
                      <a:lnTo>
                        <a:pt x="262" y="40"/>
                      </a:lnTo>
                      <a:lnTo>
                        <a:pt x="128" y="0"/>
                      </a:lnTo>
                      <a:lnTo>
                        <a:pt x="128" y="0"/>
                      </a:lnTo>
                      <a:lnTo>
                        <a:pt x="118" y="0"/>
                      </a:lnTo>
                      <a:lnTo>
                        <a:pt x="94" y="2"/>
                      </a:lnTo>
                      <a:lnTo>
                        <a:pt x="80" y="4"/>
                      </a:lnTo>
                      <a:lnTo>
                        <a:pt x="64" y="6"/>
                      </a:lnTo>
                      <a:lnTo>
                        <a:pt x="48" y="12"/>
                      </a:lnTo>
                      <a:lnTo>
                        <a:pt x="32" y="18"/>
                      </a:lnTo>
                      <a:lnTo>
                        <a:pt x="32" y="18"/>
                      </a:lnTo>
                      <a:lnTo>
                        <a:pt x="20" y="28"/>
                      </a:lnTo>
                      <a:lnTo>
                        <a:pt x="10" y="36"/>
                      </a:lnTo>
                      <a:lnTo>
                        <a:pt x="6" y="44"/>
                      </a:lnTo>
                      <a:lnTo>
                        <a:pt x="2" y="52"/>
                      </a:lnTo>
                      <a:lnTo>
                        <a:pt x="2" y="60"/>
                      </a:lnTo>
                      <a:lnTo>
                        <a:pt x="2" y="64"/>
                      </a:lnTo>
                      <a:lnTo>
                        <a:pt x="4" y="70"/>
                      </a:lnTo>
                      <a:lnTo>
                        <a:pt x="0" y="114"/>
                      </a:lnTo>
                      <a:lnTo>
                        <a:pt x="12" y="226"/>
                      </a:lnTo>
                      <a:lnTo>
                        <a:pt x="58" y="452"/>
                      </a:lnTo>
                      <a:lnTo>
                        <a:pt x="80" y="544"/>
                      </a:lnTo>
                      <a:lnTo>
                        <a:pt x="108" y="686"/>
                      </a:lnTo>
                      <a:lnTo>
                        <a:pt x="122" y="734"/>
                      </a:lnTo>
                      <a:lnTo>
                        <a:pt x="154" y="810"/>
                      </a:lnTo>
                      <a:lnTo>
                        <a:pt x="196" y="876"/>
                      </a:lnTo>
                      <a:lnTo>
                        <a:pt x="240" y="918"/>
                      </a:lnTo>
                      <a:lnTo>
                        <a:pt x="284" y="942"/>
                      </a:lnTo>
                      <a:lnTo>
                        <a:pt x="348" y="952"/>
                      </a:lnTo>
                      <a:lnTo>
                        <a:pt x="410" y="960"/>
                      </a:lnTo>
                      <a:lnTo>
                        <a:pt x="622" y="978"/>
                      </a:lnTo>
                      <a:lnTo>
                        <a:pt x="622" y="978"/>
                      </a:lnTo>
                      <a:lnTo>
                        <a:pt x="580" y="992"/>
                      </a:lnTo>
                      <a:lnTo>
                        <a:pt x="538" y="1006"/>
                      </a:lnTo>
                      <a:lnTo>
                        <a:pt x="504" y="1020"/>
                      </a:lnTo>
                      <a:lnTo>
                        <a:pt x="486" y="1028"/>
                      </a:lnTo>
                      <a:lnTo>
                        <a:pt x="486" y="1028"/>
                      </a:lnTo>
                      <a:lnTo>
                        <a:pt x="444" y="1066"/>
                      </a:lnTo>
                      <a:lnTo>
                        <a:pt x="410" y="1098"/>
                      </a:lnTo>
                      <a:lnTo>
                        <a:pt x="346" y="1198"/>
                      </a:lnTo>
                      <a:lnTo>
                        <a:pt x="346" y="1198"/>
                      </a:lnTo>
                      <a:lnTo>
                        <a:pt x="338" y="1222"/>
                      </a:lnTo>
                      <a:lnTo>
                        <a:pt x="330" y="1242"/>
                      </a:lnTo>
                      <a:lnTo>
                        <a:pt x="326" y="1256"/>
                      </a:lnTo>
                      <a:lnTo>
                        <a:pt x="326" y="1256"/>
                      </a:lnTo>
                      <a:lnTo>
                        <a:pt x="326" y="1270"/>
                      </a:lnTo>
                      <a:lnTo>
                        <a:pt x="330" y="1284"/>
                      </a:lnTo>
                      <a:lnTo>
                        <a:pt x="334" y="1302"/>
                      </a:lnTo>
                      <a:lnTo>
                        <a:pt x="334" y="1346"/>
                      </a:lnTo>
                      <a:lnTo>
                        <a:pt x="358" y="1386"/>
                      </a:lnTo>
                      <a:lnTo>
                        <a:pt x="370" y="1438"/>
                      </a:lnTo>
                      <a:lnTo>
                        <a:pt x="370" y="1438"/>
                      </a:lnTo>
                      <a:lnTo>
                        <a:pt x="372" y="1442"/>
                      </a:lnTo>
                      <a:lnTo>
                        <a:pt x="376" y="1454"/>
                      </a:lnTo>
                      <a:lnTo>
                        <a:pt x="380" y="1460"/>
                      </a:lnTo>
                      <a:lnTo>
                        <a:pt x="386" y="1466"/>
                      </a:lnTo>
                      <a:lnTo>
                        <a:pt x="396" y="1472"/>
                      </a:lnTo>
                      <a:lnTo>
                        <a:pt x="406" y="1476"/>
                      </a:lnTo>
                      <a:lnTo>
                        <a:pt x="406" y="1476"/>
                      </a:lnTo>
                      <a:lnTo>
                        <a:pt x="418" y="1480"/>
                      </a:lnTo>
                      <a:lnTo>
                        <a:pt x="424" y="1484"/>
                      </a:lnTo>
                      <a:lnTo>
                        <a:pt x="430" y="1488"/>
                      </a:lnTo>
                      <a:lnTo>
                        <a:pt x="434" y="1492"/>
                      </a:lnTo>
                      <a:lnTo>
                        <a:pt x="436" y="1498"/>
                      </a:lnTo>
                      <a:lnTo>
                        <a:pt x="436" y="1500"/>
                      </a:lnTo>
                      <a:lnTo>
                        <a:pt x="436" y="1500"/>
                      </a:lnTo>
                      <a:lnTo>
                        <a:pt x="444" y="1514"/>
                      </a:lnTo>
                      <a:lnTo>
                        <a:pt x="458" y="1534"/>
                      </a:lnTo>
                      <a:lnTo>
                        <a:pt x="458" y="1534"/>
                      </a:lnTo>
                      <a:lnTo>
                        <a:pt x="466" y="1540"/>
                      </a:lnTo>
                      <a:lnTo>
                        <a:pt x="478" y="1550"/>
                      </a:lnTo>
                      <a:lnTo>
                        <a:pt x="490" y="1556"/>
                      </a:lnTo>
                      <a:lnTo>
                        <a:pt x="498" y="1558"/>
                      </a:lnTo>
                      <a:lnTo>
                        <a:pt x="504" y="1558"/>
                      </a:lnTo>
                      <a:lnTo>
                        <a:pt x="504" y="1558"/>
                      </a:lnTo>
                      <a:lnTo>
                        <a:pt x="510" y="1558"/>
                      </a:lnTo>
                      <a:lnTo>
                        <a:pt x="516" y="1562"/>
                      </a:lnTo>
                      <a:lnTo>
                        <a:pt x="528" y="1572"/>
                      </a:lnTo>
                      <a:lnTo>
                        <a:pt x="536" y="1582"/>
                      </a:lnTo>
                      <a:lnTo>
                        <a:pt x="540" y="1588"/>
                      </a:lnTo>
                      <a:lnTo>
                        <a:pt x="540" y="1588"/>
                      </a:lnTo>
                      <a:lnTo>
                        <a:pt x="548" y="1598"/>
                      </a:lnTo>
                      <a:lnTo>
                        <a:pt x="558" y="1608"/>
                      </a:lnTo>
                      <a:lnTo>
                        <a:pt x="564" y="1612"/>
                      </a:lnTo>
                      <a:lnTo>
                        <a:pt x="570" y="1614"/>
                      </a:lnTo>
                      <a:lnTo>
                        <a:pt x="570" y="1614"/>
                      </a:lnTo>
                      <a:lnTo>
                        <a:pt x="586" y="1618"/>
                      </a:lnTo>
                      <a:lnTo>
                        <a:pt x="602" y="1626"/>
                      </a:lnTo>
                      <a:lnTo>
                        <a:pt x="622" y="1636"/>
                      </a:lnTo>
                      <a:lnTo>
                        <a:pt x="648" y="1656"/>
                      </a:lnTo>
                      <a:lnTo>
                        <a:pt x="676" y="1678"/>
                      </a:lnTo>
                      <a:lnTo>
                        <a:pt x="676" y="1678"/>
                      </a:lnTo>
                      <a:lnTo>
                        <a:pt x="682" y="1678"/>
                      </a:lnTo>
                      <a:lnTo>
                        <a:pt x="694" y="1680"/>
                      </a:lnTo>
                      <a:lnTo>
                        <a:pt x="708" y="1676"/>
                      </a:lnTo>
                      <a:lnTo>
                        <a:pt x="716" y="1674"/>
                      </a:lnTo>
                      <a:lnTo>
                        <a:pt x="724" y="1670"/>
                      </a:lnTo>
                      <a:lnTo>
                        <a:pt x="724" y="1670"/>
                      </a:lnTo>
                      <a:lnTo>
                        <a:pt x="730" y="1664"/>
                      </a:lnTo>
                      <a:lnTo>
                        <a:pt x="736" y="1662"/>
                      </a:lnTo>
                      <a:lnTo>
                        <a:pt x="742" y="1660"/>
                      </a:lnTo>
                      <a:lnTo>
                        <a:pt x="746" y="1660"/>
                      </a:lnTo>
                      <a:lnTo>
                        <a:pt x="754" y="1664"/>
                      </a:lnTo>
                      <a:lnTo>
                        <a:pt x="756" y="1664"/>
                      </a:lnTo>
                      <a:lnTo>
                        <a:pt x="772" y="1662"/>
                      </a:lnTo>
                      <a:lnTo>
                        <a:pt x="796" y="1646"/>
                      </a:lnTo>
                      <a:lnTo>
                        <a:pt x="836" y="1606"/>
                      </a:lnTo>
                      <a:lnTo>
                        <a:pt x="836" y="1606"/>
                      </a:lnTo>
                      <a:lnTo>
                        <a:pt x="840" y="1602"/>
                      </a:lnTo>
                      <a:lnTo>
                        <a:pt x="852" y="1588"/>
                      </a:lnTo>
                      <a:lnTo>
                        <a:pt x="870" y="1564"/>
                      </a:lnTo>
                      <a:lnTo>
                        <a:pt x="892" y="1528"/>
                      </a:lnTo>
                      <a:lnTo>
                        <a:pt x="892" y="1528"/>
                      </a:lnTo>
                      <a:lnTo>
                        <a:pt x="914" y="1478"/>
                      </a:lnTo>
                      <a:lnTo>
                        <a:pt x="938" y="1424"/>
                      </a:lnTo>
                      <a:lnTo>
                        <a:pt x="964" y="1362"/>
                      </a:lnTo>
                      <a:lnTo>
                        <a:pt x="964" y="1362"/>
                      </a:lnTo>
                      <a:lnTo>
                        <a:pt x="988" y="1268"/>
                      </a:lnTo>
                      <a:lnTo>
                        <a:pt x="1012" y="1188"/>
                      </a:lnTo>
                      <a:lnTo>
                        <a:pt x="1034" y="1116"/>
                      </a:lnTo>
                      <a:lnTo>
                        <a:pt x="1032" y="1158"/>
                      </a:lnTo>
                      <a:lnTo>
                        <a:pt x="1024" y="1232"/>
                      </a:lnTo>
                      <a:lnTo>
                        <a:pt x="1026" y="1256"/>
                      </a:lnTo>
                      <a:lnTo>
                        <a:pt x="1016" y="1290"/>
                      </a:lnTo>
                      <a:lnTo>
                        <a:pt x="1016" y="1342"/>
                      </a:lnTo>
                      <a:lnTo>
                        <a:pt x="1016" y="1356"/>
                      </a:lnTo>
                      <a:lnTo>
                        <a:pt x="1016" y="1430"/>
                      </a:lnTo>
                      <a:lnTo>
                        <a:pt x="1026" y="1436"/>
                      </a:lnTo>
                      <a:lnTo>
                        <a:pt x="1026" y="1446"/>
                      </a:lnTo>
                      <a:lnTo>
                        <a:pt x="1016" y="1458"/>
                      </a:lnTo>
                      <a:lnTo>
                        <a:pt x="1018" y="1494"/>
                      </a:lnTo>
                      <a:lnTo>
                        <a:pt x="1018" y="1552"/>
                      </a:lnTo>
                      <a:lnTo>
                        <a:pt x="1040" y="1598"/>
                      </a:lnTo>
                      <a:lnTo>
                        <a:pt x="1076" y="1628"/>
                      </a:lnTo>
                      <a:lnTo>
                        <a:pt x="1080" y="1596"/>
                      </a:lnTo>
                      <a:lnTo>
                        <a:pt x="1084" y="1628"/>
                      </a:lnTo>
                      <a:lnTo>
                        <a:pt x="1120" y="1598"/>
                      </a:lnTo>
                      <a:lnTo>
                        <a:pt x="1142" y="1552"/>
                      </a:lnTo>
                      <a:lnTo>
                        <a:pt x="1142" y="1494"/>
                      </a:lnTo>
                      <a:lnTo>
                        <a:pt x="1146" y="1458"/>
                      </a:lnTo>
                      <a:lnTo>
                        <a:pt x="1134" y="1446"/>
                      </a:lnTo>
                      <a:lnTo>
                        <a:pt x="1134" y="1436"/>
                      </a:lnTo>
                      <a:lnTo>
                        <a:pt x="1146" y="1430"/>
                      </a:lnTo>
                      <a:lnTo>
                        <a:pt x="1146" y="1356"/>
                      </a:lnTo>
                      <a:lnTo>
                        <a:pt x="1146" y="1342"/>
                      </a:lnTo>
                      <a:lnTo>
                        <a:pt x="1146" y="1290"/>
                      </a:lnTo>
                      <a:lnTo>
                        <a:pt x="1134" y="1256"/>
                      </a:lnTo>
                      <a:lnTo>
                        <a:pt x="1136" y="1232"/>
                      </a:lnTo>
                      <a:lnTo>
                        <a:pt x="1128" y="1158"/>
                      </a:lnTo>
                      <a:lnTo>
                        <a:pt x="1126" y="1116"/>
                      </a:lnTo>
                      <a:lnTo>
                        <a:pt x="1126" y="1116"/>
                      </a:lnTo>
                      <a:lnTo>
                        <a:pt x="1126" y="1106"/>
                      </a:lnTo>
                      <a:lnTo>
                        <a:pt x="1126" y="1106"/>
                      </a:lnTo>
                      <a:lnTo>
                        <a:pt x="1138" y="1136"/>
                      </a:lnTo>
                      <a:lnTo>
                        <a:pt x="1150" y="1176"/>
                      </a:lnTo>
                      <a:lnTo>
                        <a:pt x="1174" y="1260"/>
                      </a:lnTo>
                      <a:lnTo>
                        <a:pt x="1202" y="1362"/>
                      </a:lnTo>
                      <a:lnTo>
                        <a:pt x="1202" y="1362"/>
                      </a:lnTo>
                      <a:lnTo>
                        <a:pt x="1228" y="1424"/>
                      </a:lnTo>
                      <a:lnTo>
                        <a:pt x="1250" y="1478"/>
                      </a:lnTo>
                      <a:lnTo>
                        <a:pt x="1274" y="1528"/>
                      </a:lnTo>
                      <a:lnTo>
                        <a:pt x="1274" y="1528"/>
                      </a:lnTo>
                      <a:lnTo>
                        <a:pt x="1296" y="1564"/>
                      </a:lnTo>
                      <a:lnTo>
                        <a:pt x="1312" y="1588"/>
                      </a:lnTo>
                      <a:lnTo>
                        <a:pt x="1326" y="1602"/>
                      </a:lnTo>
                      <a:lnTo>
                        <a:pt x="1330" y="1606"/>
                      </a:lnTo>
                      <a:lnTo>
                        <a:pt x="1370" y="1646"/>
                      </a:lnTo>
                      <a:lnTo>
                        <a:pt x="1394" y="1662"/>
                      </a:lnTo>
                      <a:lnTo>
                        <a:pt x="1410" y="1664"/>
                      </a:lnTo>
                      <a:lnTo>
                        <a:pt x="1410" y="1664"/>
                      </a:lnTo>
                      <a:lnTo>
                        <a:pt x="1412" y="1664"/>
                      </a:lnTo>
                      <a:lnTo>
                        <a:pt x="1420" y="1660"/>
                      </a:lnTo>
                      <a:lnTo>
                        <a:pt x="1424" y="1660"/>
                      </a:lnTo>
                      <a:lnTo>
                        <a:pt x="1430" y="1662"/>
                      </a:lnTo>
                      <a:lnTo>
                        <a:pt x="1436" y="1664"/>
                      </a:lnTo>
                      <a:lnTo>
                        <a:pt x="1442" y="1670"/>
                      </a:lnTo>
                      <a:lnTo>
                        <a:pt x="1442" y="1670"/>
                      </a:lnTo>
                      <a:lnTo>
                        <a:pt x="1450" y="1674"/>
                      </a:lnTo>
                      <a:lnTo>
                        <a:pt x="1458" y="1676"/>
                      </a:lnTo>
                      <a:lnTo>
                        <a:pt x="1472" y="1680"/>
                      </a:lnTo>
                      <a:lnTo>
                        <a:pt x="1484" y="1678"/>
                      </a:lnTo>
                      <a:lnTo>
                        <a:pt x="1490" y="1678"/>
                      </a:lnTo>
                      <a:lnTo>
                        <a:pt x="1518" y="1656"/>
                      </a:lnTo>
                      <a:lnTo>
                        <a:pt x="1544" y="1636"/>
                      </a:lnTo>
                      <a:lnTo>
                        <a:pt x="1544" y="1636"/>
                      </a:lnTo>
                      <a:lnTo>
                        <a:pt x="1564" y="1626"/>
                      </a:lnTo>
                      <a:lnTo>
                        <a:pt x="1580" y="1618"/>
                      </a:lnTo>
                      <a:lnTo>
                        <a:pt x="1596" y="1614"/>
                      </a:lnTo>
                      <a:lnTo>
                        <a:pt x="1596" y="1614"/>
                      </a:lnTo>
                      <a:lnTo>
                        <a:pt x="1602" y="1612"/>
                      </a:lnTo>
                      <a:lnTo>
                        <a:pt x="1608" y="1608"/>
                      </a:lnTo>
                      <a:lnTo>
                        <a:pt x="1618" y="1598"/>
                      </a:lnTo>
                      <a:lnTo>
                        <a:pt x="1626" y="1588"/>
                      </a:lnTo>
                      <a:lnTo>
                        <a:pt x="1626" y="1588"/>
                      </a:lnTo>
                      <a:lnTo>
                        <a:pt x="1630" y="1582"/>
                      </a:lnTo>
                      <a:lnTo>
                        <a:pt x="1638" y="1572"/>
                      </a:lnTo>
                      <a:lnTo>
                        <a:pt x="1650" y="1562"/>
                      </a:lnTo>
                      <a:lnTo>
                        <a:pt x="1656" y="1558"/>
                      </a:lnTo>
                      <a:lnTo>
                        <a:pt x="1662" y="1558"/>
                      </a:lnTo>
                      <a:lnTo>
                        <a:pt x="1662" y="1558"/>
                      </a:lnTo>
                      <a:lnTo>
                        <a:pt x="1668" y="1558"/>
                      </a:lnTo>
                      <a:lnTo>
                        <a:pt x="1674" y="1556"/>
                      </a:lnTo>
                      <a:lnTo>
                        <a:pt x="1688" y="1550"/>
                      </a:lnTo>
                      <a:lnTo>
                        <a:pt x="1700" y="1540"/>
                      </a:lnTo>
                      <a:lnTo>
                        <a:pt x="1708" y="1534"/>
                      </a:lnTo>
                      <a:lnTo>
                        <a:pt x="1708" y="1534"/>
                      </a:lnTo>
                      <a:lnTo>
                        <a:pt x="1722" y="1514"/>
                      </a:lnTo>
                      <a:lnTo>
                        <a:pt x="1730" y="1500"/>
                      </a:lnTo>
                      <a:lnTo>
                        <a:pt x="1730" y="1500"/>
                      </a:lnTo>
                      <a:lnTo>
                        <a:pt x="1730" y="1498"/>
                      </a:lnTo>
                      <a:lnTo>
                        <a:pt x="1732" y="1492"/>
                      </a:lnTo>
                      <a:lnTo>
                        <a:pt x="1736" y="1488"/>
                      </a:lnTo>
                      <a:lnTo>
                        <a:pt x="1740" y="1484"/>
                      </a:lnTo>
                      <a:lnTo>
                        <a:pt x="1748" y="1480"/>
                      </a:lnTo>
                      <a:lnTo>
                        <a:pt x="1760" y="1476"/>
                      </a:lnTo>
                      <a:lnTo>
                        <a:pt x="1760" y="1476"/>
                      </a:lnTo>
                      <a:lnTo>
                        <a:pt x="1770" y="1472"/>
                      </a:lnTo>
                      <a:lnTo>
                        <a:pt x="1780" y="1466"/>
                      </a:lnTo>
                      <a:lnTo>
                        <a:pt x="1786" y="1460"/>
                      </a:lnTo>
                      <a:lnTo>
                        <a:pt x="1790" y="1454"/>
                      </a:lnTo>
                      <a:lnTo>
                        <a:pt x="1794" y="1442"/>
                      </a:lnTo>
                      <a:lnTo>
                        <a:pt x="1794" y="1438"/>
                      </a:lnTo>
                      <a:lnTo>
                        <a:pt x="1808" y="1386"/>
                      </a:lnTo>
                      <a:lnTo>
                        <a:pt x="1832" y="1346"/>
                      </a:lnTo>
                      <a:lnTo>
                        <a:pt x="1832" y="1302"/>
                      </a:lnTo>
                      <a:lnTo>
                        <a:pt x="1832" y="1302"/>
                      </a:lnTo>
                      <a:lnTo>
                        <a:pt x="1836" y="1284"/>
                      </a:lnTo>
                      <a:lnTo>
                        <a:pt x="1840" y="1270"/>
                      </a:lnTo>
                      <a:lnTo>
                        <a:pt x="1840" y="1256"/>
                      </a:lnTo>
                      <a:lnTo>
                        <a:pt x="1840" y="1256"/>
                      </a:lnTo>
                      <a:lnTo>
                        <a:pt x="1836" y="1242"/>
                      </a:lnTo>
                      <a:lnTo>
                        <a:pt x="1828" y="1222"/>
                      </a:lnTo>
                      <a:lnTo>
                        <a:pt x="1820" y="1198"/>
                      </a:lnTo>
                      <a:lnTo>
                        <a:pt x="1756" y="1098"/>
                      </a:lnTo>
                      <a:lnTo>
                        <a:pt x="1756" y="1098"/>
                      </a:lnTo>
                      <a:lnTo>
                        <a:pt x="1722" y="1066"/>
                      </a:lnTo>
                      <a:lnTo>
                        <a:pt x="1680" y="1028"/>
                      </a:lnTo>
                      <a:lnTo>
                        <a:pt x="1680" y="1028"/>
                      </a:lnTo>
                      <a:lnTo>
                        <a:pt x="1662" y="1020"/>
                      </a:lnTo>
                      <a:lnTo>
                        <a:pt x="1628" y="1006"/>
                      </a:lnTo>
                      <a:lnTo>
                        <a:pt x="1586" y="992"/>
                      </a:lnTo>
                      <a:lnTo>
                        <a:pt x="1544" y="978"/>
                      </a:lnTo>
                      <a:lnTo>
                        <a:pt x="1756" y="960"/>
                      </a:lnTo>
                      <a:lnTo>
                        <a:pt x="1818" y="952"/>
                      </a:lnTo>
                      <a:lnTo>
                        <a:pt x="1882" y="942"/>
                      </a:lnTo>
                      <a:lnTo>
                        <a:pt x="1926" y="918"/>
                      </a:lnTo>
                      <a:lnTo>
                        <a:pt x="1970" y="876"/>
                      </a:lnTo>
                      <a:lnTo>
                        <a:pt x="2012" y="810"/>
                      </a:lnTo>
                      <a:lnTo>
                        <a:pt x="2044" y="734"/>
                      </a:lnTo>
                      <a:lnTo>
                        <a:pt x="2058" y="686"/>
                      </a:lnTo>
                      <a:lnTo>
                        <a:pt x="2086" y="544"/>
                      </a:lnTo>
                      <a:lnTo>
                        <a:pt x="2108" y="452"/>
                      </a:lnTo>
                      <a:lnTo>
                        <a:pt x="2154" y="226"/>
                      </a:lnTo>
                      <a:lnTo>
                        <a:pt x="2164" y="114"/>
                      </a:lnTo>
                      <a:lnTo>
                        <a:pt x="2162" y="70"/>
                      </a:lnTo>
                      <a:close/>
                      <a:moveTo>
                        <a:pt x="1076" y="792"/>
                      </a:moveTo>
                      <a:lnTo>
                        <a:pt x="1076" y="792"/>
                      </a:lnTo>
                      <a:lnTo>
                        <a:pt x="1076" y="790"/>
                      </a:lnTo>
                      <a:lnTo>
                        <a:pt x="1076" y="790"/>
                      </a:lnTo>
                      <a:lnTo>
                        <a:pt x="1076" y="792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18000"/>
                  </a:schemeClr>
                </a:solidFill>
                <a:ln w="9525">
                  <a:solidFill>
                    <a:schemeClr val="bg2">
                      <a:lumMod val="60000"/>
                      <a:lumOff val="40000"/>
                      <a:alpha val="19000"/>
                    </a:schemeClr>
                  </a:solidFill>
                  <a:round/>
                  <a:headEnd/>
                  <a:tailEnd/>
                </a:ln>
                <a:effectLst>
                  <a:glow rad="63500">
                    <a:schemeClr val="bg2">
                      <a:lumMod val="60000"/>
                      <a:lumOff val="40000"/>
                      <a:alpha val="18000"/>
                    </a:schemeClr>
                  </a:glow>
                  <a:softEdge rad="12700"/>
                </a:effectLst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</p:grpSp>
          <p:grpSp>
            <p:nvGrpSpPr>
              <p:cNvPr id="26" name="Group 164"/>
              <p:cNvGrpSpPr>
                <a:grpSpLocks noChangeAspect="1"/>
              </p:cNvGrpSpPr>
              <p:nvPr/>
            </p:nvGrpSpPr>
            <p:grpSpPr>
              <a:xfrm rot="20120039">
                <a:off x="8188924" y="3823923"/>
                <a:ext cx="960037" cy="745321"/>
                <a:chOff x="381000" y="3581400"/>
                <a:chExt cx="3435350" cy="2667000"/>
              </a:xfrm>
              <a:solidFill>
                <a:schemeClr val="bg2">
                  <a:lumMod val="60000"/>
                  <a:lumOff val="40000"/>
                  <a:alpha val="18000"/>
                </a:schemeClr>
              </a:solidFill>
            </p:grpSpPr>
            <p:sp>
              <p:nvSpPr>
                <p:cNvPr id="163" name="Freeform 72"/>
                <p:cNvSpPr>
                  <a:spLocks/>
                </p:cNvSpPr>
                <p:nvPr/>
              </p:nvSpPr>
              <p:spPr bwMode="auto">
                <a:xfrm>
                  <a:off x="1644650" y="4162425"/>
                  <a:ext cx="441325" cy="657225"/>
                </a:xfrm>
                <a:custGeom>
                  <a:avLst/>
                  <a:gdLst/>
                  <a:ahLst/>
                  <a:cxnLst>
                    <a:cxn ang="0">
                      <a:pos x="276" y="414"/>
                    </a:cxn>
                    <a:cxn ang="0">
                      <a:pos x="276" y="414"/>
                    </a:cxn>
                    <a:cxn ang="0">
                      <a:pos x="278" y="414"/>
                    </a:cxn>
                    <a:cxn ang="0">
                      <a:pos x="278" y="412"/>
                    </a:cxn>
                    <a:cxn ang="0">
                      <a:pos x="278" y="412"/>
                    </a:cxn>
                    <a:cxn ang="0">
                      <a:pos x="270" y="396"/>
                    </a:cxn>
                    <a:cxn ang="0">
                      <a:pos x="54" y="60"/>
                    </a:cxn>
                    <a:cxn ang="0">
                      <a:pos x="54" y="60"/>
                    </a:cxn>
                    <a:cxn ang="0">
                      <a:pos x="38" y="32"/>
                    </a:cxn>
                    <a:cxn ang="0">
                      <a:pos x="36" y="28"/>
                    </a:cxn>
                    <a:cxn ang="0">
                      <a:pos x="36" y="28"/>
                    </a:cxn>
                    <a:cxn ang="0">
                      <a:pos x="26" y="14"/>
                    </a:cxn>
                    <a:cxn ang="0">
                      <a:pos x="14" y="4"/>
                    </a:cxn>
                    <a:cxn ang="0">
                      <a:pos x="10" y="2"/>
                    </a:cxn>
                    <a:cxn ang="0">
                      <a:pos x="10" y="2"/>
                    </a:cxn>
                    <a:cxn ang="0">
                      <a:pos x="6" y="0"/>
                    </a:cxn>
                    <a:cxn ang="0">
                      <a:pos x="2" y="0"/>
                    </a:cxn>
                    <a:cxn ang="0">
                      <a:pos x="0" y="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4" y="18"/>
                    </a:cxn>
                    <a:cxn ang="0">
                      <a:pos x="12" y="28"/>
                    </a:cxn>
                    <a:cxn ang="0">
                      <a:pos x="12" y="28"/>
                    </a:cxn>
                    <a:cxn ang="0">
                      <a:pos x="22" y="36"/>
                    </a:cxn>
                    <a:cxn ang="0">
                      <a:pos x="30" y="48"/>
                    </a:cxn>
                    <a:cxn ang="0">
                      <a:pos x="264" y="402"/>
                    </a:cxn>
                    <a:cxn ang="0">
                      <a:pos x="264" y="402"/>
                    </a:cxn>
                    <a:cxn ang="0">
                      <a:pos x="270" y="410"/>
                    </a:cxn>
                    <a:cxn ang="0">
                      <a:pos x="276" y="414"/>
                    </a:cxn>
                    <a:cxn ang="0">
                      <a:pos x="276" y="414"/>
                    </a:cxn>
                  </a:cxnLst>
                  <a:rect l="0" t="0" r="r" b="b"/>
                  <a:pathLst>
                    <a:path w="278" h="414">
                      <a:moveTo>
                        <a:pt x="276" y="414"/>
                      </a:moveTo>
                      <a:lnTo>
                        <a:pt x="276" y="414"/>
                      </a:lnTo>
                      <a:lnTo>
                        <a:pt x="278" y="414"/>
                      </a:lnTo>
                      <a:lnTo>
                        <a:pt x="278" y="412"/>
                      </a:lnTo>
                      <a:lnTo>
                        <a:pt x="278" y="412"/>
                      </a:lnTo>
                      <a:lnTo>
                        <a:pt x="270" y="396"/>
                      </a:lnTo>
                      <a:lnTo>
                        <a:pt x="54" y="60"/>
                      </a:lnTo>
                      <a:lnTo>
                        <a:pt x="54" y="60"/>
                      </a:lnTo>
                      <a:lnTo>
                        <a:pt x="38" y="32"/>
                      </a:lnTo>
                      <a:lnTo>
                        <a:pt x="36" y="28"/>
                      </a:lnTo>
                      <a:lnTo>
                        <a:pt x="36" y="28"/>
                      </a:lnTo>
                      <a:lnTo>
                        <a:pt x="26" y="14"/>
                      </a:lnTo>
                      <a:lnTo>
                        <a:pt x="14" y="4"/>
                      </a:lnTo>
                      <a:lnTo>
                        <a:pt x="10" y="2"/>
                      </a:lnTo>
                      <a:lnTo>
                        <a:pt x="10" y="2"/>
                      </a:lnTo>
                      <a:lnTo>
                        <a:pt x="6" y="0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4" y="18"/>
                      </a:lnTo>
                      <a:lnTo>
                        <a:pt x="12" y="28"/>
                      </a:lnTo>
                      <a:lnTo>
                        <a:pt x="12" y="28"/>
                      </a:lnTo>
                      <a:lnTo>
                        <a:pt x="22" y="36"/>
                      </a:lnTo>
                      <a:lnTo>
                        <a:pt x="30" y="48"/>
                      </a:lnTo>
                      <a:lnTo>
                        <a:pt x="264" y="402"/>
                      </a:lnTo>
                      <a:lnTo>
                        <a:pt x="264" y="402"/>
                      </a:lnTo>
                      <a:lnTo>
                        <a:pt x="270" y="410"/>
                      </a:lnTo>
                      <a:lnTo>
                        <a:pt x="276" y="414"/>
                      </a:lnTo>
                      <a:lnTo>
                        <a:pt x="276" y="41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64" name="Freeform 73"/>
                <p:cNvSpPr>
                  <a:spLocks/>
                </p:cNvSpPr>
                <p:nvPr/>
              </p:nvSpPr>
              <p:spPr bwMode="auto">
                <a:xfrm>
                  <a:off x="2089150" y="4835525"/>
                  <a:ext cx="1588" cy="3175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2"/>
                    </a:cxn>
                    <a:cxn ang="0">
                      <a:pos x="0" y="2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h="2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65" name="Freeform 74"/>
                <p:cNvSpPr>
                  <a:spLocks/>
                </p:cNvSpPr>
                <p:nvPr/>
              </p:nvSpPr>
              <p:spPr bwMode="auto">
                <a:xfrm>
                  <a:off x="2117725" y="4162425"/>
                  <a:ext cx="444500" cy="657225"/>
                </a:xfrm>
                <a:custGeom>
                  <a:avLst/>
                  <a:gdLst/>
                  <a:ahLst/>
                  <a:cxnLst>
                    <a:cxn ang="0">
                      <a:pos x="4" y="414"/>
                    </a:cxn>
                    <a:cxn ang="0">
                      <a:pos x="4" y="414"/>
                    </a:cxn>
                    <a:cxn ang="0">
                      <a:pos x="8" y="410"/>
                    </a:cxn>
                    <a:cxn ang="0">
                      <a:pos x="16" y="402"/>
                    </a:cxn>
                    <a:cxn ang="0">
                      <a:pos x="248" y="48"/>
                    </a:cxn>
                    <a:cxn ang="0">
                      <a:pos x="248" y="48"/>
                    </a:cxn>
                    <a:cxn ang="0">
                      <a:pos x="258" y="36"/>
                    </a:cxn>
                    <a:cxn ang="0">
                      <a:pos x="266" y="28"/>
                    </a:cxn>
                    <a:cxn ang="0">
                      <a:pos x="266" y="28"/>
                    </a:cxn>
                    <a:cxn ang="0">
                      <a:pos x="274" y="18"/>
                    </a:cxn>
                    <a:cxn ang="0">
                      <a:pos x="280" y="6"/>
                    </a:cxn>
                    <a:cxn ang="0">
                      <a:pos x="280" y="6"/>
                    </a:cxn>
                    <a:cxn ang="0">
                      <a:pos x="280" y="2"/>
                    </a:cxn>
                    <a:cxn ang="0">
                      <a:pos x="278" y="0"/>
                    </a:cxn>
                    <a:cxn ang="0">
                      <a:pos x="274" y="0"/>
                    </a:cxn>
                    <a:cxn ang="0">
                      <a:pos x="268" y="2"/>
                    </a:cxn>
                    <a:cxn ang="0">
                      <a:pos x="266" y="4"/>
                    </a:cxn>
                    <a:cxn ang="0">
                      <a:pos x="266" y="4"/>
                    </a:cxn>
                    <a:cxn ang="0">
                      <a:pos x="254" y="14"/>
                    </a:cxn>
                    <a:cxn ang="0">
                      <a:pos x="244" y="28"/>
                    </a:cxn>
                    <a:cxn ang="0">
                      <a:pos x="240" y="32"/>
                    </a:cxn>
                    <a:cxn ang="0">
                      <a:pos x="240" y="32"/>
                    </a:cxn>
                    <a:cxn ang="0">
                      <a:pos x="224" y="60"/>
                    </a:cxn>
                    <a:cxn ang="0">
                      <a:pos x="10" y="396"/>
                    </a:cxn>
                    <a:cxn ang="0">
                      <a:pos x="10" y="396"/>
                    </a:cxn>
                    <a:cxn ang="0">
                      <a:pos x="0" y="412"/>
                    </a:cxn>
                    <a:cxn ang="0">
                      <a:pos x="0" y="412"/>
                    </a:cxn>
                    <a:cxn ang="0">
                      <a:pos x="0" y="414"/>
                    </a:cxn>
                    <a:cxn ang="0">
                      <a:pos x="0" y="414"/>
                    </a:cxn>
                    <a:cxn ang="0">
                      <a:pos x="4" y="414"/>
                    </a:cxn>
                    <a:cxn ang="0">
                      <a:pos x="4" y="414"/>
                    </a:cxn>
                  </a:cxnLst>
                  <a:rect l="0" t="0" r="r" b="b"/>
                  <a:pathLst>
                    <a:path w="280" h="414">
                      <a:moveTo>
                        <a:pt x="4" y="414"/>
                      </a:moveTo>
                      <a:lnTo>
                        <a:pt x="4" y="414"/>
                      </a:lnTo>
                      <a:lnTo>
                        <a:pt x="8" y="410"/>
                      </a:lnTo>
                      <a:lnTo>
                        <a:pt x="16" y="402"/>
                      </a:lnTo>
                      <a:lnTo>
                        <a:pt x="248" y="48"/>
                      </a:lnTo>
                      <a:lnTo>
                        <a:pt x="248" y="48"/>
                      </a:lnTo>
                      <a:lnTo>
                        <a:pt x="258" y="36"/>
                      </a:lnTo>
                      <a:lnTo>
                        <a:pt x="266" y="28"/>
                      </a:lnTo>
                      <a:lnTo>
                        <a:pt x="266" y="28"/>
                      </a:lnTo>
                      <a:lnTo>
                        <a:pt x="274" y="18"/>
                      </a:lnTo>
                      <a:lnTo>
                        <a:pt x="280" y="6"/>
                      </a:lnTo>
                      <a:lnTo>
                        <a:pt x="280" y="6"/>
                      </a:lnTo>
                      <a:lnTo>
                        <a:pt x="280" y="2"/>
                      </a:lnTo>
                      <a:lnTo>
                        <a:pt x="278" y="0"/>
                      </a:lnTo>
                      <a:lnTo>
                        <a:pt x="274" y="0"/>
                      </a:lnTo>
                      <a:lnTo>
                        <a:pt x="268" y="2"/>
                      </a:lnTo>
                      <a:lnTo>
                        <a:pt x="266" y="4"/>
                      </a:lnTo>
                      <a:lnTo>
                        <a:pt x="266" y="4"/>
                      </a:lnTo>
                      <a:lnTo>
                        <a:pt x="254" y="14"/>
                      </a:lnTo>
                      <a:lnTo>
                        <a:pt x="244" y="28"/>
                      </a:lnTo>
                      <a:lnTo>
                        <a:pt x="240" y="32"/>
                      </a:lnTo>
                      <a:lnTo>
                        <a:pt x="240" y="32"/>
                      </a:lnTo>
                      <a:lnTo>
                        <a:pt x="224" y="60"/>
                      </a:lnTo>
                      <a:lnTo>
                        <a:pt x="10" y="396"/>
                      </a:lnTo>
                      <a:lnTo>
                        <a:pt x="10" y="396"/>
                      </a:lnTo>
                      <a:lnTo>
                        <a:pt x="0" y="412"/>
                      </a:lnTo>
                      <a:lnTo>
                        <a:pt x="0" y="412"/>
                      </a:lnTo>
                      <a:lnTo>
                        <a:pt x="0" y="414"/>
                      </a:lnTo>
                      <a:lnTo>
                        <a:pt x="0" y="414"/>
                      </a:lnTo>
                      <a:lnTo>
                        <a:pt x="4" y="414"/>
                      </a:lnTo>
                      <a:lnTo>
                        <a:pt x="4" y="41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66" name="Freeform 75"/>
                <p:cNvSpPr>
                  <a:spLocks noEditPoints="1"/>
                </p:cNvSpPr>
                <p:nvPr/>
              </p:nvSpPr>
              <p:spPr bwMode="auto">
                <a:xfrm rot="813286">
                  <a:off x="381000" y="3581400"/>
                  <a:ext cx="3435350" cy="2667000"/>
                </a:xfrm>
                <a:custGeom>
                  <a:avLst/>
                  <a:gdLst/>
                  <a:ahLst/>
                  <a:cxnLst>
                    <a:cxn ang="0">
                      <a:pos x="2160" y="44"/>
                    </a:cxn>
                    <a:cxn ang="0">
                      <a:pos x="2102" y="6"/>
                    </a:cxn>
                    <a:cxn ang="0">
                      <a:pos x="1752" y="118"/>
                    </a:cxn>
                    <a:cxn ang="0">
                      <a:pos x="1142" y="870"/>
                    </a:cxn>
                    <a:cxn ang="0">
                      <a:pos x="1126" y="832"/>
                    </a:cxn>
                    <a:cxn ang="0">
                      <a:pos x="1126" y="794"/>
                    </a:cxn>
                    <a:cxn ang="0">
                      <a:pos x="1100" y="780"/>
                    </a:cxn>
                    <a:cxn ang="0">
                      <a:pos x="1080" y="778"/>
                    </a:cxn>
                    <a:cxn ang="0">
                      <a:pos x="1068" y="788"/>
                    </a:cxn>
                    <a:cxn ang="0">
                      <a:pos x="1034" y="802"/>
                    </a:cxn>
                    <a:cxn ang="0">
                      <a:pos x="1024" y="846"/>
                    </a:cxn>
                    <a:cxn ang="0">
                      <a:pos x="690" y="370"/>
                    </a:cxn>
                    <a:cxn ang="0">
                      <a:pos x="118" y="0"/>
                    </a:cxn>
                    <a:cxn ang="0">
                      <a:pos x="32" y="18"/>
                    </a:cxn>
                    <a:cxn ang="0">
                      <a:pos x="2" y="64"/>
                    </a:cxn>
                    <a:cxn ang="0">
                      <a:pos x="108" y="686"/>
                    </a:cxn>
                    <a:cxn ang="0">
                      <a:pos x="348" y="952"/>
                    </a:cxn>
                    <a:cxn ang="0">
                      <a:pos x="504" y="1020"/>
                    </a:cxn>
                    <a:cxn ang="0">
                      <a:pos x="346" y="1198"/>
                    </a:cxn>
                    <a:cxn ang="0">
                      <a:pos x="330" y="1284"/>
                    </a:cxn>
                    <a:cxn ang="0">
                      <a:pos x="372" y="1442"/>
                    </a:cxn>
                    <a:cxn ang="0">
                      <a:pos x="406" y="1476"/>
                    </a:cxn>
                    <a:cxn ang="0">
                      <a:pos x="436" y="1500"/>
                    </a:cxn>
                    <a:cxn ang="0">
                      <a:pos x="478" y="1550"/>
                    </a:cxn>
                    <a:cxn ang="0">
                      <a:pos x="516" y="1562"/>
                    </a:cxn>
                    <a:cxn ang="0">
                      <a:pos x="558" y="1608"/>
                    </a:cxn>
                    <a:cxn ang="0">
                      <a:pos x="622" y="1636"/>
                    </a:cxn>
                    <a:cxn ang="0">
                      <a:pos x="708" y="1676"/>
                    </a:cxn>
                    <a:cxn ang="0">
                      <a:pos x="742" y="1660"/>
                    </a:cxn>
                    <a:cxn ang="0">
                      <a:pos x="836" y="1606"/>
                    </a:cxn>
                    <a:cxn ang="0">
                      <a:pos x="892" y="1528"/>
                    </a:cxn>
                    <a:cxn ang="0">
                      <a:pos x="1012" y="1188"/>
                    </a:cxn>
                    <a:cxn ang="0">
                      <a:pos x="1016" y="1342"/>
                    </a:cxn>
                    <a:cxn ang="0">
                      <a:pos x="1018" y="1494"/>
                    </a:cxn>
                    <a:cxn ang="0">
                      <a:pos x="1120" y="1598"/>
                    </a:cxn>
                    <a:cxn ang="0">
                      <a:pos x="1146" y="1430"/>
                    </a:cxn>
                    <a:cxn ang="0">
                      <a:pos x="1128" y="1158"/>
                    </a:cxn>
                    <a:cxn ang="0">
                      <a:pos x="1150" y="1176"/>
                    </a:cxn>
                    <a:cxn ang="0">
                      <a:pos x="1274" y="1528"/>
                    </a:cxn>
                    <a:cxn ang="0">
                      <a:pos x="1370" y="1646"/>
                    </a:cxn>
                    <a:cxn ang="0">
                      <a:pos x="1424" y="1660"/>
                    </a:cxn>
                    <a:cxn ang="0">
                      <a:pos x="1458" y="1676"/>
                    </a:cxn>
                    <a:cxn ang="0">
                      <a:pos x="1544" y="1636"/>
                    </a:cxn>
                    <a:cxn ang="0">
                      <a:pos x="1608" y="1608"/>
                    </a:cxn>
                    <a:cxn ang="0">
                      <a:pos x="1650" y="1562"/>
                    </a:cxn>
                    <a:cxn ang="0">
                      <a:pos x="1688" y="1550"/>
                    </a:cxn>
                    <a:cxn ang="0">
                      <a:pos x="1730" y="1500"/>
                    </a:cxn>
                    <a:cxn ang="0">
                      <a:pos x="1760" y="1476"/>
                    </a:cxn>
                    <a:cxn ang="0">
                      <a:pos x="1794" y="1442"/>
                    </a:cxn>
                    <a:cxn ang="0">
                      <a:pos x="1836" y="1284"/>
                    </a:cxn>
                    <a:cxn ang="0">
                      <a:pos x="1820" y="1198"/>
                    </a:cxn>
                    <a:cxn ang="0">
                      <a:pos x="1662" y="1020"/>
                    </a:cxn>
                    <a:cxn ang="0">
                      <a:pos x="1882" y="942"/>
                    </a:cxn>
                    <a:cxn ang="0">
                      <a:pos x="2086" y="544"/>
                    </a:cxn>
                    <a:cxn ang="0">
                      <a:pos x="1076" y="792"/>
                    </a:cxn>
                  </a:cxnLst>
                  <a:rect l="0" t="0" r="r" b="b"/>
                  <a:pathLst>
                    <a:path w="2164" h="1680">
                      <a:moveTo>
                        <a:pt x="2162" y="70"/>
                      </a:moveTo>
                      <a:lnTo>
                        <a:pt x="2162" y="70"/>
                      </a:lnTo>
                      <a:lnTo>
                        <a:pt x="2164" y="64"/>
                      </a:lnTo>
                      <a:lnTo>
                        <a:pt x="2164" y="60"/>
                      </a:lnTo>
                      <a:lnTo>
                        <a:pt x="2164" y="52"/>
                      </a:lnTo>
                      <a:lnTo>
                        <a:pt x="2160" y="44"/>
                      </a:lnTo>
                      <a:lnTo>
                        <a:pt x="2156" y="36"/>
                      </a:lnTo>
                      <a:lnTo>
                        <a:pt x="2146" y="28"/>
                      </a:lnTo>
                      <a:lnTo>
                        <a:pt x="2134" y="18"/>
                      </a:lnTo>
                      <a:lnTo>
                        <a:pt x="2134" y="18"/>
                      </a:lnTo>
                      <a:lnTo>
                        <a:pt x="2118" y="12"/>
                      </a:lnTo>
                      <a:lnTo>
                        <a:pt x="2102" y="6"/>
                      </a:lnTo>
                      <a:lnTo>
                        <a:pt x="2086" y="4"/>
                      </a:lnTo>
                      <a:lnTo>
                        <a:pt x="2072" y="2"/>
                      </a:lnTo>
                      <a:lnTo>
                        <a:pt x="2048" y="0"/>
                      </a:lnTo>
                      <a:lnTo>
                        <a:pt x="2038" y="0"/>
                      </a:lnTo>
                      <a:lnTo>
                        <a:pt x="1904" y="40"/>
                      </a:lnTo>
                      <a:lnTo>
                        <a:pt x="1752" y="118"/>
                      </a:lnTo>
                      <a:lnTo>
                        <a:pt x="1598" y="244"/>
                      </a:lnTo>
                      <a:lnTo>
                        <a:pt x="1476" y="370"/>
                      </a:lnTo>
                      <a:lnTo>
                        <a:pt x="1312" y="580"/>
                      </a:lnTo>
                      <a:lnTo>
                        <a:pt x="1216" y="732"/>
                      </a:lnTo>
                      <a:lnTo>
                        <a:pt x="1160" y="836"/>
                      </a:lnTo>
                      <a:lnTo>
                        <a:pt x="1142" y="870"/>
                      </a:lnTo>
                      <a:lnTo>
                        <a:pt x="1142" y="870"/>
                      </a:lnTo>
                      <a:lnTo>
                        <a:pt x="1142" y="860"/>
                      </a:lnTo>
                      <a:lnTo>
                        <a:pt x="1142" y="860"/>
                      </a:lnTo>
                      <a:lnTo>
                        <a:pt x="1142" y="856"/>
                      </a:lnTo>
                      <a:lnTo>
                        <a:pt x="1138" y="848"/>
                      </a:lnTo>
                      <a:lnTo>
                        <a:pt x="1126" y="832"/>
                      </a:lnTo>
                      <a:lnTo>
                        <a:pt x="1126" y="832"/>
                      </a:lnTo>
                      <a:lnTo>
                        <a:pt x="1132" y="822"/>
                      </a:lnTo>
                      <a:lnTo>
                        <a:pt x="1134" y="812"/>
                      </a:lnTo>
                      <a:lnTo>
                        <a:pt x="1134" y="812"/>
                      </a:lnTo>
                      <a:lnTo>
                        <a:pt x="1132" y="802"/>
                      </a:lnTo>
                      <a:lnTo>
                        <a:pt x="1126" y="794"/>
                      </a:lnTo>
                      <a:lnTo>
                        <a:pt x="1118" y="788"/>
                      </a:lnTo>
                      <a:lnTo>
                        <a:pt x="1108" y="786"/>
                      </a:lnTo>
                      <a:lnTo>
                        <a:pt x="1108" y="786"/>
                      </a:lnTo>
                      <a:lnTo>
                        <a:pt x="1104" y="786"/>
                      </a:lnTo>
                      <a:lnTo>
                        <a:pt x="1108" y="780"/>
                      </a:lnTo>
                      <a:lnTo>
                        <a:pt x="1100" y="780"/>
                      </a:lnTo>
                      <a:lnTo>
                        <a:pt x="1094" y="780"/>
                      </a:lnTo>
                      <a:lnTo>
                        <a:pt x="1094" y="780"/>
                      </a:lnTo>
                      <a:lnTo>
                        <a:pt x="1086" y="774"/>
                      </a:lnTo>
                      <a:lnTo>
                        <a:pt x="1086" y="776"/>
                      </a:lnTo>
                      <a:lnTo>
                        <a:pt x="1084" y="774"/>
                      </a:lnTo>
                      <a:lnTo>
                        <a:pt x="1080" y="778"/>
                      </a:lnTo>
                      <a:lnTo>
                        <a:pt x="1074" y="776"/>
                      </a:lnTo>
                      <a:lnTo>
                        <a:pt x="1074" y="780"/>
                      </a:lnTo>
                      <a:lnTo>
                        <a:pt x="1068" y="780"/>
                      </a:lnTo>
                      <a:lnTo>
                        <a:pt x="1064" y="780"/>
                      </a:lnTo>
                      <a:lnTo>
                        <a:pt x="1068" y="788"/>
                      </a:lnTo>
                      <a:lnTo>
                        <a:pt x="1068" y="788"/>
                      </a:lnTo>
                      <a:lnTo>
                        <a:pt x="1068" y="788"/>
                      </a:lnTo>
                      <a:lnTo>
                        <a:pt x="1058" y="786"/>
                      </a:lnTo>
                      <a:lnTo>
                        <a:pt x="1058" y="786"/>
                      </a:lnTo>
                      <a:lnTo>
                        <a:pt x="1048" y="788"/>
                      </a:lnTo>
                      <a:lnTo>
                        <a:pt x="1040" y="794"/>
                      </a:lnTo>
                      <a:lnTo>
                        <a:pt x="1034" y="802"/>
                      </a:lnTo>
                      <a:lnTo>
                        <a:pt x="1032" y="812"/>
                      </a:lnTo>
                      <a:lnTo>
                        <a:pt x="1032" y="812"/>
                      </a:lnTo>
                      <a:lnTo>
                        <a:pt x="1034" y="820"/>
                      </a:lnTo>
                      <a:lnTo>
                        <a:pt x="1036" y="828"/>
                      </a:lnTo>
                      <a:lnTo>
                        <a:pt x="1036" y="828"/>
                      </a:lnTo>
                      <a:lnTo>
                        <a:pt x="1024" y="846"/>
                      </a:lnTo>
                      <a:lnTo>
                        <a:pt x="1020" y="854"/>
                      </a:lnTo>
                      <a:lnTo>
                        <a:pt x="1018" y="860"/>
                      </a:lnTo>
                      <a:lnTo>
                        <a:pt x="1006" y="836"/>
                      </a:lnTo>
                      <a:lnTo>
                        <a:pt x="950" y="732"/>
                      </a:lnTo>
                      <a:lnTo>
                        <a:pt x="854" y="580"/>
                      </a:lnTo>
                      <a:lnTo>
                        <a:pt x="690" y="370"/>
                      </a:lnTo>
                      <a:lnTo>
                        <a:pt x="568" y="244"/>
                      </a:lnTo>
                      <a:lnTo>
                        <a:pt x="412" y="118"/>
                      </a:lnTo>
                      <a:lnTo>
                        <a:pt x="262" y="40"/>
                      </a:lnTo>
                      <a:lnTo>
                        <a:pt x="128" y="0"/>
                      </a:lnTo>
                      <a:lnTo>
                        <a:pt x="128" y="0"/>
                      </a:lnTo>
                      <a:lnTo>
                        <a:pt x="118" y="0"/>
                      </a:lnTo>
                      <a:lnTo>
                        <a:pt x="94" y="2"/>
                      </a:lnTo>
                      <a:lnTo>
                        <a:pt x="80" y="4"/>
                      </a:lnTo>
                      <a:lnTo>
                        <a:pt x="64" y="6"/>
                      </a:lnTo>
                      <a:lnTo>
                        <a:pt x="48" y="12"/>
                      </a:lnTo>
                      <a:lnTo>
                        <a:pt x="32" y="18"/>
                      </a:lnTo>
                      <a:lnTo>
                        <a:pt x="32" y="18"/>
                      </a:lnTo>
                      <a:lnTo>
                        <a:pt x="20" y="28"/>
                      </a:lnTo>
                      <a:lnTo>
                        <a:pt x="10" y="36"/>
                      </a:lnTo>
                      <a:lnTo>
                        <a:pt x="6" y="44"/>
                      </a:lnTo>
                      <a:lnTo>
                        <a:pt x="2" y="52"/>
                      </a:lnTo>
                      <a:lnTo>
                        <a:pt x="2" y="60"/>
                      </a:lnTo>
                      <a:lnTo>
                        <a:pt x="2" y="64"/>
                      </a:lnTo>
                      <a:lnTo>
                        <a:pt x="4" y="70"/>
                      </a:lnTo>
                      <a:lnTo>
                        <a:pt x="0" y="114"/>
                      </a:lnTo>
                      <a:lnTo>
                        <a:pt x="12" y="226"/>
                      </a:lnTo>
                      <a:lnTo>
                        <a:pt x="58" y="452"/>
                      </a:lnTo>
                      <a:lnTo>
                        <a:pt x="80" y="544"/>
                      </a:lnTo>
                      <a:lnTo>
                        <a:pt x="108" y="686"/>
                      </a:lnTo>
                      <a:lnTo>
                        <a:pt x="122" y="734"/>
                      </a:lnTo>
                      <a:lnTo>
                        <a:pt x="154" y="810"/>
                      </a:lnTo>
                      <a:lnTo>
                        <a:pt x="196" y="876"/>
                      </a:lnTo>
                      <a:lnTo>
                        <a:pt x="240" y="918"/>
                      </a:lnTo>
                      <a:lnTo>
                        <a:pt x="284" y="942"/>
                      </a:lnTo>
                      <a:lnTo>
                        <a:pt x="348" y="952"/>
                      </a:lnTo>
                      <a:lnTo>
                        <a:pt x="410" y="960"/>
                      </a:lnTo>
                      <a:lnTo>
                        <a:pt x="622" y="978"/>
                      </a:lnTo>
                      <a:lnTo>
                        <a:pt x="622" y="978"/>
                      </a:lnTo>
                      <a:lnTo>
                        <a:pt x="580" y="992"/>
                      </a:lnTo>
                      <a:lnTo>
                        <a:pt x="538" y="1006"/>
                      </a:lnTo>
                      <a:lnTo>
                        <a:pt x="504" y="1020"/>
                      </a:lnTo>
                      <a:lnTo>
                        <a:pt x="486" y="1028"/>
                      </a:lnTo>
                      <a:lnTo>
                        <a:pt x="486" y="1028"/>
                      </a:lnTo>
                      <a:lnTo>
                        <a:pt x="444" y="1066"/>
                      </a:lnTo>
                      <a:lnTo>
                        <a:pt x="410" y="1098"/>
                      </a:lnTo>
                      <a:lnTo>
                        <a:pt x="346" y="1198"/>
                      </a:lnTo>
                      <a:lnTo>
                        <a:pt x="346" y="1198"/>
                      </a:lnTo>
                      <a:lnTo>
                        <a:pt x="338" y="1222"/>
                      </a:lnTo>
                      <a:lnTo>
                        <a:pt x="330" y="1242"/>
                      </a:lnTo>
                      <a:lnTo>
                        <a:pt x="326" y="1256"/>
                      </a:lnTo>
                      <a:lnTo>
                        <a:pt x="326" y="1256"/>
                      </a:lnTo>
                      <a:lnTo>
                        <a:pt x="326" y="1270"/>
                      </a:lnTo>
                      <a:lnTo>
                        <a:pt x="330" y="1284"/>
                      </a:lnTo>
                      <a:lnTo>
                        <a:pt x="334" y="1302"/>
                      </a:lnTo>
                      <a:lnTo>
                        <a:pt x="334" y="1346"/>
                      </a:lnTo>
                      <a:lnTo>
                        <a:pt x="358" y="1386"/>
                      </a:lnTo>
                      <a:lnTo>
                        <a:pt x="370" y="1438"/>
                      </a:lnTo>
                      <a:lnTo>
                        <a:pt x="370" y="1438"/>
                      </a:lnTo>
                      <a:lnTo>
                        <a:pt x="372" y="1442"/>
                      </a:lnTo>
                      <a:lnTo>
                        <a:pt x="376" y="1454"/>
                      </a:lnTo>
                      <a:lnTo>
                        <a:pt x="380" y="1460"/>
                      </a:lnTo>
                      <a:lnTo>
                        <a:pt x="386" y="1466"/>
                      </a:lnTo>
                      <a:lnTo>
                        <a:pt x="396" y="1472"/>
                      </a:lnTo>
                      <a:lnTo>
                        <a:pt x="406" y="1476"/>
                      </a:lnTo>
                      <a:lnTo>
                        <a:pt x="406" y="1476"/>
                      </a:lnTo>
                      <a:lnTo>
                        <a:pt x="418" y="1480"/>
                      </a:lnTo>
                      <a:lnTo>
                        <a:pt x="424" y="1484"/>
                      </a:lnTo>
                      <a:lnTo>
                        <a:pt x="430" y="1488"/>
                      </a:lnTo>
                      <a:lnTo>
                        <a:pt x="434" y="1492"/>
                      </a:lnTo>
                      <a:lnTo>
                        <a:pt x="436" y="1498"/>
                      </a:lnTo>
                      <a:lnTo>
                        <a:pt x="436" y="1500"/>
                      </a:lnTo>
                      <a:lnTo>
                        <a:pt x="436" y="1500"/>
                      </a:lnTo>
                      <a:lnTo>
                        <a:pt x="444" y="1514"/>
                      </a:lnTo>
                      <a:lnTo>
                        <a:pt x="458" y="1534"/>
                      </a:lnTo>
                      <a:lnTo>
                        <a:pt x="458" y="1534"/>
                      </a:lnTo>
                      <a:lnTo>
                        <a:pt x="466" y="1540"/>
                      </a:lnTo>
                      <a:lnTo>
                        <a:pt x="478" y="1550"/>
                      </a:lnTo>
                      <a:lnTo>
                        <a:pt x="490" y="1556"/>
                      </a:lnTo>
                      <a:lnTo>
                        <a:pt x="498" y="1558"/>
                      </a:lnTo>
                      <a:lnTo>
                        <a:pt x="504" y="1558"/>
                      </a:lnTo>
                      <a:lnTo>
                        <a:pt x="504" y="1558"/>
                      </a:lnTo>
                      <a:lnTo>
                        <a:pt x="510" y="1558"/>
                      </a:lnTo>
                      <a:lnTo>
                        <a:pt x="516" y="1562"/>
                      </a:lnTo>
                      <a:lnTo>
                        <a:pt x="528" y="1572"/>
                      </a:lnTo>
                      <a:lnTo>
                        <a:pt x="536" y="1582"/>
                      </a:lnTo>
                      <a:lnTo>
                        <a:pt x="540" y="1588"/>
                      </a:lnTo>
                      <a:lnTo>
                        <a:pt x="540" y="1588"/>
                      </a:lnTo>
                      <a:lnTo>
                        <a:pt x="548" y="1598"/>
                      </a:lnTo>
                      <a:lnTo>
                        <a:pt x="558" y="1608"/>
                      </a:lnTo>
                      <a:lnTo>
                        <a:pt x="564" y="1612"/>
                      </a:lnTo>
                      <a:lnTo>
                        <a:pt x="570" y="1614"/>
                      </a:lnTo>
                      <a:lnTo>
                        <a:pt x="570" y="1614"/>
                      </a:lnTo>
                      <a:lnTo>
                        <a:pt x="586" y="1618"/>
                      </a:lnTo>
                      <a:lnTo>
                        <a:pt x="602" y="1626"/>
                      </a:lnTo>
                      <a:lnTo>
                        <a:pt x="622" y="1636"/>
                      </a:lnTo>
                      <a:lnTo>
                        <a:pt x="648" y="1656"/>
                      </a:lnTo>
                      <a:lnTo>
                        <a:pt x="676" y="1678"/>
                      </a:lnTo>
                      <a:lnTo>
                        <a:pt x="676" y="1678"/>
                      </a:lnTo>
                      <a:lnTo>
                        <a:pt x="682" y="1678"/>
                      </a:lnTo>
                      <a:lnTo>
                        <a:pt x="694" y="1680"/>
                      </a:lnTo>
                      <a:lnTo>
                        <a:pt x="708" y="1676"/>
                      </a:lnTo>
                      <a:lnTo>
                        <a:pt x="716" y="1674"/>
                      </a:lnTo>
                      <a:lnTo>
                        <a:pt x="724" y="1670"/>
                      </a:lnTo>
                      <a:lnTo>
                        <a:pt x="724" y="1670"/>
                      </a:lnTo>
                      <a:lnTo>
                        <a:pt x="730" y="1664"/>
                      </a:lnTo>
                      <a:lnTo>
                        <a:pt x="736" y="1662"/>
                      </a:lnTo>
                      <a:lnTo>
                        <a:pt x="742" y="1660"/>
                      </a:lnTo>
                      <a:lnTo>
                        <a:pt x="746" y="1660"/>
                      </a:lnTo>
                      <a:lnTo>
                        <a:pt x="754" y="1664"/>
                      </a:lnTo>
                      <a:lnTo>
                        <a:pt x="756" y="1664"/>
                      </a:lnTo>
                      <a:lnTo>
                        <a:pt x="772" y="1662"/>
                      </a:lnTo>
                      <a:lnTo>
                        <a:pt x="796" y="1646"/>
                      </a:lnTo>
                      <a:lnTo>
                        <a:pt x="836" y="1606"/>
                      </a:lnTo>
                      <a:lnTo>
                        <a:pt x="836" y="1606"/>
                      </a:lnTo>
                      <a:lnTo>
                        <a:pt x="840" y="1602"/>
                      </a:lnTo>
                      <a:lnTo>
                        <a:pt x="852" y="1588"/>
                      </a:lnTo>
                      <a:lnTo>
                        <a:pt x="870" y="1564"/>
                      </a:lnTo>
                      <a:lnTo>
                        <a:pt x="892" y="1528"/>
                      </a:lnTo>
                      <a:lnTo>
                        <a:pt x="892" y="1528"/>
                      </a:lnTo>
                      <a:lnTo>
                        <a:pt x="914" y="1478"/>
                      </a:lnTo>
                      <a:lnTo>
                        <a:pt x="938" y="1424"/>
                      </a:lnTo>
                      <a:lnTo>
                        <a:pt x="964" y="1362"/>
                      </a:lnTo>
                      <a:lnTo>
                        <a:pt x="964" y="1362"/>
                      </a:lnTo>
                      <a:lnTo>
                        <a:pt x="988" y="1268"/>
                      </a:lnTo>
                      <a:lnTo>
                        <a:pt x="1012" y="1188"/>
                      </a:lnTo>
                      <a:lnTo>
                        <a:pt x="1034" y="1116"/>
                      </a:lnTo>
                      <a:lnTo>
                        <a:pt x="1032" y="1158"/>
                      </a:lnTo>
                      <a:lnTo>
                        <a:pt x="1024" y="1232"/>
                      </a:lnTo>
                      <a:lnTo>
                        <a:pt x="1026" y="1256"/>
                      </a:lnTo>
                      <a:lnTo>
                        <a:pt x="1016" y="1290"/>
                      </a:lnTo>
                      <a:lnTo>
                        <a:pt x="1016" y="1342"/>
                      </a:lnTo>
                      <a:lnTo>
                        <a:pt x="1016" y="1356"/>
                      </a:lnTo>
                      <a:lnTo>
                        <a:pt x="1016" y="1430"/>
                      </a:lnTo>
                      <a:lnTo>
                        <a:pt x="1026" y="1436"/>
                      </a:lnTo>
                      <a:lnTo>
                        <a:pt x="1026" y="1446"/>
                      </a:lnTo>
                      <a:lnTo>
                        <a:pt x="1016" y="1458"/>
                      </a:lnTo>
                      <a:lnTo>
                        <a:pt x="1018" y="1494"/>
                      </a:lnTo>
                      <a:lnTo>
                        <a:pt x="1018" y="1552"/>
                      </a:lnTo>
                      <a:lnTo>
                        <a:pt x="1040" y="1598"/>
                      </a:lnTo>
                      <a:lnTo>
                        <a:pt x="1076" y="1628"/>
                      </a:lnTo>
                      <a:lnTo>
                        <a:pt x="1080" y="1596"/>
                      </a:lnTo>
                      <a:lnTo>
                        <a:pt x="1084" y="1628"/>
                      </a:lnTo>
                      <a:lnTo>
                        <a:pt x="1120" y="1598"/>
                      </a:lnTo>
                      <a:lnTo>
                        <a:pt x="1142" y="1552"/>
                      </a:lnTo>
                      <a:lnTo>
                        <a:pt x="1142" y="1494"/>
                      </a:lnTo>
                      <a:lnTo>
                        <a:pt x="1146" y="1458"/>
                      </a:lnTo>
                      <a:lnTo>
                        <a:pt x="1134" y="1446"/>
                      </a:lnTo>
                      <a:lnTo>
                        <a:pt x="1134" y="1436"/>
                      </a:lnTo>
                      <a:lnTo>
                        <a:pt x="1146" y="1430"/>
                      </a:lnTo>
                      <a:lnTo>
                        <a:pt x="1146" y="1356"/>
                      </a:lnTo>
                      <a:lnTo>
                        <a:pt x="1146" y="1342"/>
                      </a:lnTo>
                      <a:lnTo>
                        <a:pt x="1146" y="1290"/>
                      </a:lnTo>
                      <a:lnTo>
                        <a:pt x="1134" y="1256"/>
                      </a:lnTo>
                      <a:lnTo>
                        <a:pt x="1136" y="1232"/>
                      </a:lnTo>
                      <a:lnTo>
                        <a:pt x="1128" y="1158"/>
                      </a:lnTo>
                      <a:lnTo>
                        <a:pt x="1126" y="1116"/>
                      </a:lnTo>
                      <a:lnTo>
                        <a:pt x="1126" y="1116"/>
                      </a:lnTo>
                      <a:lnTo>
                        <a:pt x="1126" y="1106"/>
                      </a:lnTo>
                      <a:lnTo>
                        <a:pt x="1126" y="1106"/>
                      </a:lnTo>
                      <a:lnTo>
                        <a:pt x="1138" y="1136"/>
                      </a:lnTo>
                      <a:lnTo>
                        <a:pt x="1150" y="1176"/>
                      </a:lnTo>
                      <a:lnTo>
                        <a:pt x="1174" y="1260"/>
                      </a:lnTo>
                      <a:lnTo>
                        <a:pt x="1202" y="1362"/>
                      </a:lnTo>
                      <a:lnTo>
                        <a:pt x="1202" y="1362"/>
                      </a:lnTo>
                      <a:lnTo>
                        <a:pt x="1228" y="1424"/>
                      </a:lnTo>
                      <a:lnTo>
                        <a:pt x="1250" y="1478"/>
                      </a:lnTo>
                      <a:lnTo>
                        <a:pt x="1274" y="1528"/>
                      </a:lnTo>
                      <a:lnTo>
                        <a:pt x="1274" y="1528"/>
                      </a:lnTo>
                      <a:lnTo>
                        <a:pt x="1296" y="1564"/>
                      </a:lnTo>
                      <a:lnTo>
                        <a:pt x="1312" y="1588"/>
                      </a:lnTo>
                      <a:lnTo>
                        <a:pt x="1326" y="1602"/>
                      </a:lnTo>
                      <a:lnTo>
                        <a:pt x="1330" y="1606"/>
                      </a:lnTo>
                      <a:lnTo>
                        <a:pt x="1370" y="1646"/>
                      </a:lnTo>
                      <a:lnTo>
                        <a:pt x="1394" y="1662"/>
                      </a:lnTo>
                      <a:lnTo>
                        <a:pt x="1410" y="1664"/>
                      </a:lnTo>
                      <a:lnTo>
                        <a:pt x="1410" y="1664"/>
                      </a:lnTo>
                      <a:lnTo>
                        <a:pt x="1412" y="1664"/>
                      </a:lnTo>
                      <a:lnTo>
                        <a:pt x="1420" y="1660"/>
                      </a:lnTo>
                      <a:lnTo>
                        <a:pt x="1424" y="1660"/>
                      </a:lnTo>
                      <a:lnTo>
                        <a:pt x="1430" y="1662"/>
                      </a:lnTo>
                      <a:lnTo>
                        <a:pt x="1436" y="1664"/>
                      </a:lnTo>
                      <a:lnTo>
                        <a:pt x="1442" y="1670"/>
                      </a:lnTo>
                      <a:lnTo>
                        <a:pt x="1442" y="1670"/>
                      </a:lnTo>
                      <a:lnTo>
                        <a:pt x="1450" y="1674"/>
                      </a:lnTo>
                      <a:lnTo>
                        <a:pt x="1458" y="1676"/>
                      </a:lnTo>
                      <a:lnTo>
                        <a:pt x="1472" y="1680"/>
                      </a:lnTo>
                      <a:lnTo>
                        <a:pt x="1484" y="1678"/>
                      </a:lnTo>
                      <a:lnTo>
                        <a:pt x="1490" y="1678"/>
                      </a:lnTo>
                      <a:lnTo>
                        <a:pt x="1518" y="1656"/>
                      </a:lnTo>
                      <a:lnTo>
                        <a:pt x="1544" y="1636"/>
                      </a:lnTo>
                      <a:lnTo>
                        <a:pt x="1544" y="1636"/>
                      </a:lnTo>
                      <a:lnTo>
                        <a:pt x="1564" y="1626"/>
                      </a:lnTo>
                      <a:lnTo>
                        <a:pt x="1580" y="1618"/>
                      </a:lnTo>
                      <a:lnTo>
                        <a:pt x="1596" y="1614"/>
                      </a:lnTo>
                      <a:lnTo>
                        <a:pt x="1596" y="1614"/>
                      </a:lnTo>
                      <a:lnTo>
                        <a:pt x="1602" y="1612"/>
                      </a:lnTo>
                      <a:lnTo>
                        <a:pt x="1608" y="1608"/>
                      </a:lnTo>
                      <a:lnTo>
                        <a:pt x="1618" y="1598"/>
                      </a:lnTo>
                      <a:lnTo>
                        <a:pt x="1626" y="1588"/>
                      </a:lnTo>
                      <a:lnTo>
                        <a:pt x="1626" y="1588"/>
                      </a:lnTo>
                      <a:lnTo>
                        <a:pt x="1630" y="1582"/>
                      </a:lnTo>
                      <a:lnTo>
                        <a:pt x="1638" y="1572"/>
                      </a:lnTo>
                      <a:lnTo>
                        <a:pt x="1650" y="1562"/>
                      </a:lnTo>
                      <a:lnTo>
                        <a:pt x="1656" y="1558"/>
                      </a:lnTo>
                      <a:lnTo>
                        <a:pt x="1662" y="1558"/>
                      </a:lnTo>
                      <a:lnTo>
                        <a:pt x="1662" y="1558"/>
                      </a:lnTo>
                      <a:lnTo>
                        <a:pt x="1668" y="1558"/>
                      </a:lnTo>
                      <a:lnTo>
                        <a:pt x="1674" y="1556"/>
                      </a:lnTo>
                      <a:lnTo>
                        <a:pt x="1688" y="1550"/>
                      </a:lnTo>
                      <a:lnTo>
                        <a:pt x="1700" y="1540"/>
                      </a:lnTo>
                      <a:lnTo>
                        <a:pt x="1708" y="1534"/>
                      </a:lnTo>
                      <a:lnTo>
                        <a:pt x="1708" y="1534"/>
                      </a:lnTo>
                      <a:lnTo>
                        <a:pt x="1722" y="1514"/>
                      </a:lnTo>
                      <a:lnTo>
                        <a:pt x="1730" y="1500"/>
                      </a:lnTo>
                      <a:lnTo>
                        <a:pt x="1730" y="1500"/>
                      </a:lnTo>
                      <a:lnTo>
                        <a:pt x="1730" y="1498"/>
                      </a:lnTo>
                      <a:lnTo>
                        <a:pt x="1732" y="1492"/>
                      </a:lnTo>
                      <a:lnTo>
                        <a:pt x="1736" y="1488"/>
                      </a:lnTo>
                      <a:lnTo>
                        <a:pt x="1740" y="1484"/>
                      </a:lnTo>
                      <a:lnTo>
                        <a:pt x="1748" y="1480"/>
                      </a:lnTo>
                      <a:lnTo>
                        <a:pt x="1760" y="1476"/>
                      </a:lnTo>
                      <a:lnTo>
                        <a:pt x="1760" y="1476"/>
                      </a:lnTo>
                      <a:lnTo>
                        <a:pt x="1770" y="1472"/>
                      </a:lnTo>
                      <a:lnTo>
                        <a:pt x="1780" y="1466"/>
                      </a:lnTo>
                      <a:lnTo>
                        <a:pt x="1786" y="1460"/>
                      </a:lnTo>
                      <a:lnTo>
                        <a:pt x="1790" y="1454"/>
                      </a:lnTo>
                      <a:lnTo>
                        <a:pt x="1794" y="1442"/>
                      </a:lnTo>
                      <a:lnTo>
                        <a:pt x="1794" y="1438"/>
                      </a:lnTo>
                      <a:lnTo>
                        <a:pt x="1808" y="1386"/>
                      </a:lnTo>
                      <a:lnTo>
                        <a:pt x="1832" y="1346"/>
                      </a:lnTo>
                      <a:lnTo>
                        <a:pt x="1832" y="1302"/>
                      </a:lnTo>
                      <a:lnTo>
                        <a:pt x="1832" y="1302"/>
                      </a:lnTo>
                      <a:lnTo>
                        <a:pt x="1836" y="1284"/>
                      </a:lnTo>
                      <a:lnTo>
                        <a:pt x="1840" y="1270"/>
                      </a:lnTo>
                      <a:lnTo>
                        <a:pt x="1840" y="1256"/>
                      </a:lnTo>
                      <a:lnTo>
                        <a:pt x="1840" y="1256"/>
                      </a:lnTo>
                      <a:lnTo>
                        <a:pt x="1836" y="1242"/>
                      </a:lnTo>
                      <a:lnTo>
                        <a:pt x="1828" y="1222"/>
                      </a:lnTo>
                      <a:lnTo>
                        <a:pt x="1820" y="1198"/>
                      </a:lnTo>
                      <a:lnTo>
                        <a:pt x="1756" y="1098"/>
                      </a:lnTo>
                      <a:lnTo>
                        <a:pt x="1756" y="1098"/>
                      </a:lnTo>
                      <a:lnTo>
                        <a:pt x="1722" y="1066"/>
                      </a:lnTo>
                      <a:lnTo>
                        <a:pt x="1680" y="1028"/>
                      </a:lnTo>
                      <a:lnTo>
                        <a:pt x="1680" y="1028"/>
                      </a:lnTo>
                      <a:lnTo>
                        <a:pt x="1662" y="1020"/>
                      </a:lnTo>
                      <a:lnTo>
                        <a:pt x="1628" y="1006"/>
                      </a:lnTo>
                      <a:lnTo>
                        <a:pt x="1586" y="992"/>
                      </a:lnTo>
                      <a:lnTo>
                        <a:pt x="1544" y="978"/>
                      </a:lnTo>
                      <a:lnTo>
                        <a:pt x="1756" y="960"/>
                      </a:lnTo>
                      <a:lnTo>
                        <a:pt x="1818" y="952"/>
                      </a:lnTo>
                      <a:lnTo>
                        <a:pt x="1882" y="942"/>
                      </a:lnTo>
                      <a:lnTo>
                        <a:pt x="1926" y="918"/>
                      </a:lnTo>
                      <a:lnTo>
                        <a:pt x="1970" y="876"/>
                      </a:lnTo>
                      <a:lnTo>
                        <a:pt x="2012" y="810"/>
                      </a:lnTo>
                      <a:lnTo>
                        <a:pt x="2044" y="734"/>
                      </a:lnTo>
                      <a:lnTo>
                        <a:pt x="2058" y="686"/>
                      </a:lnTo>
                      <a:lnTo>
                        <a:pt x="2086" y="544"/>
                      </a:lnTo>
                      <a:lnTo>
                        <a:pt x="2108" y="452"/>
                      </a:lnTo>
                      <a:lnTo>
                        <a:pt x="2154" y="226"/>
                      </a:lnTo>
                      <a:lnTo>
                        <a:pt x="2164" y="114"/>
                      </a:lnTo>
                      <a:lnTo>
                        <a:pt x="2162" y="70"/>
                      </a:lnTo>
                      <a:close/>
                      <a:moveTo>
                        <a:pt x="1076" y="792"/>
                      </a:moveTo>
                      <a:lnTo>
                        <a:pt x="1076" y="792"/>
                      </a:lnTo>
                      <a:lnTo>
                        <a:pt x="1076" y="790"/>
                      </a:lnTo>
                      <a:lnTo>
                        <a:pt x="1076" y="790"/>
                      </a:lnTo>
                      <a:lnTo>
                        <a:pt x="1076" y="792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72000"/>
                  </a:schemeClr>
                </a:solidFill>
                <a:ln>
                  <a:noFill/>
                </a:ln>
                <a:effectLst/>
              </p:spPr>
              <p:txBody>
                <a:bodyPr/>
                <a:lstStyle/>
                <a:p>
                  <a:pPr defTabSz="457200">
                    <a:defRPr/>
                  </a:pPr>
                  <a:endParaRPr lang="en-US" sz="1800">
                    <a:latin typeface="+mn-lt"/>
                  </a:endParaRPr>
                </a:p>
              </p:txBody>
            </p:sp>
          </p:grpSp>
          <p:grpSp>
            <p:nvGrpSpPr>
              <p:cNvPr id="27" name="Group 48"/>
              <p:cNvGrpSpPr>
                <a:grpSpLocks noChangeAspect="1"/>
              </p:cNvGrpSpPr>
              <p:nvPr/>
            </p:nvGrpSpPr>
            <p:grpSpPr>
              <a:xfrm>
                <a:off x="2" y="685789"/>
                <a:ext cx="1312805" cy="1509325"/>
                <a:chOff x="1447800" y="3114675"/>
                <a:chExt cx="1836489" cy="2111412"/>
              </a:xfrm>
              <a:solidFill>
                <a:schemeClr val="bg2">
                  <a:lumMod val="50000"/>
                  <a:lumOff val="50000"/>
                  <a:alpha val="18000"/>
                </a:schemeClr>
              </a:solidFill>
            </p:grpSpPr>
            <p:sp>
              <p:nvSpPr>
                <p:cNvPr id="159" name="Freeform 42"/>
                <p:cNvSpPr>
                  <a:spLocks/>
                </p:cNvSpPr>
                <p:nvPr/>
              </p:nvSpPr>
              <p:spPr bwMode="auto">
                <a:xfrm>
                  <a:off x="1990725" y="4175125"/>
                  <a:ext cx="498475" cy="269875"/>
                </a:xfrm>
                <a:custGeom>
                  <a:avLst/>
                  <a:gdLst>
                    <a:gd name="T0" fmla="*/ 314 w 314"/>
                    <a:gd name="T1" fmla="*/ 170 h 170"/>
                    <a:gd name="T2" fmla="*/ 314 w 314"/>
                    <a:gd name="T3" fmla="*/ 170 h 170"/>
                    <a:gd name="T4" fmla="*/ 314 w 314"/>
                    <a:gd name="T5" fmla="*/ 168 h 170"/>
                    <a:gd name="T6" fmla="*/ 314 w 314"/>
                    <a:gd name="T7" fmla="*/ 166 h 170"/>
                    <a:gd name="T8" fmla="*/ 314 w 314"/>
                    <a:gd name="T9" fmla="*/ 166 h 170"/>
                    <a:gd name="T10" fmla="*/ 300 w 314"/>
                    <a:gd name="T11" fmla="*/ 158 h 170"/>
                    <a:gd name="T12" fmla="*/ 58 w 314"/>
                    <a:gd name="T13" fmla="*/ 22 h 170"/>
                    <a:gd name="T14" fmla="*/ 58 w 314"/>
                    <a:gd name="T15" fmla="*/ 22 h 170"/>
                    <a:gd name="T16" fmla="*/ 34 w 314"/>
                    <a:gd name="T17" fmla="*/ 8 h 170"/>
                    <a:gd name="T18" fmla="*/ 34 w 314"/>
                    <a:gd name="T19" fmla="*/ 8 h 170"/>
                    <a:gd name="T20" fmla="*/ 22 w 314"/>
                    <a:gd name="T21" fmla="*/ 2 h 170"/>
                    <a:gd name="T22" fmla="*/ 8 w 314"/>
                    <a:gd name="T23" fmla="*/ 0 h 170"/>
                    <a:gd name="T24" fmla="*/ 8 w 314"/>
                    <a:gd name="T25" fmla="*/ 0 h 170"/>
                    <a:gd name="T26" fmla="*/ 4 w 314"/>
                    <a:gd name="T27" fmla="*/ 0 h 170"/>
                    <a:gd name="T28" fmla="*/ 2 w 314"/>
                    <a:gd name="T29" fmla="*/ 2 h 170"/>
                    <a:gd name="T30" fmla="*/ 0 w 314"/>
                    <a:gd name="T31" fmla="*/ 4 h 170"/>
                    <a:gd name="T32" fmla="*/ 2 w 314"/>
                    <a:gd name="T33" fmla="*/ 6 h 170"/>
                    <a:gd name="T34" fmla="*/ 2 w 314"/>
                    <a:gd name="T35" fmla="*/ 6 h 170"/>
                    <a:gd name="T36" fmla="*/ 8 w 314"/>
                    <a:gd name="T37" fmla="*/ 12 h 170"/>
                    <a:gd name="T38" fmla="*/ 16 w 314"/>
                    <a:gd name="T39" fmla="*/ 14 h 170"/>
                    <a:gd name="T40" fmla="*/ 16 w 314"/>
                    <a:gd name="T41" fmla="*/ 14 h 170"/>
                    <a:gd name="T42" fmla="*/ 28 w 314"/>
                    <a:gd name="T43" fmla="*/ 18 h 170"/>
                    <a:gd name="T44" fmla="*/ 40 w 314"/>
                    <a:gd name="T45" fmla="*/ 24 h 170"/>
                    <a:gd name="T46" fmla="*/ 298 w 314"/>
                    <a:gd name="T47" fmla="*/ 162 h 170"/>
                    <a:gd name="T48" fmla="*/ 298 w 314"/>
                    <a:gd name="T49" fmla="*/ 162 h 170"/>
                    <a:gd name="T50" fmla="*/ 308 w 314"/>
                    <a:gd name="T51" fmla="*/ 168 h 170"/>
                    <a:gd name="T52" fmla="*/ 314 w 314"/>
                    <a:gd name="T53" fmla="*/ 170 h 170"/>
                    <a:gd name="T54" fmla="*/ 314 w 314"/>
                    <a:gd name="T55" fmla="*/ 170 h 1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314" h="170">
                      <a:moveTo>
                        <a:pt x="314" y="170"/>
                      </a:moveTo>
                      <a:lnTo>
                        <a:pt x="314" y="170"/>
                      </a:lnTo>
                      <a:lnTo>
                        <a:pt x="314" y="168"/>
                      </a:lnTo>
                      <a:lnTo>
                        <a:pt x="314" y="166"/>
                      </a:lnTo>
                      <a:lnTo>
                        <a:pt x="314" y="166"/>
                      </a:lnTo>
                      <a:lnTo>
                        <a:pt x="300" y="158"/>
                      </a:lnTo>
                      <a:lnTo>
                        <a:pt x="58" y="22"/>
                      </a:lnTo>
                      <a:lnTo>
                        <a:pt x="58" y="22"/>
                      </a:lnTo>
                      <a:lnTo>
                        <a:pt x="34" y="8"/>
                      </a:lnTo>
                      <a:lnTo>
                        <a:pt x="34" y="8"/>
                      </a:lnTo>
                      <a:lnTo>
                        <a:pt x="22" y="2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2" y="6"/>
                      </a:lnTo>
                      <a:lnTo>
                        <a:pt x="2" y="6"/>
                      </a:lnTo>
                      <a:lnTo>
                        <a:pt x="8" y="12"/>
                      </a:lnTo>
                      <a:lnTo>
                        <a:pt x="16" y="14"/>
                      </a:lnTo>
                      <a:lnTo>
                        <a:pt x="16" y="14"/>
                      </a:lnTo>
                      <a:lnTo>
                        <a:pt x="28" y="18"/>
                      </a:lnTo>
                      <a:lnTo>
                        <a:pt x="40" y="24"/>
                      </a:lnTo>
                      <a:lnTo>
                        <a:pt x="298" y="162"/>
                      </a:lnTo>
                      <a:lnTo>
                        <a:pt x="298" y="162"/>
                      </a:lnTo>
                      <a:lnTo>
                        <a:pt x="308" y="168"/>
                      </a:lnTo>
                      <a:lnTo>
                        <a:pt x="314" y="170"/>
                      </a:lnTo>
                      <a:lnTo>
                        <a:pt x="314" y="17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60" name="Freeform 43"/>
                <p:cNvSpPr>
                  <a:spLocks/>
                </p:cNvSpPr>
                <p:nvPr/>
              </p:nvSpPr>
              <p:spPr bwMode="auto">
                <a:xfrm>
                  <a:off x="2498725" y="4451350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61" name="Freeform 44"/>
                <p:cNvSpPr>
                  <a:spLocks/>
                </p:cNvSpPr>
                <p:nvPr/>
              </p:nvSpPr>
              <p:spPr bwMode="auto">
                <a:xfrm>
                  <a:off x="2511425" y="3870325"/>
                  <a:ext cx="60325" cy="561975"/>
                </a:xfrm>
                <a:custGeom>
                  <a:avLst/>
                  <a:gdLst>
                    <a:gd name="T0" fmla="*/ 2 w 38"/>
                    <a:gd name="T1" fmla="*/ 352 h 354"/>
                    <a:gd name="T2" fmla="*/ 2 w 38"/>
                    <a:gd name="T3" fmla="*/ 352 h 354"/>
                    <a:gd name="T4" fmla="*/ 4 w 38"/>
                    <a:gd name="T5" fmla="*/ 346 h 354"/>
                    <a:gd name="T6" fmla="*/ 6 w 38"/>
                    <a:gd name="T7" fmla="*/ 336 h 354"/>
                    <a:gd name="T8" fmla="*/ 32 w 38"/>
                    <a:gd name="T9" fmla="*/ 44 h 354"/>
                    <a:gd name="T10" fmla="*/ 32 w 38"/>
                    <a:gd name="T11" fmla="*/ 44 h 354"/>
                    <a:gd name="T12" fmla="*/ 34 w 38"/>
                    <a:gd name="T13" fmla="*/ 30 h 354"/>
                    <a:gd name="T14" fmla="*/ 36 w 38"/>
                    <a:gd name="T15" fmla="*/ 20 h 354"/>
                    <a:gd name="T16" fmla="*/ 36 w 38"/>
                    <a:gd name="T17" fmla="*/ 20 h 354"/>
                    <a:gd name="T18" fmla="*/ 38 w 38"/>
                    <a:gd name="T19" fmla="*/ 10 h 354"/>
                    <a:gd name="T20" fmla="*/ 38 w 38"/>
                    <a:gd name="T21" fmla="*/ 2 h 354"/>
                    <a:gd name="T22" fmla="*/ 38 w 38"/>
                    <a:gd name="T23" fmla="*/ 2 h 354"/>
                    <a:gd name="T24" fmla="*/ 36 w 38"/>
                    <a:gd name="T25" fmla="*/ 0 h 354"/>
                    <a:gd name="T26" fmla="*/ 34 w 38"/>
                    <a:gd name="T27" fmla="*/ 0 h 354"/>
                    <a:gd name="T28" fmla="*/ 32 w 38"/>
                    <a:gd name="T29" fmla="*/ 0 h 354"/>
                    <a:gd name="T30" fmla="*/ 28 w 38"/>
                    <a:gd name="T31" fmla="*/ 4 h 354"/>
                    <a:gd name="T32" fmla="*/ 28 w 38"/>
                    <a:gd name="T33" fmla="*/ 4 h 354"/>
                    <a:gd name="T34" fmla="*/ 24 w 38"/>
                    <a:gd name="T35" fmla="*/ 16 h 354"/>
                    <a:gd name="T36" fmla="*/ 22 w 38"/>
                    <a:gd name="T37" fmla="*/ 30 h 354"/>
                    <a:gd name="T38" fmla="*/ 22 w 38"/>
                    <a:gd name="T39" fmla="*/ 30 h 354"/>
                    <a:gd name="T40" fmla="*/ 20 w 38"/>
                    <a:gd name="T41" fmla="*/ 58 h 354"/>
                    <a:gd name="T42" fmla="*/ 0 w 38"/>
                    <a:gd name="T43" fmla="*/ 334 h 354"/>
                    <a:gd name="T44" fmla="*/ 0 w 38"/>
                    <a:gd name="T45" fmla="*/ 334 h 354"/>
                    <a:gd name="T46" fmla="*/ 0 w 38"/>
                    <a:gd name="T47" fmla="*/ 352 h 354"/>
                    <a:gd name="T48" fmla="*/ 0 w 38"/>
                    <a:gd name="T49" fmla="*/ 352 h 354"/>
                    <a:gd name="T50" fmla="*/ 0 w 38"/>
                    <a:gd name="T51" fmla="*/ 354 h 354"/>
                    <a:gd name="T52" fmla="*/ 0 w 38"/>
                    <a:gd name="T53" fmla="*/ 354 h 354"/>
                    <a:gd name="T54" fmla="*/ 2 w 38"/>
                    <a:gd name="T55" fmla="*/ 352 h 354"/>
                    <a:gd name="T56" fmla="*/ 2 w 38"/>
                    <a:gd name="T57" fmla="*/ 352 h 3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38" h="354">
                      <a:moveTo>
                        <a:pt x="2" y="352"/>
                      </a:moveTo>
                      <a:lnTo>
                        <a:pt x="2" y="352"/>
                      </a:lnTo>
                      <a:lnTo>
                        <a:pt x="4" y="346"/>
                      </a:lnTo>
                      <a:lnTo>
                        <a:pt x="6" y="336"/>
                      </a:lnTo>
                      <a:lnTo>
                        <a:pt x="32" y="44"/>
                      </a:lnTo>
                      <a:lnTo>
                        <a:pt x="32" y="44"/>
                      </a:lnTo>
                      <a:lnTo>
                        <a:pt x="34" y="30"/>
                      </a:lnTo>
                      <a:lnTo>
                        <a:pt x="36" y="20"/>
                      </a:lnTo>
                      <a:lnTo>
                        <a:pt x="36" y="20"/>
                      </a:lnTo>
                      <a:lnTo>
                        <a:pt x="38" y="10"/>
                      </a:lnTo>
                      <a:lnTo>
                        <a:pt x="38" y="2"/>
                      </a:lnTo>
                      <a:lnTo>
                        <a:pt x="38" y="2"/>
                      </a:lnTo>
                      <a:lnTo>
                        <a:pt x="36" y="0"/>
                      </a:lnTo>
                      <a:lnTo>
                        <a:pt x="34" y="0"/>
                      </a:lnTo>
                      <a:lnTo>
                        <a:pt x="32" y="0"/>
                      </a:lnTo>
                      <a:lnTo>
                        <a:pt x="28" y="4"/>
                      </a:lnTo>
                      <a:lnTo>
                        <a:pt x="28" y="4"/>
                      </a:lnTo>
                      <a:lnTo>
                        <a:pt x="24" y="16"/>
                      </a:lnTo>
                      <a:lnTo>
                        <a:pt x="22" y="30"/>
                      </a:lnTo>
                      <a:lnTo>
                        <a:pt x="22" y="30"/>
                      </a:lnTo>
                      <a:lnTo>
                        <a:pt x="20" y="58"/>
                      </a:lnTo>
                      <a:lnTo>
                        <a:pt x="0" y="334"/>
                      </a:lnTo>
                      <a:lnTo>
                        <a:pt x="0" y="334"/>
                      </a:lnTo>
                      <a:lnTo>
                        <a:pt x="0" y="352"/>
                      </a:lnTo>
                      <a:lnTo>
                        <a:pt x="0" y="352"/>
                      </a:lnTo>
                      <a:lnTo>
                        <a:pt x="0" y="354"/>
                      </a:lnTo>
                      <a:lnTo>
                        <a:pt x="0" y="354"/>
                      </a:lnTo>
                      <a:lnTo>
                        <a:pt x="2" y="352"/>
                      </a:lnTo>
                      <a:lnTo>
                        <a:pt x="2" y="35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62" name="Freeform 45"/>
                <p:cNvSpPr>
                  <a:spLocks noEditPoints="1"/>
                </p:cNvSpPr>
                <p:nvPr/>
              </p:nvSpPr>
              <p:spPr bwMode="auto">
                <a:xfrm>
                  <a:off x="1447800" y="3114675"/>
                  <a:ext cx="1836489" cy="2111412"/>
                </a:xfrm>
                <a:custGeom>
                  <a:avLst/>
                  <a:gdLst>
                    <a:gd name="T0" fmla="*/ 1324 w 1336"/>
                    <a:gd name="T1" fmla="*/ 968 h 1536"/>
                    <a:gd name="T2" fmla="*/ 1306 w 1336"/>
                    <a:gd name="T3" fmla="*/ 886 h 1536"/>
                    <a:gd name="T4" fmla="*/ 1268 w 1336"/>
                    <a:gd name="T5" fmla="*/ 846 h 1536"/>
                    <a:gd name="T6" fmla="*/ 1108 w 1336"/>
                    <a:gd name="T7" fmla="*/ 788 h 1536"/>
                    <a:gd name="T8" fmla="*/ 1220 w 1336"/>
                    <a:gd name="T9" fmla="*/ 664 h 1536"/>
                    <a:gd name="T10" fmla="*/ 1246 w 1336"/>
                    <a:gd name="T11" fmla="*/ 442 h 1536"/>
                    <a:gd name="T12" fmla="*/ 1102 w 1336"/>
                    <a:gd name="T13" fmla="*/ 20 h 1536"/>
                    <a:gd name="T14" fmla="*/ 1084 w 1336"/>
                    <a:gd name="T15" fmla="*/ 0 h 1536"/>
                    <a:gd name="T16" fmla="*/ 1000 w 1336"/>
                    <a:gd name="T17" fmla="*/ 18 h 1536"/>
                    <a:gd name="T18" fmla="*/ 740 w 1336"/>
                    <a:gd name="T19" fmla="*/ 628 h 1536"/>
                    <a:gd name="T20" fmla="*/ 728 w 1336"/>
                    <a:gd name="T21" fmla="*/ 864 h 1536"/>
                    <a:gd name="T22" fmla="*/ 708 w 1336"/>
                    <a:gd name="T23" fmla="*/ 844 h 1536"/>
                    <a:gd name="T24" fmla="*/ 688 w 1336"/>
                    <a:gd name="T25" fmla="*/ 826 h 1536"/>
                    <a:gd name="T26" fmla="*/ 674 w 1336"/>
                    <a:gd name="T27" fmla="*/ 828 h 1536"/>
                    <a:gd name="T28" fmla="*/ 662 w 1336"/>
                    <a:gd name="T29" fmla="*/ 828 h 1536"/>
                    <a:gd name="T30" fmla="*/ 650 w 1336"/>
                    <a:gd name="T31" fmla="*/ 840 h 1536"/>
                    <a:gd name="T32" fmla="*/ 650 w 1336"/>
                    <a:gd name="T33" fmla="*/ 846 h 1536"/>
                    <a:gd name="T34" fmla="*/ 642 w 1336"/>
                    <a:gd name="T35" fmla="*/ 870 h 1536"/>
                    <a:gd name="T36" fmla="*/ 650 w 1336"/>
                    <a:gd name="T37" fmla="*/ 904 h 1536"/>
                    <a:gd name="T38" fmla="*/ 158 w 1336"/>
                    <a:gd name="T39" fmla="*/ 670 h 1536"/>
                    <a:gd name="T40" fmla="*/ 44 w 1336"/>
                    <a:gd name="T41" fmla="*/ 1130 h 1536"/>
                    <a:gd name="T42" fmla="*/ 258 w 1336"/>
                    <a:gd name="T43" fmla="*/ 1190 h 1536"/>
                    <a:gd name="T44" fmla="*/ 380 w 1336"/>
                    <a:gd name="T45" fmla="*/ 1180 h 1536"/>
                    <a:gd name="T46" fmla="*/ 340 w 1336"/>
                    <a:gd name="T47" fmla="*/ 1346 h 1536"/>
                    <a:gd name="T48" fmla="*/ 354 w 1336"/>
                    <a:gd name="T49" fmla="*/ 1398 h 1536"/>
                    <a:gd name="T50" fmla="*/ 438 w 1336"/>
                    <a:gd name="T51" fmla="*/ 1488 h 1536"/>
                    <a:gd name="T52" fmla="*/ 464 w 1336"/>
                    <a:gd name="T53" fmla="*/ 1502 h 1536"/>
                    <a:gd name="T54" fmla="*/ 498 w 1336"/>
                    <a:gd name="T55" fmla="*/ 1504 h 1536"/>
                    <a:gd name="T56" fmla="*/ 524 w 1336"/>
                    <a:gd name="T57" fmla="*/ 1520 h 1536"/>
                    <a:gd name="T58" fmla="*/ 562 w 1336"/>
                    <a:gd name="T59" fmla="*/ 1520 h 1536"/>
                    <a:gd name="T60" fmla="*/ 594 w 1336"/>
                    <a:gd name="T61" fmla="*/ 1526 h 1536"/>
                    <a:gd name="T62" fmla="*/ 634 w 1336"/>
                    <a:gd name="T63" fmla="*/ 1530 h 1536"/>
                    <a:gd name="T64" fmla="*/ 712 w 1336"/>
                    <a:gd name="T65" fmla="*/ 1536 h 1536"/>
                    <a:gd name="T66" fmla="*/ 738 w 1336"/>
                    <a:gd name="T67" fmla="*/ 1514 h 1536"/>
                    <a:gd name="T68" fmla="*/ 758 w 1336"/>
                    <a:gd name="T69" fmla="*/ 1500 h 1536"/>
                    <a:gd name="T70" fmla="*/ 792 w 1336"/>
                    <a:gd name="T71" fmla="*/ 1420 h 1536"/>
                    <a:gd name="T72" fmla="*/ 790 w 1336"/>
                    <a:gd name="T73" fmla="*/ 1286 h 1536"/>
                    <a:gd name="T74" fmla="*/ 746 w 1336"/>
                    <a:gd name="T75" fmla="*/ 1062 h 1536"/>
                    <a:gd name="T76" fmla="*/ 812 w 1336"/>
                    <a:gd name="T77" fmla="*/ 1210 h 1536"/>
                    <a:gd name="T78" fmla="*/ 850 w 1336"/>
                    <a:gd name="T79" fmla="*/ 1282 h 1536"/>
                    <a:gd name="T80" fmla="*/ 938 w 1336"/>
                    <a:gd name="T81" fmla="*/ 1348 h 1536"/>
                    <a:gd name="T82" fmla="*/ 932 w 1336"/>
                    <a:gd name="T83" fmla="*/ 1238 h 1536"/>
                    <a:gd name="T84" fmla="*/ 892 w 1336"/>
                    <a:gd name="T85" fmla="*/ 1166 h 1536"/>
                    <a:gd name="T86" fmla="*/ 804 w 1336"/>
                    <a:gd name="T87" fmla="*/ 1030 h 1536"/>
                    <a:gd name="T88" fmla="*/ 884 w 1336"/>
                    <a:gd name="T89" fmla="*/ 1104 h 1536"/>
                    <a:gd name="T90" fmla="*/ 1036 w 1336"/>
                    <a:gd name="T91" fmla="*/ 1238 h 1536"/>
                    <a:gd name="T92" fmla="*/ 1138 w 1336"/>
                    <a:gd name="T93" fmla="*/ 1282 h 1536"/>
                    <a:gd name="T94" fmla="*/ 1174 w 1336"/>
                    <a:gd name="T95" fmla="*/ 1274 h 1536"/>
                    <a:gd name="T96" fmla="*/ 1196 w 1336"/>
                    <a:gd name="T97" fmla="*/ 1272 h 1536"/>
                    <a:gd name="T98" fmla="*/ 1244 w 1336"/>
                    <a:gd name="T99" fmla="*/ 1216 h 1536"/>
                    <a:gd name="T100" fmla="*/ 1268 w 1336"/>
                    <a:gd name="T101" fmla="*/ 1184 h 1536"/>
                    <a:gd name="T102" fmla="*/ 1282 w 1336"/>
                    <a:gd name="T103" fmla="*/ 1144 h 1536"/>
                    <a:gd name="T104" fmla="*/ 1296 w 1336"/>
                    <a:gd name="T105" fmla="*/ 1124 h 1536"/>
                    <a:gd name="T106" fmla="*/ 1314 w 1336"/>
                    <a:gd name="T107" fmla="*/ 1078 h 1536"/>
                    <a:gd name="T108" fmla="*/ 1316 w 1336"/>
                    <a:gd name="T109" fmla="*/ 1054 h 1536"/>
                    <a:gd name="T110" fmla="*/ 1336 w 1336"/>
                    <a:gd name="T111" fmla="*/ 1020 h 1536"/>
                    <a:gd name="T112" fmla="*/ 662 w 1336"/>
                    <a:gd name="T113" fmla="*/ 842 h 15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336" h="1536">
                      <a:moveTo>
                        <a:pt x="1336" y="1020"/>
                      </a:moveTo>
                      <a:lnTo>
                        <a:pt x="1336" y="1012"/>
                      </a:lnTo>
                      <a:lnTo>
                        <a:pt x="1336" y="1012"/>
                      </a:lnTo>
                      <a:lnTo>
                        <a:pt x="1334" y="1006"/>
                      </a:lnTo>
                      <a:lnTo>
                        <a:pt x="1324" y="968"/>
                      </a:lnTo>
                      <a:lnTo>
                        <a:pt x="1326" y="934"/>
                      </a:lnTo>
                      <a:lnTo>
                        <a:pt x="1312" y="908"/>
                      </a:lnTo>
                      <a:lnTo>
                        <a:pt x="1312" y="908"/>
                      </a:lnTo>
                      <a:lnTo>
                        <a:pt x="1308" y="896"/>
                      </a:lnTo>
                      <a:lnTo>
                        <a:pt x="1306" y="886"/>
                      </a:lnTo>
                      <a:lnTo>
                        <a:pt x="1300" y="876"/>
                      </a:lnTo>
                      <a:lnTo>
                        <a:pt x="1300" y="876"/>
                      </a:lnTo>
                      <a:lnTo>
                        <a:pt x="1292" y="868"/>
                      </a:lnTo>
                      <a:lnTo>
                        <a:pt x="1282" y="858"/>
                      </a:lnTo>
                      <a:lnTo>
                        <a:pt x="1268" y="846"/>
                      </a:lnTo>
                      <a:lnTo>
                        <a:pt x="1194" y="804"/>
                      </a:lnTo>
                      <a:lnTo>
                        <a:pt x="1194" y="804"/>
                      </a:lnTo>
                      <a:lnTo>
                        <a:pt x="1124" y="788"/>
                      </a:lnTo>
                      <a:lnTo>
                        <a:pt x="1124" y="788"/>
                      </a:lnTo>
                      <a:lnTo>
                        <a:pt x="1108" y="788"/>
                      </a:lnTo>
                      <a:lnTo>
                        <a:pt x="1082" y="790"/>
                      </a:lnTo>
                      <a:lnTo>
                        <a:pt x="1020" y="800"/>
                      </a:lnTo>
                      <a:lnTo>
                        <a:pt x="1148" y="718"/>
                      </a:lnTo>
                      <a:lnTo>
                        <a:pt x="1184" y="692"/>
                      </a:lnTo>
                      <a:lnTo>
                        <a:pt x="1220" y="664"/>
                      </a:lnTo>
                      <a:lnTo>
                        <a:pt x="1240" y="634"/>
                      </a:lnTo>
                      <a:lnTo>
                        <a:pt x="1254" y="592"/>
                      </a:lnTo>
                      <a:lnTo>
                        <a:pt x="1258" y="536"/>
                      </a:lnTo>
                      <a:lnTo>
                        <a:pt x="1252" y="478"/>
                      </a:lnTo>
                      <a:lnTo>
                        <a:pt x="1246" y="442"/>
                      </a:lnTo>
                      <a:lnTo>
                        <a:pt x="1214" y="344"/>
                      </a:lnTo>
                      <a:lnTo>
                        <a:pt x="1198" y="280"/>
                      </a:lnTo>
                      <a:lnTo>
                        <a:pt x="1150" y="122"/>
                      </a:lnTo>
                      <a:lnTo>
                        <a:pt x="1118" y="46"/>
                      </a:lnTo>
                      <a:lnTo>
                        <a:pt x="1102" y="20"/>
                      </a:lnTo>
                      <a:lnTo>
                        <a:pt x="1102" y="20"/>
                      </a:lnTo>
                      <a:lnTo>
                        <a:pt x="1102" y="18"/>
                      </a:lnTo>
                      <a:lnTo>
                        <a:pt x="1100" y="12"/>
                      </a:lnTo>
                      <a:lnTo>
                        <a:pt x="1094" y="6"/>
                      </a:lnTo>
                      <a:lnTo>
                        <a:pt x="1084" y="0"/>
                      </a:lnTo>
                      <a:lnTo>
                        <a:pt x="1044" y="0"/>
                      </a:lnTo>
                      <a:lnTo>
                        <a:pt x="1044" y="0"/>
                      </a:lnTo>
                      <a:lnTo>
                        <a:pt x="1028" y="6"/>
                      </a:lnTo>
                      <a:lnTo>
                        <a:pt x="1014" y="12"/>
                      </a:lnTo>
                      <a:lnTo>
                        <a:pt x="1000" y="18"/>
                      </a:lnTo>
                      <a:lnTo>
                        <a:pt x="930" y="90"/>
                      </a:lnTo>
                      <a:lnTo>
                        <a:pt x="860" y="190"/>
                      </a:lnTo>
                      <a:lnTo>
                        <a:pt x="806" y="322"/>
                      </a:lnTo>
                      <a:lnTo>
                        <a:pt x="772" y="442"/>
                      </a:lnTo>
                      <a:lnTo>
                        <a:pt x="740" y="628"/>
                      </a:lnTo>
                      <a:lnTo>
                        <a:pt x="732" y="758"/>
                      </a:lnTo>
                      <a:lnTo>
                        <a:pt x="730" y="842"/>
                      </a:lnTo>
                      <a:lnTo>
                        <a:pt x="730" y="870"/>
                      </a:lnTo>
                      <a:lnTo>
                        <a:pt x="730" y="870"/>
                      </a:lnTo>
                      <a:lnTo>
                        <a:pt x="728" y="864"/>
                      </a:lnTo>
                      <a:lnTo>
                        <a:pt x="728" y="864"/>
                      </a:lnTo>
                      <a:lnTo>
                        <a:pt x="720" y="858"/>
                      </a:lnTo>
                      <a:lnTo>
                        <a:pt x="708" y="850"/>
                      </a:lnTo>
                      <a:lnTo>
                        <a:pt x="708" y="850"/>
                      </a:lnTo>
                      <a:lnTo>
                        <a:pt x="708" y="844"/>
                      </a:lnTo>
                      <a:lnTo>
                        <a:pt x="706" y="836"/>
                      </a:lnTo>
                      <a:lnTo>
                        <a:pt x="706" y="836"/>
                      </a:lnTo>
                      <a:lnTo>
                        <a:pt x="702" y="830"/>
                      </a:lnTo>
                      <a:lnTo>
                        <a:pt x="696" y="828"/>
                      </a:lnTo>
                      <a:lnTo>
                        <a:pt x="688" y="826"/>
                      </a:lnTo>
                      <a:lnTo>
                        <a:pt x="680" y="828"/>
                      </a:lnTo>
                      <a:lnTo>
                        <a:pt x="680" y="828"/>
                      </a:lnTo>
                      <a:lnTo>
                        <a:pt x="678" y="830"/>
                      </a:lnTo>
                      <a:lnTo>
                        <a:pt x="678" y="824"/>
                      </a:lnTo>
                      <a:lnTo>
                        <a:pt x="674" y="828"/>
                      </a:lnTo>
                      <a:lnTo>
                        <a:pt x="670" y="830"/>
                      </a:lnTo>
                      <a:lnTo>
                        <a:pt x="670" y="830"/>
                      </a:lnTo>
                      <a:lnTo>
                        <a:pt x="664" y="828"/>
                      </a:lnTo>
                      <a:lnTo>
                        <a:pt x="664" y="828"/>
                      </a:lnTo>
                      <a:lnTo>
                        <a:pt x="662" y="828"/>
                      </a:lnTo>
                      <a:lnTo>
                        <a:pt x="660" y="832"/>
                      </a:lnTo>
                      <a:lnTo>
                        <a:pt x="656" y="834"/>
                      </a:lnTo>
                      <a:lnTo>
                        <a:pt x="658" y="836"/>
                      </a:lnTo>
                      <a:lnTo>
                        <a:pt x="654" y="838"/>
                      </a:lnTo>
                      <a:lnTo>
                        <a:pt x="650" y="840"/>
                      </a:lnTo>
                      <a:lnTo>
                        <a:pt x="656" y="842"/>
                      </a:lnTo>
                      <a:lnTo>
                        <a:pt x="656" y="844"/>
                      </a:lnTo>
                      <a:lnTo>
                        <a:pt x="656" y="844"/>
                      </a:lnTo>
                      <a:lnTo>
                        <a:pt x="650" y="846"/>
                      </a:lnTo>
                      <a:lnTo>
                        <a:pt x="650" y="846"/>
                      </a:lnTo>
                      <a:lnTo>
                        <a:pt x="644" y="850"/>
                      </a:lnTo>
                      <a:lnTo>
                        <a:pt x="640" y="856"/>
                      </a:lnTo>
                      <a:lnTo>
                        <a:pt x="640" y="864"/>
                      </a:lnTo>
                      <a:lnTo>
                        <a:pt x="642" y="870"/>
                      </a:lnTo>
                      <a:lnTo>
                        <a:pt x="642" y="870"/>
                      </a:lnTo>
                      <a:lnTo>
                        <a:pt x="646" y="876"/>
                      </a:lnTo>
                      <a:lnTo>
                        <a:pt x="650" y="878"/>
                      </a:lnTo>
                      <a:lnTo>
                        <a:pt x="650" y="878"/>
                      </a:lnTo>
                      <a:lnTo>
                        <a:pt x="648" y="894"/>
                      </a:lnTo>
                      <a:lnTo>
                        <a:pt x="650" y="904"/>
                      </a:lnTo>
                      <a:lnTo>
                        <a:pt x="634" y="894"/>
                      </a:lnTo>
                      <a:lnTo>
                        <a:pt x="562" y="848"/>
                      </a:lnTo>
                      <a:lnTo>
                        <a:pt x="450" y="784"/>
                      </a:lnTo>
                      <a:lnTo>
                        <a:pt x="276" y="708"/>
                      </a:lnTo>
                      <a:lnTo>
                        <a:pt x="158" y="670"/>
                      </a:lnTo>
                      <a:lnTo>
                        <a:pt x="18" y="644"/>
                      </a:lnTo>
                      <a:lnTo>
                        <a:pt x="0" y="644"/>
                      </a:lnTo>
                      <a:lnTo>
                        <a:pt x="0" y="1084"/>
                      </a:lnTo>
                      <a:lnTo>
                        <a:pt x="16" y="1104"/>
                      </a:lnTo>
                      <a:lnTo>
                        <a:pt x="44" y="1130"/>
                      </a:lnTo>
                      <a:lnTo>
                        <a:pt x="88" y="1166"/>
                      </a:lnTo>
                      <a:lnTo>
                        <a:pt x="138" y="1194"/>
                      </a:lnTo>
                      <a:lnTo>
                        <a:pt x="180" y="1206"/>
                      </a:lnTo>
                      <a:lnTo>
                        <a:pt x="216" y="1206"/>
                      </a:lnTo>
                      <a:lnTo>
                        <a:pt x="258" y="1190"/>
                      </a:lnTo>
                      <a:lnTo>
                        <a:pt x="300" y="1174"/>
                      </a:lnTo>
                      <a:lnTo>
                        <a:pt x="440" y="1114"/>
                      </a:lnTo>
                      <a:lnTo>
                        <a:pt x="440" y="1114"/>
                      </a:lnTo>
                      <a:lnTo>
                        <a:pt x="396" y="1160"/>
                      </a:lnTo>
                      <a:lnTo>
                        <a:pt x="380" y="1180"/>
                      </a:lnTo>
                      <a:lnTo>
                        <a:pt x="372" y="1192"/>
                      </a:lnTo>
                      <a:lnTo>
                        <a:pt x="372" y="1192"/>
                      </a:lnTo>
                      <a:lnTo>
                        <a:pt x="348" y="1260"/>
                      </a:lnTo>
                      <a:lnTo>
                        <a:pt x="340" y="1346"/>
                      </a:lnTo>
                      <a:lnTo>
                        <a:pt x="340" y="1346"/>
                      </a:lnTo>
                      <a:lnTo>
                        <a:pt x="344" y="1364"/>
                      </a:lnTo>
                      <a:lnTo>
                        <a:pt x="346" y="1378"/>
                      </a:lnTo>
                      <a:lnTo>
                        <a:pt x="348" y="1390"/>
                      </a:lnTo>
                      <a:lnTo>
                        <a:pt x="348" y="1390"/>
                      </a:lnTo>
                      <a:lnTo>
                        <a:pt x="354" y="1398"/>
                      </a:lnTo>
                      <a:lnTo>
                        <a:pt x="360" y="1406"/>
                      </a:lnTo>
                      <a:lnTo>
                        <a:pt x="368" y="1416"/>
                      </a:lnTo>
                      <a:lnTo>
                        <a:pt x="382" y="1444"/>
                      </a:lnTo>
                      <a:lnTo>
                        <a:pt x="412" y="1460"/>
                      </a:lnTo>
                      <a:lnTo>
                        <a:pt x="438" y="1488"/>
                      </a:lnTo>
                      <a:lnTo>
                        <a:pt x="438" y="1488"/>
                      </a:lnTo>
                      <a:lnTo>
                        <a:pt x="440" y="1492"/>
                      </a:lnTo>
                      <a:lnTo>
                        <a:pt x="446" y="1496"/>
                      </a:lnTo>
                      <a:lnTo>
                        <a:pt x="458" y="1500"/>
                      </a:lnTo>
                      <a:lnTo>
                        <a:pt x="464" y="1502"/>
                      </a:lnTo>
                      <a:lnTo>
                        <a:pt x="474" y="1500"/>
                      </a:lnTo>
                      <a:lnTo>
                        <a:pt x="474" y="1500"/>
                      </a:lnTo>
                      <a:lnTo>
                        <a:pt x="488" y="1500"/>
                      </a:lnTo>
                      <a:lnTo>
                        <a:pt x="496" y="1502"/>
                      </a:lnTo>
                      <a:lnTo>
                        <a:pt x="498" y="1504"/>
                      </a:lnTo>
                      <a:lnTo>
                        <a:pt x="500" y="1506"/>
                      </a:lnTo>
                      <a:lnTo>
                        <a:pt x="500" y="1506"/>
                      </a:lnTo>
                      <a:lnTo>
                        <a:pt x="510" y="1512"/>
                      </a:lnTo>
                      <a:lnTo>
                        <a:pt x="524" y="1520"/>
                      </a:lnTo>
                      <a:lnTo>
                        <a:pt x="524" y="1520"/>
                      </a:lnTo>
                      <a:lnTo>
                        <a:pt x="542" y="1522"/>
                      </a:lnTo>
                      <a:lnTo>
                        <a:pt x="554" y="1522"/>
                      </a:lnTo>
                      <a:lnTo>
                        <a:pt x="558" y="1522"/>
                      </a:lnTo>
                      <a:lnTo>
                        <a:pt x="562" y="1520"/>
                      </a:lnTo>
                      <a:lnTo>
                        <a:pt x="562" y="1520"/>
                      </a:lnTo>
                      <a:lnTo>
                        <a:pt x="566" y="1518"/>
                      </a:lnTo>
                      <a:lnTo>
                        <a:pt x="570" y="1518"/>
                      </a:lnTo>
                      <a:lnTo>
                        <a:pt x="582" y="1520"/>
                      </a:lnTo>
                      <a:lnTo>
                        <a:pt x="594" y="1526"/>
                      </a:lnTo>
                      <a:lnTo>
                        <a:pt x="594" y="1526"/>
                      </a:lnTo>
                      <a:lnTo>
                        <a:pt x="604" y="1530"/>
                      </a:lnTo>
                      <a:lnTo>
                        <a:pt x="612" y="1532"/>
                      </a:lnTo>
                      <a:lnTo>
                        <a:pt x="622" y="1532"/>
                      </a:lnTo>
                      <a:lnTo>
                        <a:pt x="622" y="1532"/>
                      </a:lnTo>
                      <a:lnTo>
                        <a:pt x="634" y="1530"/>
                      </a:lnTo>
                      <a:lnTo>
                        <a:pt x="648" y="1528"/>
                      </a:lnTo>
                      <a:lnTo>
                        <a:pt x="662" y="1528"/>
                      </a:lnTo>
                      <a:lnTo>
                        <a:pt x="686" y="1532"/>
                      </a:lnTo>
                      <a:lnTo>
                        <a:pt x="712" y="1536"/>
                      </a:lnTo>
                      <a:lnTo>
                        <a:pt x="712" y="1536"/>
                      </a:lnTo>
                      <a:lnTo>
                        <a:pt x="722" y="1532"/>
                      </a:lnTo>
                      <a:lnTo>
                        <a:pt x="732" y="1524"/>
                      </a:lnTo>
                      <a:lnTo>
                        <a:pt x="734" y="1520"/>
                      </a:lnTo>
                      <a:lnTo>
                        <a:pt x="738" y="1514"/>
                      </a:lnTo>
                      <a:lnTo>
                        <a:pt x="738" y="1514"/>
                      </a:lnTo>
                      <a:lnTo>
                        <a:pt x="740" y="1510"/>
                      </a:lnTo>
                      <a:lnTo>
                        <a:pt x="744" y="1506"/>
                      </a:lnTo>
                      <a:lnTo>
                        <a:pt x="750" y="1502"/>
                      </a:lnTo>
                      <a:lnTo>
                        <a:pt x="754" y="1500"/>
                      </a:lnTo>
                      <a:lnTo>
                        <a:pt x="758" y="1500"/>
                      </a:lnTo>
                      <a:lnTo>
                        <a:pt x="766" y="1494"/>
                      </a:lnTo>
                      <a:lnTo>
                        <a:pt x="776" y="1476"/>
                      </a:lnTo>
                      <a:lnTo>
                        <a:pt x="788" y="1438"/>
                      </a:lnTo>
                      <a:lnTo>
                        <a:pt x="788" y="1438"/>
                      </a:lnTo>
                      <a:lnTo>
                        <a:pt x="792" y="1420"/>
                      </a:lnTo>
                      <a:lnTo>
                        <a:pt x="794" y="1398"/>
                      </a:lnTo>
                      <a:lnTo>
                        <a:pt x="796" y="1368"/>
                      </a:lnTo>
                      <a:lnTo>
                        <a:pt x="796" y="1368"/>
                      </a:lnTo>
                      <a:lnTo>
                        <a:pt x="794" y="1330"/>
                      </a:lnTo>
                      <a:lnTo>
                        <a:pt x="790" y="1286"/>
                      </a:lnTo>
                      <a:lnTo>
                        <a:pt x="786" y="1238"/>
                      </a:lnTo>
                      <a:lnTo>
                        <a:pt x="786" y="1238"/>
                      </a:lnTo>
                      <a:lnTo>
                        <a:pt x="770" y="1172"/>
                      </a:lnTo>
                      <a:lnTo>
                        <a:pt x="756" y="1114"/>
                      </a:lnTo>
                      <a:lnTo>
                        <a:pt x="746" y="1062"/>
                      </a:lnTo>
                      <a:lnTo>
                        <a:pt x="760" y="1088"/>
                      </a:lnTo>
                      <a:lnTo>
                        <a:pt x="780" y="1138"/>
                      </a:lnTo>
                      <a:lnTo>
                        <a:pt x="790" y="1152"/>
                      </a:lnTo>
                      <a:lnTo>
                        <a:pt x="794" y="1176"/>
                      </a:lnTo>
                      <a:lnTo>
                        <a:pt x="812" y="1210"/>
                      </a:lnTo>
                      <a:lnTo>
                        <a:pt x="816" y="1218"/>
                      </a:lnTo>
                      <a:lnTo>
                        <a:pt x="840" y="1266"/>
                      </a:lnTo>
                      <a:lnTo>
                        <a:pt x="850" y="1264"/>
                      </a:lnTo>
                      <a:lnTo>
                        <a:pt x="854" y="1272"/>
                      </a:lnTo>
                      <a:lnTo>
                        <a:pt x="850" y="1282"/>
                      </a:lnTo>
                      <a:lnTo>
                        <a:pt x="864" y="1304"/>
                      </a:lnTo>
                      <a:lnTo>
                        <a:pt x="884" y="1340"/>
                      </a:lnTo>
                      <a:lnTo>
                        <a:pt x="914" y="1362"/>
                      </a:lnTo>
                      <a:lnTo>
                        <a:pt x="946" y="1370"/>
                      </a:lnTo>
                      <a:lnTo>
                        <a:pt x="938" y="1348"/>
                      </a:lnTo>
                      <a:lnTo>
                        <a:pt x="952" y="1366"/>
                      </a:lnTo>
                      <a:lnTo>
                        <a:pt x="964" y="1336"/>
                      </a:lnTo>
                      <a:lnTo>
                        <a:pt x="962" y="1298"/>
                      </a:lnTo>
                      <a:lnTo>
                        <a:pt x="942" y="1262"/>
                      </a:lnTo>
                      <a:lnTo>
                        <a:pt x="932" y="1238"/>
                      </a:lnTo>
                      <a:lnTo>
                        <a:pt x="922" y="1236"/>
                      </a:lnTo>
                      <a:lnTo>
                        <a:pt x="918" y="1228"/>
                      </a:lnTo>
                      <a:lnTo>
                        <a:pt x="922" y="1222"/>
                      </a:lnTo>
                      <a:lnTo>
                        <a:pt x="898" y="1174"/>
                      </a:lnTo>
                      <a:lnTo>
                        <a:pt x="892" y="1166"/>
                      </a:lnTo>
                      <a:lnTo>
                        <a:pt x="874" y="1132"/>
                      </a:lnTo>
                      <a:lnTo>
                        <a:pt x="856" y="1116"/>
                      </a:lnTo>
                      <a:lnTo>
                        <a:pt x="850" y="1100"/>
                      </a:lnTo>
                      <a:lnTo>
                        <a:pt x="820" y="1056"/>
                      </a:lnTo>
                      <a:lnTo>
                        <a:pt x="804" y="1030"/>
                      </a:lnTo>
                      <a:lnTo>
                        <a:pt x="804" y="1030"/>
                      </a:lnTo>
                      <a:lnTo>
                        <a:pt x="800" y="1022"/>
                      </a:lnTo>
                      <a:lnTo>
                        <a:pt x="800" y="1022"/>
                      </a:lnTo>
                      <a:lnTo>
                        <a:pt x="840" y="1058"/>
                      </a:lnTo>
                      <a:lnTo>
                        <a:pt x="884" y="1104"/>
                      </a:lnTo>
                      <a:lnTo>
                        <a:pt x="934" y="1158"/>
                      </a:lnTo>
                      <a:lnTo>
                        <a:pt x="934" y="1158"/>
                      </a:lnTo>
                      <a:lnTo>
                        <a:pt x="972" y="1190"/>
                      </a:lnTo>
                      <a:lnTo>
                        <a:pt x="1006" y="1216"/>
                      </a:lnTo>
                      <a:lnTo>
                        <a:pt x="1036" y="1238"/>
                      </a:lnTo>
                      <a:lnTo>
                        <a:pt x="1036" y="1238"/>
                      </a:lnTo>
                      <a:lnTo>
                        <a:pt x="1062" y="1254"/>
                      </a:lnTo>
                      <a:lnTo>
                        <a:pt x="1082" y="1264"/>
                      </a:lnTo>
                      <a:lnTo>
                        <a:pt x="1098" y="1270"/>
                      </a:lnTo>
                      <a:lnTo>
                        <a:pt x="1138" y="1282"/>
                      </a:lnTo>
                      <a:lnTo>
                        <a:pt x="1158" y="1282"/>
                      </a:lnTo>
                      <a:lnTo>
                        <a:pt x="1168" y="1280"/>
                      </a:lnTo>
                      <a:lnTo>
                        <a:pt x="1168" y="1280"/>
                      </a:lnTo>
                      <a:lnTo>
                        <a:pt x="1170" y="1278"/>
                      </a:lnTo>
                      <a:lnTo>
                        <a:pt x="1174" y="1274"/>
                      </a:lnTo>
                      <a:lnTo>
                        <a:pt x="1180" y="1270"/>
                      </a:lnTo>
                      <a:lnTo>
                        <a:pt x="1186" y="1270"/>
                      </a:lnTo>
                      <a:lnTo>
                        <a:pt x="1190" y="1270"/>
                      </a:lnTo>
                      <a:lnTo>
                        <a:pt x="1190" y="1270"/>
                      </a:lnTo>
                      <a:lnTo>
                        <a:pt x="1196" y="1272"/>
                      </a:lnTo>
                      <a:lnTo>
                        <a:pt x="1202" y="1270"/>
                      </a:lnTo>
                      <a:lnTo>
                        <a:pt x="1214" y="1266"/>
                      </a:lnTo>
                      <a:lnTo>
                        <a:pt x="1224" y="1260"/>
                      </a:lnTo>
                      <a:lnTo>
                        <a:pt x="1234" y="1236"/>
                      </a:lnTo>
                      <a:lnTo>
                        <a:pt x="1244" y="1216"/>
                      </a:lnTo>
                      <a:lnTo>
                        <a:pt x="1244" y="1216"/>
                      </a:lnTo>
                      <a:lnTo>
                        <a:pt x="1252" y="1202"/>
                      </a:lnTo>
                      <a:lnTo>
                        <a:pt x="1260" y="1192"/>
                      </a:lnTo>
                      <a:lnTo>
                        <a:pt x="1268" y="1184"/>
                      </a:lnTo>
                      <a:lnTo>
                        <a:pt x="1268" y="1184"/>
                      </a:lnTo>
                      <a:lnTo>
                        <a:pt x="1274" y="1176"/>
                      </a:lnTo>
                      <a:lnTo>
                        <a:pt x="1278" y="1168"/>
                      </a:lnTo>
                      <a:lnTo>
                        <a:pt x="1278" y="1156"/>
                      </a:lnTo>
                      <a:lnTo>
                        <a:pt x="1278" y="1156"/>
                      </a:lnTo>
                      <a:lnTo>
                        <a:pt x="1282" y="1144"/>
                      </a:lnTo>
                      <a:lnTo>
                        <a:pt x="1286" y="1132"/>
                      </a:lnTo>
                      <a:lnTo>
                        <a:pt x="1288" y="1128"/>
                      </a:lnTo>
                      <a:lnTo>
                        <a:pt x="1292" y="1126"/>
                      </a:lnTo>
                      <a:lnTo>
                        <a:pt x="1292" y="1126"/>
                      </a:lnTo>
                      <a:lnTo>
                        <a:pt x="1296" y="1124"/>
                      </a:lnTo>
                      <a:lnTo>
                        <a:pt x="1298" y="1120"/>
                      </a:lnTo>
                      <a:lnTo>
                        <a:pt x="1306" y="1112"/>
                      </a:lnTo>
                      <a:lnTo>
                        <a:pt x="1312" y="1096"/>
                      </a:lnTo>
                      <a:lnTo>
                        <a:pt x="1312" y="1096"/>
                      </a:lnTo>
                      <a:lnTo>
                        <a:pt x="1314" y="1078"/>
                      </a:lnTo>
                      <a:lnTo>
                        <a:pt x="1316" y="1068"/>
                      </a:lnTo>
                      <a:lnTo>
                        <a:pt x="1316" y="1068"/>
                      </a:lnTo>
                      <a:lnTo>
                        <a:pt x="1314" y="1066"/>
                      </a:lnTo>
                      <a:lnTo>
                        <a:pt x="1314" y="1062"/>
                      </a:lnTo>
                      <a:lnTo>
                        <a:pt x="1316" y="1054"/>
                      </a:lnTo>
                      <a:lnTo>
                        <a:pt x="1324" y="1042"/>
                      </a:lnTo>
                      <a:lnTo>
                        <a:pt x="1324" y="1042"/>
                      </a:lnTo>
                      <a:lnTo>
                        <a:pt x="1330" y="1036"/>
                      </a:lnTo>
                      <a:lnTo>
                        <a:pt x="1334" y="1030"/>
                      </a:lnTo>
                      <a:lnTo>
                        <a:pt x="1336" y="1020"/>
                      </a:lnTo>
                      <a:lnTo>
                        <a:pt x="1336" y="1020"/>
                      </a:lnTo>
                      <a:close/>
                      <a:moveTo>
                        <a:pt x="662" y="842"/>
                      </a:moveTo>
                      <a:lnTo>
                        <a:pt x="662" y="842"/>
                      </a:lnTo>
                      <a:lnTo>
                        <a:pt x="662" y="842"/>
                      </a:lnTo>
                      <a:lnTo>
                        <a:pt x="662" y="842"/>
                      </a:lnTo>
                      <a:lnTo>
                        <a:pt x="662" y="842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72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/>
                <a:lstStyle/>
                <a:p>
                  <a:pPr defTabSz="457200">
                    <a:defRPr/>
                  </a:pPr>
                  <a:endParaRPr lang="en-US" sz="1800">
                    <a:latin typeface="+mn-lt"/>
                  </a:endParaRPr>
                </a:p>
              </p:txBody>
            </p:sp>
          </p:grpSp>
          <p:grpSp>
            <p:nvGrpSpPr>
              <p:cNvPr id="28" name="Group 53"/>
              <p:cNvGrpSpPr>
                <a:grpSpLocks noChangeAspect="1"/>
              </p:cNvGrpSpPr>
              <p:nvPr/>
            </p:nvGrpSpPr>
            <p:grpSpPr>
              <a:xfrm>
                <a:off x="69" y="4273552"/>
                <a:ext cx="1192646" cy="1365250"/>
                <a:chOff x="6991351" y="2448533"/>
                <a:chExt cx="1646965" cy="1885342"/>
              </a:xfrm>
              <a:solidFill>
                <a:schemeClr val="bg2">
                  <a:lumMod val="50000"/>
                  <a:lumOff val="50000"/>
                  <a:alpha val="18000"/>
                </a:schemeClr>
              </a:solidFill>
            </p:grpSpPr>
            <p:sp>
              <p:nvSpPr>
                <p:cNvPr id="155" name="Freeform 56"/>
                <p:cNvSpPr>
                  <a:spLocks/>
                </p:cNvSpPr>
                <p:nvPr/>
              </p:nvSpPr>
              <p:spPr bwMode="auto">
                <a:xfrm>
                  <a:off x="7543643" y="2953066"/>
                  <a:ext cx="19050" cy="498475"/>
                </a:xfrm>
                <a:custGeom>
                  <a:avLst/>
                  <a:gdLst>
                    <a:gd name="T0" fmla="*/ 2 w 12"/>
                    <a:gd name="T1" fmla="*/ 314 h 314"/>
                    <a:gd name="T2" fmla="*/ 2 w 12"/>
                    <a:gd name="T3" fmla="*/ 314 h 314"/>
                    <a:gd name="T4" fmla="*/ 4 w 12"/>
                    <a:gd name="T5" fmla="*/ 314 h 314"/>
                    <a:gd name="T6" fmla="*/ 4 w 12"/>
                    <a:gd name="T7" fmla="*/ 314 h 314"/>
                    <a:gd name="T8" fmla="*/ 4 w 12"/>
                    <a:gd name="T9" fmla="*/ 296 h 314"/>
                    <a:gd name="T10" fmla="*/ 12 w 12"/>
                    <a:gd name="T11" fmla="*/ 56 h 314"/>
                    <a:gd name="T12" fmla="*/ 12 w 12"/>
                    <a:gd name="T13" fmla="*/ 56 h 314"/>
                    <a:gd name="T14" fmla="*/ 12 w 12"/>
                    <a:gd name="T15" fmla="*/ 28 h 314"/>
                    <a:gd name="T16" fmla="*/ 12 w 12"/>
                    <a:gd name="T17" fmla="*/ 28 h 314"/>
                    <a:gd name="T18" fmla="*/ 12 w 12"/>
                    <a:gd name="T19" fmla="*/ 16 h 314"/>
                    <a:gd name="T20" fmla="*/ 10 w 12"/>
                    <a:gd name="T21" fmla="*/ 6 h 314"/>
                    <a:gd name="T22" fmla="*/ 10 w 12"/>
                    <a:gd name="T23" fmla="*/ 6 h 314"/>
                    <a:gd name="T24" fmla="*/ 6 w 12"/>
                    <a:gd name="T25" fmla="*/ 0 h 314"/>
                    <a:gd name="T26" fmla="*/ 4 w 12"/>
                    <a:gd name="T27" fmla="*/ 0 h 314"/>
                    <a:gd name="T28" fmla="*/ 2 w 12"/>
                    <a:gd name="T29" fmla="*/ 2 h 314"/>
                    <a:gd name="T30" fmla="*/ 2 w 12"/>
                    <a:gd name="T31" fmla="*/ 2 h 314"/>
                    <a:gd name="T32" fmla="*/ 0 w 12"/>
                    <a:gd name="T33" fmla="*/ 10 h 314"/>
                    <a:gd name="T34" fmla="*/ 0 w 12"/>
                    <a:gd name="T35" fmla="*/ 18 h 314"/>
                    <a:gd name="T36" fmla="*/ 0 w 12"/>
                    <a:gd name="T37" fmla="*/ 18 h 314"/>
                    <a:gd name="T38" fmla="*/ 2 w 12"/>
                    <a:gd name="T39" fmla="*/ 28 h 314"/>
                    <a:gd name="T40" fmla="*/ 2 w 12"/>
                    <a:gd name="T41" fmla="*/ 42 h 314"/>
                    <a:gd name="T42" fmla="*/ 0 w 12"/>
                    <a:gd name="T43" fmla="*/ 298 h 314"/>
                    <a:gd name="T44" fmla="*/ 0 w 12"/>
                    <a:gd name="T45" fmla="*/ 298 h 314"/>
                    <a:gd name="T46" fmla="*/ 0 w 12"/>
                    <a:gd name="T47" fmla="*/ 310 h 314"/>
                    <a:gd name="T48" fmla="*/ 2 w 12"/>
                    <a:gd name="T49" fmla="*/ 314 h 314"/>
                    <a:gd name="T50" fmla="*/ 2 w 12"/>
                    <a:gd name="T51" fmla="*/ 314 h 3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2" h="314">
                      <a:moveTo>
                        <a:pt x="2" y="314"/>
                      </a:moveTo>
                      <a:lnTo>
                        <a:pt x="2" y="314"/>
                      </a:lnTo>
                      <a:lnTo>
                        <a:pt x="4" y="314"/>
                      </a:lnTo>
                      <a:lnTo>
                        <a:pt x="4" y="314"/>
                      </a:lnTo>
                      <a:lnTo>
                        <a:pt x="4" y="296"/>
                      </a:lnTo>
                      <a:lnTo>
                        <a:pt x="12" y="56"/>
                      </a:lnTo>
                      <a:lnTo>
                        <a:pt x="12" y="56"/>
                      </a:lnTo>
                      <a:lnTo>
                        <a:pt x="12" y="28"/>
                      </a:lnTo>
                      <a:lnTo>
                        <a:pt x="12" y="28"/>
                      </a:lnTo>
                      <a:lnTo>
                        <a:pt x="12" y="16"/>
                      </a:lnTo>
                      <a:lnTo>
                        <a:pt x="10" y="6"/>
                      </a:lnTo>
                      <a:lnTo>
                        <a:pt x="10" y="6"/>
                      </a:lnTo>
                      <a:lnTo>
                        <a:pt x="6" y="0"/>
                      </a:ln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2" y="2"/>
                      </a:lnTo>
                      <a:lnTo>
                        <a:pt x="0" y="10"/>
                      </a:lnTo>
                      <a:lnTo>
                        <a:pt x="0" y="18"/>
                      </a:lnTo>
                      <a:lnTo>
                        <a:pt x="0" y="18"/>
                      </a:lnTo>
                      <a:lnTo>
                        <a:pt x="2" y="28"/>
                      </a:lnTo>
                      <a:lnTo>
                        <a:pt x="2" y="42"/>
                      </a:lnTo>
                      <a:lnTo>
                        <a:pt x="0" y="298"/>
                      </a:lnTo>
                      <a:lnTo>
                        <a:pt x="0" y="298"/>
                      </a:lnTo>
                      <a:lnTo>
                        <a:pt x="0" y="310"/>
                      </a:lnTo>
                      <a:lnTo>
                        <a:pt x="2" y="314"/>
                      </a:lnTo>
                      <a:lnTo>
                        <a:pt x="2" y="31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56" name="Freeform 57"/>
                <p:cNvSpPr>
                  <a:spLocks/>
                </p:cNvSpPr>
                <p:nvPr/>
              </p:nvSpPr>
              <p:spPr bwMode="auto">
                <a:xfrm>
                  <a:off x="7597775" y="335597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57" name="Freeform 58"/>
                <p:cNvSpPr>
                  <a:spLocks/>
                </p:cNvSpPr>
                <p:nvPr/>
              </p:nvSpPr>
              <p:spPr bwMode="auto">
                <a:xfrm>
                  <a:off x="7565869" y="3273742"/>
                  <a:ext cx="463550" cy="193675"/>
                </a:xfrm>
                <a:custGeom>
                  <a:avLst/>
                  <a:gdLst>
                    <a:gd name="T0" fmla="*/ 0 w 292"/>
                    <a:gd name="T1" fmla="*/ 122 h 122"/>
                    <a:gd name="T2" fmla="*/ 0 w 292"/>
                    <a:gd name="T3" fmla="*/ 122 h 122"/>
                    <a:gd name="T4" fmla="*/ 18 w 292"/>
                    <a:gd name="T5" fmla="*/ 116 h 122"/>
                    <a:gd name="T6" fmla="*/ 254 w 292"/>
                    <a:gd name="T7" fmla="*/ 20 h 122"/>
                    <a:gd name="T8" fmla="*/ 254 w 292"/>
                    <a:gd name="T9" fmla="*/ 20 h 122"/>
                    <a:gd name="T10" fmla="*/ 268 w 292"/>
                    <a:gd name="T11" fmla="*/ 14 h 122"/>
                    <a:gd name="T12" fmla="*/ 278 w 292"/>
                    <a:gd name="T13" fmla="*/ 12 h 122"/>
                    <a:gd name="T14" fmla="*/ 278 w 292"/>
                    <a:gd name="T15" fmla="*/ 12 h 122"/>
                    <a:gd name="T16" fmla="*/ 284 w 292"/>
                    <a:gd name="T17" fmla="*/ 10 h 122"/>
                    <a:gd name="T18" fmla="*/ 292 w 292"/>
                    <a:gd name="T19" fmla="*/ 6 h 122"/>
                    <a:gd name="T20" fmla="*/ 292 w 292"/>
                    <a:gd name="T21" fmla="*/ 6 h 122"/>
                    <a:gd name="T22" fmla="*/ 292 w 292"/>
                    <a:gd name="T23" fmla="*/ 4 h 122"/>
                    <a:gd name="T24" fmla="*/ 292 w 292"/>
                    <a:gd name="T25" fmla="*/ 2 h 122"/>
                    <a:gd name="T26" fmla="*/ 286 w 292"/>
                    <a:gd name="T27" fmla="*/ 0 h 122"/>
                    <a:gd name="T28" fmla="*/ 286 w 292"/>
                    <a:gd name="T29" fmla="*/ 0 h 122"/>
                    <a:gd name="T30" fmla="*/ 274 w 292"/>
                    <a:gd name="T31" fmla="*/ 2 h 122"/>
                    <a:gd name="T32" fmla="*/ 264 w 292"/>
                    <a:gd name="T33" fmla="*/ 6 h 122"/>
                    <a:gd name="T34" fmla="*/ 264 w 292"/>
                    <a:gd name="T35" fmla="*/ 6 h 122"/>
                    <a:gd name="T36" fmla="*/ 238 w 292"/>
                    <a:gd name="T37" fmla="*/ 16 h 122"/>
                    <a:gd name="T38" fmla="*/ 16 w 292"/>
                    <a:gd name="T39" fmla="*/ 112 h 122"/>
                    <a:gd name="T40" fmla="*/ 16 w 292"/>
                    <a:gd name="T41" fmla="*/ 112 h 122"/>
                    <a:gd name="T42" fmla="*/ 0 w 292"/>
                    <a:gd name="T43" fmla="*/ 120 h 122"/>
                    <a:gd name="T44" fmla="*/ 0 w 292"/>
                    <a:gd name="T45" fmla="*/ 120 h 122"/>
                    <a:gd name="T46" fmla="*/ 0 w 292"/>
                    <a:gd name="T47" fmla="*/ 120 h 122"/>
                    <a:gd name="T48" fmla="*/ 0 w 292"/>
                    <a:gd name="T49" fmla="*/ 120 h 122"/>
                    <a:gd name="T50" fmla="*/ 0 w 292"/>
                    <a:gd name="T51" fmla="*/ 122 h 122"/>
                    <a:gd name="T52" fmla="*/ 0 w 292"/>
                    <a:gd name="T53" fmla="*/ 122 h 1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292" h="122">
                      <a:moveTo>
                        <a:pt x="0" y="122"/>
                      </a:moveTo>
                      <a:lnTo>
                        <a:pt x="0" y="122"/>
                      </a:lnTo>
                      <a:lnTo>
                        <a:pt x="18" y="116"/>
                      </a:lnTo>
                      <a:lnTo>
                        <a:pt x="254" y="20"/>
                      </a:lnTo>
                      <a:lnTo>
                        <a:pt x="254" y="20"/>
                      </a:lnTo>
                      <a:lnTo>
                        <a:pt x="268" y="14"/>
                      </a:lnTo>
                      <a:lnTo>
                        <a:pt x="278" y="12"/>
                      </a:lnTo>
                      <a:lnTo>
                        <a:pt x="278" y="12"/>
                      </a:lnTo>
                      <a:lnTo>
                        <a:pt x="284" y="10"/>
                      </a:lnTo>
                      <a:lnTo>
                        <a:pt x="292" y="6"/>
                      </a:lnTo>
                      <a:lnTo>
                        <a:pt x="292" y="6"/>
                      </a:lnTo>
                      <a:lnTo>
                        <a:pt x="292" y="4"/>
                      </a:lnTo>
                      <a:lnTo>
                        <a:pt x="292" y="2"/>
                      </a:lnTo>
                      <a:lnTo>
                        <a:pt x="286" y="0"/>
                      </a:lnTo>
                      <a:lnTo>
                        <a:pt x="286" y="0"/>
                      </a:lnTo>
                      <a:lnTo>
                        <a:pt x="274" y="2"/>
                      </a:lnTo>
                      <a:lnTo>
                        <a:pt x="264" y="6"/>
                      </a:lnTo>
                      <a:lnTo>
                        <a:pt x="264" y="6"/>
                      </a:lnTo>
                      <a:lnTo>
                        <a:pt x="238" y="16"/>
                      </a:lnTo>
                      <a:lnTo>
                        <a:pt x="16" y="112"/>
                      </a:lnTo>
                      <a:lnTo>
                        <a:pt x="16" y="112"/>
                      </a:lnTo>
                      <a:lnTo>
                        <a:pt x="0" y="120"/>
                      </a:lnTo>
                      <a:lnTo>
                        <a:pt x="0" y="120"/>
                      </a:lnTo>
                      <a:lnTo>
                        <a:pt x="0" y="120"/>
                      </a:lnTo>
                      <a:lnTo>
                        <a:pt x="0" y="120"/>
                      </a:lnTo>
                      <a:lnTo>
                        <a:pt x="0" y="122"/>
                      </a:lnTo>
                      <a:lnTo>
                        <a:pt x="0" y="12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58" name="Freeform 59"/>
                <p:cNvSpPr>
                  <a:spLocks noEditPoints="1"/>
                </p:cNvSpPr>
                <p:nvPr/>
              </p:nvSpPr>
              <p:spPr bwMode="auto">
                <a:xfrm>
                  <a:off x="6991351" y="2448533"/>
                  <a:ext cx="1646965" cy="1885342"/>
                </a:xfrm>
                <a:custGeom>
                  <a:avLst/>
                  <a:gdLst>
                    <a:gd name="T0" fmla="*/ 1212 w 1216"/>
                    <a:gd name="T1" fmla="*/ 748 h 1392"/>
                    <a:gd name="T2" fmla="*/ 1174 w 1216"/>
                    <a:gd name="T3" fmla="*/ 708 h 1392"/>
                    <a:gd name="T4" fmla="*/ 850 w 1216"/>
                    <a:gd name="T5" fmla="*/ 674 h 1392"/>
                    <a:gd name="T6" fmla="*/ 410 w 1216"/>
                    <a:gd name="T7" fmla="*/ 830 h 1392"/>
                    <a:gd name="T8" fmla="*/ 392 w 1216"/>
                    <a:gd name="T9" fmla="*/ 836 h 1392"/>
                    <a:gd name="T10" fmla="*/ 400 w 1216"/>
                    <a:gd name="T11" fmla="*/ 812 h 1392"/>
                    <a:gd name="T12" fmla="*/ 408 w 1216"/>
                    <a:gd name="T13" fmla="*/ 796 h 1392"/>
                    <a:gd name="T14" fmla="*/ 398 w 1216"/>
                    <a:gd name="T15" fmla="*/ 784 h 1392"/>
                    <a:gd name="T16" fmla="*/ 396 w 1216"/>
                    <a:gd name="T17" fmla="*/ 776 h 1392"/>
                    <a:gd name="T18" fmla="*/ 390 w 1216"/>
                    <a:gd name="T19" fmla="*/ 770 h 1392"/>
                    <a:gd name="T20" fmla="*/ 380 w 1216"/>
                    <a:gd name="T21" fmla="*/ 766 h 1392"/>
                    <a:gd name="T22" fmla="*/ 374 w 1216"/>
                    <a:gd name="T23" fmla="*/ 768 h 1392"/>
                    <a:gd name="T24" fmla="*/ 356 w 1216"/>
                    <a:gd name="T25" fmla="*/ 768 h 1392"/>
                    <a:gd name="T26" fmla="*/ 348 w 1216"/>
                    <a:gd name="T27" fmla="*/ 782 h 1392"/>
                    <a:gd name="T28" fmla="*/ 330 w 1216"/>
                    <a:gd name="T29" fmla="*/ 774 h 1392"/>
                    <a:gd name="T30" fmla="*/ 310 w 1216"/>
                    <a:gd name="T31" fmla="*/ 308 h 1392"/>
                    <a:gd name="T32" fmla="*/ 164 w 1216"/>
                    <a:gd name="T33" fmla="*/ 22 h 1392"/>
                    <a:gd name="T34" fmla="*/ 90 w 1216"/>
                    <a:gd name="T35" fmla="*/ 0 h 1392"/>
                    <a:gd name="T36" fmla="*/ 76 w 1216"/>
                    <a:gd name="T37" fmla="*/ 14 h 1392"/>
                    <a:gd name="T38" fmla="*/ 0 w 1216"/>
                    <a:gd name="T39" fmla="*/ 650 h 1392"/>
                    <a:gd name="T40" fmla="*/ 0 w 1216"/>
                    <a:gd name="T41" fmla="*/ 692 h 1392"/>
                    <a:gd name="T42" fmla="*/ 22 w 1216"/>
                    <a:gd name="T43" fmla="*/ 1096 h 1392"/>
                    <a:gd name="T44" fmla="*/ 120 w 1216"/>
                    <a:gd name="T45" fmla="*/ 1036 h 1392"/>
                    <a:gd name="T46" fmla="*/ 228 w 1216"/>
                    <a:gd name="T47" fmla="*/ 952 h 1392"/>
                    <a:gd name="T48" fmla="*/ 154 w 1216"/>
                    <a:gd name="T49" fmla="*/ 1044 h 1392"/>
                    <a:gd name="T50" fmla="*/ 122 w 1216"/>
                    <a:gd name="T51" fmla="*/ 1102 h 1392"/>
                    <a:gd name="T52" fmla="*/ 76 w 1216"/>
                    <a:gd name="T53" fmla="*/ 1188 h 1392"/>
                    <a:gd name="T54" fmla="*/ 118 w 1216"/>
                    <a:gd name="T55" fmla="*/ 1216 h 1392"/>
                    <a:gd name="T56" fmla="*/ 178 w 1216"/>
                    <a:gd name="T57" fmla="*/ 1142 h 1392"/>
                    <a:gd name="T58" fmla="*/ 222 w 1216"/>
                    <a:gd name="T59" fmla="*/ 1090 h 1392"/>
                    <a:gd name="T60" fmla="*/ 278 w 1216"/>
                    <a:gd name="T61" fmla="*/ 988 h 1392"/>
                    <a:gd name="T62" fmla="*/ 296 w 1216"/>
                    <a:gd name="T63" fmla="*/ 960 h 1392"/>
                    <a:gd name="T64" fmla="*/ 244 w 1216"/>
                    <a:gd name="T65" fmla="*/ 1120 h 1392"/>
                    <a:gd name="T66" fmla="*/ 224 w 1216"/>
                    <a:gd name="T67" fmla="*/ 1234 h 1392"/>
                    <a:gd name="T68" fmla="*/ 232 w 1216"/>
                    <a:gd name="T69" fmla="*/ 1330 h 1392"/>
                    <a:gd name="T70" fmla="*/ 248 w 1216"/>
                    <a:gd name="T71" fmla="*/ 1354 h 1392"/>
                    <a:gd name="T72" fmla="*/ 262 w 1216"/>
                    <a:gd name="T73" fmla="*/ 1368 h 1392"/>
                    <a:gd name="T74" fmla="*/ 282 w 1216"/>
                    <a:gd name="T75" fmla="*/ 1390 h 1392"/>
                    <a:gd name="T76" fmla="*/ 338 w 1216"/>
                    <a:gd name="T77" fmla="*/ 1388 h 1392"/>
                    <a:gd name="T78" fmla="*/ 388 w 1216"/>
                    <a:gd name="T79" fmla="*/ 1390 h 1392"/>
                    <a:gd name="T80" fmla="*/ 412 w 1216"/>
                    <a:gd name="T81" fmla="*/ 1386 h 1392"/>
                    <a:gd name="T82" fmla="*/ 428 w 1216"/>
                    <a:gd name="T83" fmla="*/ 1392 h 1392"/>
                    <a:gd name="T84" fmla="*/ 450 w 1216"/>
                    <a:gd name="T85" fmla="*/ 1392 h 1392"/>
                    <a:gd name="T86" fmla="*/ 474 w 1216"/>
                    <a:gd name="T87" fmla="*/ 1380 h 1392"/>
                    <a:gd name="T88" fmla="*/ 496 w 1216"/>
                    <a:gd name="T89" fmla="*/ 1380 h 1392"/>
                    <a:gd name="T90" fmla="*/ 526 w 1216"/>
                    <a:gd name="T91" fmla="*/ 1374 h 1392"/>
                    <a:gd name="T92" fmla="*/ 598 w 1216"/>
                    <a:gd name="T93" fmla="*/ 1314 h 1392"/>
                    <a:gd name="T94" fmla="*/ 616 w 1216"/>
                    <a:gd name="T95" fmla="*/ 1292 h 1392"/>
                    <a:gd name="T96" fmla="*/ 630 w 1216"/>
                    <a:gd name="T97" fmla="*/ 1178 h 1392"/>
                    <a:gd name="T98" fmla="*/ 608 w 1216"/>
                    <a:gd name="T99" fmla="*/ 1104 h 1392"/>
                    <a:gd name="T100" fmla="*/ 714 w 1216"/>
                    <a:gd name="T101" fmla="*/ 1124 h 1392"/>
                    <a:gd name="T102" fmla="*/ 866 w 1216"/>
                    <a:gd name="T103" fmla="*/ 1120 h 1392"/>
                    <a:gd name="T104" fmla="*/ 1044 w 1216"/>
                    <a:gd name="T105" fmla="*/ 966 h 1392"/>
                    <a:gd name="T106" fmla="*/ 1210 w 1216"/>
                    <a:gd name="T107" fmla="*/ 784 h 1392"/>
                    <a:gd name="T108" fmla="*/ 382 w 1216"/>
                    <a:gd name="T109" fmla="*/ 776 h 1392"/>
                    <a:gd name="T110" fmla="*/ 382 w 1216"/>
                    <a:gd name="T111" fmla="*/ 776 h 13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1216" h="1392">
                      <a:moveTo>
                        <a:pt x="1216" y="756"/>
                      </a:moveTo>
                      <a:lnTo>
                        <a:pt x="1216" y="756"/>
                      </a:lnTo>
                      <a:lnTo>
                        <a:pt x="1212" y="748"/>
                      </a:lnTo>
                      <a:lnTo>
                        <a:pt x="1212" y="748"/>
                      </a:lnTo>
                      <a:lnTo>
                        <a:pt x="1206" y="738"/>
                      </a:lnTo>
                      <a:lnTo>
                        <a:pt x="1200" y="730"/>
                      </a:lnTo>
                      <a:lnTo>
                        <a:pt x="1186" y="716"/>
                      </a:lnTo>
                      <a:lnTo>
                        <a:pt x="1174" y="708"/>
                      </a:lnTo>
                      <a:lnTo>
                        <a:pt x="1168" y="704"/>
                      </a:lnTo>
                      <a:lnTo>
                        <a:pt x="1084" y="676"/>
                      </a:lnTo>
                      <a:lnTo>
                        <a:pt x="976" y="664"/>
                      </a:lnTo>
                      <a:lnTo>
                        <a:pt x="850" y="674"/>
                      </a:lnTo>
                      <a:lnTo>
                        <a:pt x="742" y="698"/>
                      </a:lnTo>
                      <a:lnTo>
                        <a:pt x="582" y="748"/>
                      </a:lnTo>
                      <a:lnTo>
                        <a:pt x="476" y="796"/>
                      </a:lnTo>
                      <a:lnTo>
                        <a:pt x="410" y="830"/>
                      </a:lnTo>
                      <a:lnTo>
                        <a:pt x="388" y="842"/>
                      </a:lnTo>
                      <a:lnTo>
                        <a:pt x="388" y="842"/>
                      </a:lnTo>
                      <a:lnTo>
                        <a:pt x="392" y="836"/>
                      </a:lnTo>
                      <a:lnTo>
                        <a:pt x="392" y="836"/>
                      </a:lnTo>
                      <a:lnTo>
                        <a:pt x="394" y="828"/>
                      </a:lnTo>
                      <a:lnTo>
                        <a:pt x="394" y="814"/>
                      </a:lnTo>
                      <a:lnTo>
                        <a:pt x="394" y="814"/>
                      </a:lnTo>
                      <a:lnTo>
                        <a:pt x="400" y="812"/>
                      </a:lnTo>
                      <a:lnTo>
                        <a:pt x="404" y="808"/>
                      </a:lnTo>
                      <a:lnTo>
                        <a:pt x="404" y="808"/>
                      </a:lnTo>
                      <a:lnTo>
                        <a:pt x="408" y="802"/>
                      </a:lnTo>
                      <a:lnTo>
                        <a:pt x="408" y="796"/>
                      </a:lnTo>
                      <a:lnTo>
                        <a:pt x="404" y="790"/>
                      </a:lnTo>
                      <a:lnTo>
                        <a:pt x="400" y="784"/>
                      </a:lnTo>
                      <a:lnTo>
                        <a:pt x="400" y="784"/>
                      </a:lnTo>
                      <a:lnTo>
                        <a:pt x="398" y="784"/>
                      </a:lnTo>
                      <a:lnTo>
                        <a:pt x="402" y="782"/>
                      </a:lnTo>
                      <a:lnTo>
                        <a:pt x="398" y="780"/>
                      </a:lnTo>
                      <a:lnTo>
                        <a:pt x="396" y="778"/>
                      </a:lnTo>
                      <a:lnTo>
                        <a:pt x="396" y="776"/>
                      </a:lnTo>
                      <a:lnTo>
                        <a:pt x="394" y="770"/>
                      </a:lnTo>
                      <a:lnTo>
                        <a:pt x="392" y="772"/>
                      </a:lnTo>
                      <a:lnTo>
                        <a:pt x="392" y="770"/>
                      </a:lnTo>
                      <a:lnTo>
                        <a:pt x="390" y="770"/>
                      </a:lnTo>
                      <a:lnTo>
                        <a:pt x="386" y="766"/>
                      </a:lnTo>
                      <a:lnTo>
                        <a:pt x="384" y="770"/>
                      </a:lnTo>
                      <a:lnTo>
                        <a:pt x="382" y="768"/>
                      </a:lnTo>
                      <a:lnTo>
                        <a:pt x="380" y="766"/>
                      </a:lnTo>
                      <a:lnTo>
                        <a:pt x="378" y="772"/>
                      </a:lnTo>
                      <a:lnTo>
                        <a:pt x="378" y="772"/>
                      </a:lnTo>
                      <a:lnTo>
                        <a:pt x="378" y="772"/>
                      </a:lnTo>
                      <a:lnTo>
                        <a:pt x="374" y="768"/>
                      </a:lnTo>
                      <a:lnTo>
                        <a:pt x="374" y="768"/>
                      </a:lnTo>
                      <a:lnTo>
                        <a:pt x="368" y="764"/>
                      </a:lnTo>
                      <a:lnTo>
                        <a:pt x="362" y="764"/>
                      </a:lnTo>
                      <a:lnTo>
                        <a:pt x="356" y="768"/>
                      </a:lnTo>
                      <a:lnTo>
                        <a:pt x="352" y="772"/>
                      </a:lnTo>
                      <a:lnTo>
                        <a:pt x="352" y="772"/>
                      </a:lnTo>
                      <a:lnTo>
                        <a:pt x="348" y="776"/>
                      </a:lnTo>
                      <a:lnTo>
                        <a:pt x="348" y="782"/>
                      </a:lnTo>
                      <a:lnTo>
                        <a:pt x="348" y="782"/>
                      </a:lnTo>
                      <a:lnTo>
                        <a:pt x="336" y="786"/>
                      </a:lnTo>
                      <a:lnTo>
                        <a:pt x="328" y="792"/>
                      </a:lnTo>
                      <a:lnTo>
                        <a:pt x="330" y="774"/>
                      </a:lnTo>
                      <a:lnTo>
                        <a:pt x="336" y="700"/>
                      </a:lnTo>
                      <a:lnTo>
                        <a:pt x="340" y="586"/>
                      </a:lnTo>
                      <a:lnTo>
                        <a:pt x="328" y="418"/>
                      </a:lnTo>
                      <a:lnTo>
                        <a:pt x="310" y="308"/>
                      </a:lnTo>
                      <a:lnTo>
                        <a:pt x="274" y="186"/>
                      </a:lnTo>
                      <a:lnTo>
                        <a:pt x="222" y="92"/>
                      </a:lnTo>
                      <a:lnTo>
                        <a:pt x="164" y="22"/>
                      </a:lnTo>
                      <a:lnTo>
                        <a:pt x="164" y="22"/>
                      </a:lnTo>
                      <a:lnTo>
                        <a:pt x="152" y="14"/>
                      </a:lnTo>
                      <a:lnTo>
                        <a:pt x="136" y="6"/>
                      </a:lnTo>
                      <a:lnTo>
                        <a:pt x="118" y="0"/>
                      </a:lnTo>
                      <a:lnTo>
                        <a:pt x="90" y="0"/>
                      </a:lnTo>
                      <a:lnTo>
                        <a:pt x="90" y="0"/>
                      </a:lnTo>
                      <a:lnTo>
                        <a:pt x="82" y="4"/>
                      </a:lnTo>
                      <a:lnTo>
                        <a:pt x="78" y="10"/>
                      </a:lnTo>
                      <a:lnTo>
                        <a:pt x="76" y="14"/>
                      </a:lnTo>
                      <a:lnTo>
                        <a:pt x="58" y="38"/>
                      </a:lnTo>
                      <a:lnTo>
                        <a:pt x="24" y="100"/>
                      </a:lnTo>
                      <a:lnTo>
                        <a:pt x="0" y="158"/>
                      </a:lnTo>
                      <a:lnTo>
                        <a:pt x="0" y="650"/>
                      </a:lnTo>
                      <a:lnTo>
                        <a:pt x="76" y="712"/>
                      </a:lnTo>
                      <a:lnTo>
                        <a:pt x="76" y="712"/>
                      </a:lnTo>
                      <a:lnTo>
                        <a:pt x="36" y="700"/>
                      </a:lnTo>
                      <a:lnTo>
                        <a:pt x="0" y="692"/>
                      </a:lnTo>
                      <a:lnTo>
                        <a:pt x="0" y="1108"/>
                      </a:lnTo>
                      <a:lnTo>
                        <a:pt x="0" y="1108"/>
                      </a:lnTo>
                      <a:lnTo>
                        <a:pt x="22" y="1096"/>
                      </a:lnTo>
                      <a:lnTo>
                        <a:pt x="22" y="1096"/>
                      </a:lnTo>
                      <a:lnTo>
                        <a:pt x="52" y="1080"/>
                      </a:lnTo>
                      <a:lnTo>
                        <a:pt x="84" y="1060"/>
                      </a:lnTo>
                      <a:lnTo>
                        <a:pt x="120" y="1036"/>
                      </a:lnTo>
                      <a:lnTo>
                        <a:pt x="120" y="1036"/>
                      </a:lnTo>
                      <a:lnTo>
                        <a:pt x="166" y="996"/>
                      </a:lnTo>
                      <a:lnTo>
                        <a:pt x="206" y="962"/>
                      </a:lnTo>
                      <a:lnTo>
                        <a:pt x="244" y="932"/>
                      </a:lnTo>
                      <a:lnTo>
                        <a:pt x="228" y="952"/>
                      </a:lnTo>
                      <a:lnTo>
                        <a:pt x="198" y="990"/>
                      </a:lnTo>
                      <a:lnTo>
                        <a:pt x="190" y="1004"/>
                      </a:lnTo>
                      <a:lnTo>
                        <a:pt x="172" y="1016"/>
                      </a:lnTo>
                      <a:lnTo>
                        <a:pt x="154" y="1044"/>
                      </a:lnTo>
                      <a:lnTo>
                        <a:pt x="148" y="1052"/>
                      </a:lnTo>
                      <a:lnTo>
                        <a:pt x="122" y="1090"/>
                      </a:lnTo>
                      <a:lnTo>
                        <a:pt x="126" y="1096"/>
                      </a:lnTo>
                      <a:lnTo>
                        <a:pt x="122" y="1102"/>
                      </a:lnTo>
                      <a:lnTo>
                        <a:pt x="112" y="1104"/>
                      </a:lnTo>
                      <a:lnTo>
                        <a:pt x="102" y="1124"/>
                      </a:lnTo>
                      <a:lnTo>
                        <a:pt x="80" y="1154"/>
                      </a:lnTo>
                      <a:lnTo>
                        <a:pt x="76" y="1188"/>
                      </a:lnTo>
                      <a:lnTo>
                        <a:pt x="84" y="1216"/>
                      </a:lnTo>
                      <a:lnTo>
                        <a:pt x="98" y="1200"/>
                      </a:lnTo>
                      <a:lnTo>
                        <a:pt x="88" y="1218"/>
                      </a:lnTo>
                      <a:lnTo>
                        <a:pt x="118" y="1216"/>
                      </a:lnTo>
                      <a:lnTo>
                        <a:pt x="146" y="1198"/>
                      </a:lnTo>
                      <a:lnTo>
                        <a:pt x="166" y="1168"/>
                      </a:lnTo>
                      <a:lnTo>
                        <a:pt x="180" y="1150"/>
                      </a:lnTo>
                      <a:lnTo>
                        <a:pt x="178" y="1142"/>
                      </a:lnTo>
                      <a:lnTo>
                        <a:pt x="182" y="1136"/>
                      </a:lnTo>
                      <a:lnTo>
                        <a:pt x="190" y="1136"/>
                      </a:lnTo>
                      <a:lnTo>
                        <a:pt x="216" y="1098"/>
                      </a:lnTo>
                      <a:lnTo>
                        <a:pt x="222" y="1090"/>
                      </a:lnTo>
                      <a:lnTo>
                        <a:pt x="240" y="1062"/>
                      </a:lnTo>
                      <a:lnTo>
                        <a:pt x="246" y="1042"/>
                      </a:lnTo>
                      <a:lnTo>
                        <a:pt x="256" y="1030"/>
                      </a:lnTo>
                      <a:lnTo>
                        <a:pt x="278" y="988"/>
                      </a:lnTo>
                      <a:lnTo>
                        <a:pt x="292" y="964"/>
                      </a:lnTo>
                      <a:lnTo>
                        <a:pt x="292" y="964"/>
                      </a:lnTo>
                      <a:lnTo>
                        <a:pt x="296" y="960"/>
                      </a:lnTo>
                      <a:lnTo>
                        <a:pt x="296" y="960"/>
                      </a:lnTo>
                      <a:lnTo>
                        <a:pt x="284" y="1004"/>
                      </a:lnTo>
                      <a:lnTo>
                        <a:pt x="266" y="1058"/>
                      </a:lnTo>
                      <a:lnTo>
                        <a:pt x="244" y="1120"/>
                      </a:lnTo>
                      <a:lnTo>
                        <a:pt x="244" y="1120"/>
                      </a:lnTo>
                      <a:lnTo>
                        <a:pt x="236" y="1162"/>
                      </a:lnTo>
                      <a:lnTo>
                        <a:pt x="228" y="1200"/>
                      </a:lnTo>
                      <a:lnTo>
                        <a:pt x="224" y="1234"/>
                      </a:lnTo>
                      <a:lnTo>
                        <a:pt x="224" y="1234"/>
                      </a:lnTo>
                      <a:lnTo>
                        <a:pt x="222" y="1260"/>
                      </a:lnTo>
                      <a:lnTo>
                        <a:pt x="222" y="1278"/>
                      </a:lnTo>
                      <a:lnTo>
                        <a:pt x="224" y="1294"/>
                      </a:lnTo>
                      <a:lnTo>
                        <a:pt x="232" y="1330"/>
                      </a:lnTo>
                      <a:lnTo>
                        <a:pt x="238" y="1346"/>
                      </a:lnTo>
                      <a:lnTo>
                        <a:pt x="246" y="1354"/>
                      </a:lnTo>
                      <a:lnTo>
                        <a:pt x="246" y="1354"/>
                      </a:lnTo>
                      <a:lnTo>
                        <a:pt x="248" y="1354"/>
                      </a:lnTo>
                      <a:lnTo>
                        <a:pt x="252" y="1356"/>
                      </a:lnTo>
                      <a:lnTo>
                        <a:pt x="258" y="1360"/>
                      </a:lnTo>
                      <a:lnTo>
                        <a:pt x="262" y="1368"/>
                      </a:lnTo>
                      <a:lnTo>
                        <a:pt x="262" y="1368"/>
                      </a:lnTo>
                      <a:lnTo>
                        <a:pt x="264" y="1372"/>
                      </a:lnTo>
                      <a:lnTo>
                        <a:pt x="266" y="1378"/>
                      </a:lnTo>
                      <a:lnTo>
                        <a:pt x="274" y="1384"/>
                      </a:lnTo>
                      <a:lnTo>
                        <a:pt x="282" y="1390"/>
                      </a:lnTo>
                      <a:lnTo>
                        <a:pt x="306" y="1388"/>
                      </a:lnTo>
                      <a:lnTo>
                        <a:pt x="326" y="1386"/>
                      </a:lnTo>
                      <a:lnTo>
                        <a:pt x="326" y="1386"/>
                      </a:lnTo>
                      <a:lnTo>
                        <a:pt x="338" y="1388"/>
                      </a:lnTo>
                      <a:lnTo>
                        <a:pt x="358" y="1392"/>
                      </a:lnTo>
                      <a:lnTo>
                        <a:pt x="382" y="1392"/>
                      </a:lnTo>
                      <a:lnTo>
                        <a:pt x="382" y="1392"/>
                      </a:lnTo>
                      <a:lnTo>
                        <a:pt x="388" y="1390"/>
                      </a:lnTo>
                      <a:lnTo>
                        <a:pt x="388" y="1390"/>
                      </a:lnTo>
                      <a:lnTo>
                        <a:pt x="400" y="1386"/>
                      </a:lnTo>
                      <a:lnTo>
                        <a:pt x="408" y="1386"/>
                      </a:lnTo>
                      <a:lnTo>
                        <a:pt x="412" y="1386"/>
                      </a:lnTo>
                      <a:lnTo>
                        <a:pt x="416" y="1388"/>
                      </a:lnTo>
                      <a:lnTo>
                        <a:pt x="416" y="1388"/>
                      </a:lnTo>
                      <a:lnTo>
                        <a:pt x="422" y="1390"/>
                      </a:lnTo>
                      <a:lnTo>
                        <a:pt x="428" y="1392"/>
                      </a:lnTo>
                      <a:lnTo>
                        <a:pt x="446" y="1392"/>
                      </a:lnTo>
                      <a:lnTo>
                        <a:pt x="446" y="1392"/>
                      </a:lnTo>
                      <a:lnTo>
                        <a:pt x="450" y="1392"/>
                      </a:lnTo>
                      <a:lnTo>
                        <a:pt x="450" y="1392"/>
                      </a:lnTo>
                      <a:lnTo>
                        <a:pt x="464" y="1386"/>
                      </a:lnTo>
                      <a:lnTo>
                        <a:pt x="472" y="1382"/>
                      </a:lnTo>
                      <a:lnTo>
                        <a:pt x="472" y="1382"/>
                      </a:lnTo>
                      <a:lnTo>
                        <a:pt x="474" y="1380"/>
                      </a:lnTo>
                      <a:lnTo>
                        <a:pt x="476" y="1378"/>
                      </a:lnTo>
                      <a:lnTo>
                        <a:pt x="484" y="1378"/>
                      </a:lnTo>
                      <a:lnTo>
                        <a:pt x="496" y="1380"/>
                      </a:lnTo>
                      <a:lnTo>
                        <a:pt x="496" y="1380"/>
                      </a:lnTo>
                      <a:lnTo>
                        <a:pt x="504" y="1380"/>
                      </a:lnTo>
                      <a:lnTo>
                        <a:pt x="510" y="1380"/>
                      </a:lnTo>
                      <a:lnTo>
                        <a:pt x="520" y="1378"/>
                      </a:lnTo>
                      <a:lnTo>
                        <a:pt x="526" y="1374"/>
                      </a:lnTo>
                      <a:lnTo>
                        <a:pt x="528" y="1372"/>
                      </a:lnTo>
                      <a:lnTo>
                        <a:pt x="554" y="1350"/>
                      </a:lnTo>
                      <a:lnTo>
                        <a:pt x="582" y="1336"/>
                      </a:lnTo>
                      <a:lnTo>
                        <a:pt x="598" y="1314"/>
                      </a:lnTo>
                      <a:lnTo>
                        <a:pt x="598" y="1314"/>
                      </a:lnTo>
                      <a:lnTo>
                        <a:pt x="606" y="1306"/>
                      </a:lnTo>
                      <a:lnTo>
                        <a:pt x="612" y="1300"/>
                      </a:lnTo>
                      <a:lnTo>
                        <a:pt x="616" y="1292"/>
                      </a:lnTo>
                      <a:lnTo>
                        <a:pt x="616" y="1292"/>
                      </a:lnTo>
                      <a:lnTo>
                        <a:pt x="624" y="1270"/>
                      </a:lnTo>
                      <a:lnTo>
                        <a:pt x="628" y="1254"/>
                      </a:lnTo>
                      <a:lnTo>
                        <a:pt x="630" y="1178"/>
                      </a:lnTo>
                      <a:lnTo>
                        <a:pt x="630" y="1178"/>
                      </a:lnTo>
                      <a:lnTo>
                        <a:pt x="614" y="1116"/>
                      </a:lnTo>
                      <a:lnTo>
                        <a:pt x="614" y="1116"/>
                      </a:lnTo>
                      <a:lnTo>
                        <a:pt x="608" y="1104"/>
                      </a:lnTo>
                      <a:lnTo>
                        <a:pt x="594" y="1086"/>
                      </a:lnTo>
                      <a:lnTo>
                        <a:pt x="562" y="1042"/>
                      </a:lnTo>
                      <a:lnTo>
                        <a:pt x="678" y="1106"/>
                      </a:lnTo>
                      <a:lnTo>
                        <a:pt x="714" y="1124"/>
                      </a:lnTo>
                      <a:lnTo>
                        <a:pt x="750" y="1142"/>
                      </a:lnTo>
                      <a:lnTo>
                        <a:pt x="782" y="1146"/>
                      </a:lnTo>
                      <a:lnTo>
                        <a:pt x="822" y="1140"/>
                      </a:lnTo>
                      <a:lnTo>
                        <a:pt x="866" y="1120"/>
                      </a:lnTo>
                      <a:lnTo>
                        <a:pt x="910" y="1090"/>
                      </a:lnTo>
                      <a:lnTo>
                        <a:pt x="936" y="1070"/>
                      </a:lnTo>
                      <a:lnTo>
                        <a:pt x="1000" y="1006"/>
                      </a:lnTo>
                      <a:lnTo>
                        <a:pt x="1044" y="966"/>
                      </a:lnTo>
                      <a:lnTo>
                        <a:pt x="1148" y="864"/>
                      </a:lnTo>
                      <a:lnTo>
                        <a:pt x="1194" y="808"/>
                      </a:lnTo>
                      <a:lnTo>
                        <a:pt x="1210" y="784"/>
                      </a:lnTo>
                      <a:lnTo>
                        <a:pt x="1210" y="784"/>
                      </a:lnTo>
                      <a:lnTo>
                        <a:pt x="1212" y="782"/>
                      </a:lnTo>
                      <a:lnTo>
                        <a:pt x="1216" y="776"/>
                      </a:lnTo>
                      <a:lnTo>
                        <a:pt x="1216" y="756"/>
                      </a:lnTo>
                      <a:close/>
                      <a:moveTo>
                        <a:pt x="382" y="776"/>
                      </a:moveTo>
                      <a:lnTo>
                        <a:pt x="382" y="776"/>
                      </a:lnTo>
                      <a:lnTo>
                        <a:pt x="382" y="776"/>
                      </a:lnTo>
                      <a:lnTo>
                        <a:pt x="382" y="776"/>
                      </a:lnTo>
                      <a:lnTo>
                        <a:pt x="382" y="776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72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</p:grpSp>
          <p:grpSp>
            <p:nvGrpSpPr>
              <p:cNvPr id="29" name="Group 58"/>
              <p:cNvGrpSpPr>
                <a:grpSpLocks noChangeAspect="1"/>
              </p:cNvGrpSpPr>
              <p:nvPr/>
            </p:nvGrpSpPr>
            <p:grpSpPr>
              <a:xfrm>
                <a:off x="7366653" y="-16"/>
                <a:ext cx="1266631" cy="990597"/>
                <a:chOff x="5410249" y="5114925"/>
                <a:chExt cx="1558925" cy="1219200"/>
              </a:xfrm>
              <a:solidFill>
                <a:schemeClr val="bg2">
                  <a:lumMod val="50000"/>
                  <a:lumOff val="50000"/>
                  <a:alpha val="18000"/>
                </a:schemeClr>
              </a:solidFill>
            </p:grpSpPr>
            <p:sp>
              <p:nvSpPr>
                <p:cNvPr id="151" name="Freeform 63"/>
                <p:cNvSpPr>
                  <a:spLocks/>
                </p:cNvSpPr>
                <p:nvPr/>
              </p:nvSpPr>
              <p:spPr bwMode="auto">
                <a:xfrm>
                  <a:off x="5819775" y="5114925"/>
                  <a:ext cx="228600" cy="231775"/>
                </a:xfrm>
                <a:custGeom>
                  <a:avLst/>
                  <a:gdLst>
                    <a:gd name="T0" fmla="*/ 144 w 144"/>
                    <a:gd name="T1" fmla="*/ 146 h 146"/>
                    <a:gd name="T2" fmla="*/ 144 w 144"/>
                    <a:gd name="T3" fmla="*/ 146 h 146"/>
                    <a:gd name="T4" fmla="*/ 144 w 144"/>
                    <a:gd name="T5" fmla="*/ 146 h 146"/>
                    <a:gd name="T6" fmla="*/ 144 w 144"/>
                    <a:gd name="T7" fmla="*/ 146 h 146"/>
                    <a:gd name="T8" fmla="*/ 132 w 144"/>
                    <a:gd name="T9" fmla="*/ 132 h 146"/>
                    <a:gd name="T10" fmla="*/ 32 w 144"/>
                    <a:gd name="T11" fmla="*/ 22 h 146"/>
                    <a:gd name="T12" fmla="*/ 32 w 144"/>
                    <a:gd name="T13" fmla="*/ 22 h 146"/>
                    <a:gd name="T14" fmla="*/ 18 w 144"/>
                    <a:gd name="T15" fmla="*/ 4 h 146"/>
                    <a:gd name="T16" fmla="*/ 18 w 144"/>
                    <a:gd name="T17" fmla="*/ 4 h 146"/>
                    <a:gd name="T18" fmla="*/ 12 w 144"/>
                    <a:gd name="T19" fmla="*/ 2 h 146"/>
                    <a:gd name="T20" fmla="*/ 8 w 144"/>
                    <a:gd name="T21" fmla="*/ 0 h 146"/>
                    <a:gd name="T22" fmla="*/ 8 w 144"/>
                    <a:gd name="T23" fmla="*/ 0 h 146"/>
                    <a:gd name="T24" fmla="*/ 0 w 144"/>
                    <a:gd name="T25" fmla="*/ 0 h 146"/>
                    <a:gd name="T26" fmla="*/ 0 w 144"/>
                    <a:gd name="T27" fmla="*/ 0 h 146"/>
                    <a:gd name="T28" fmla="*/ 6 w 144"/>
                    <a:gd name="T29" fmla="*/ 4 h 146"/>
                    <a:gd name="T30" fmla="*/ 6 w 144"/>
                    <a:gd name="T31" fmla="*/ 4 h 146"/>
                    <a:gd name="T32" fmla="*/ 22 w 144"/>
                    <a:gd name="T33" fmla="*/ 18 h 146"/>
                    <a:gd name="T34" fmla="*/ 130 w 144"/>
                    <a:gd name="T35" fmla="*/ 136 h 146"/>
                    <a:gd name="T36" fmla="*/ 130 w 144"/>
                    <a:gd name="T37" fmla="*/ 136 h 146"/>
                    <a:gd name="T38" fmla="*/ 144 w 144"/>
                    <a:gd name="T39" fmla="*/ 146 h 146"/>
                    <a:gd name="T40" fmla="*/ 144 w 144"/>
                    <a:gd name="T41" fmla="*/ 146 h 1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44" h="146">
                      <a:moveTo>
                        <a:pt x="144" y="146"/>
                      </a:moveTo>
                      <a:lnTo>
                        <a:pt x="144" y="146"/>
                      </a:lnTo>
                      <a:lnTo>
                        <a:pt x="144" y="146"/>
                      </a:lnTo>
                      <a:lnTo>
                        <a:pt x="144" y="146"/>
                      </a:lnTo>
                      <a:lnTo>
                        <a:pt x="132" y="132"/>
                      </a:lnTo>
                      <a:lnTo>
                        <a:pt x="32" y="22"/>
                      </a:lnTo>
                      <a:lnTo>
                        <a:pt x="32" y="22"/>
                      </a:lnTo>
                      <a:lnTo>
                        <a:pt x="18" y="4"/>
                      </a:lnTo>
                      <a:lnTo>
                        <a:pt x="18" y="4"/>
                      </a:lnTo>
                      <a:lnTo>
                        <a:pt x="12" y="2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6" y="4"/>
                      </a:lnTo>
                      <a:lnTo>
                        <a:pt x="6" y="4"/>
                      </a:lnTo>
                      <a:lnTo>
                        <a:pt x="22" y="18"/>
                      </a:lnTo>
                      <a:lnTo>
                        <a:pt x="130" y="136"/>
                      </a:lnTo>
                      <a:lnTo>
                        <a:pt x="130" y="136"/>
                      </a:lnTo>
                      <a:lnTo>
                        <a:pt x="144" y="146"/>
                      </a:lnTo>
                      <a:lnTo>
                        <a:pt x="144" y="14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52" name="Freeform 64"/>
                <p:cNvSpPr>
                  <a:spLocks/>
                </p:cNvSpPr>
                <p:nvPr/>
              </p:nvSpPr>
              <p:spPr bwMode="auto">
                <a:xfrm>
                  <a:off x="6051550" y="5353050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53" name="Freeform 65"/>
                <p:cNvSpPr>
                  <a:spLocks/>
                </p:cNvSpPr>
                <p:nvPr/>
              </p:nvSpPr>
              <p:spPr bwMode="auto">
                <a:xfrm>
                  <a:off x="6061075" y="5114925"/>
                  <a:ext cx="104775" cy="228600"/>
                </a:xfrm>
                <a:custGeom>
                  <a:avLst/>
                  <a:gdLst>
                    <a:gd name="T0" fmla="*/ 2 w 66"/>
                    <a:gd name="T1" fmla="*/ 144 h 144"/>
                    <a:gd name="T2" fmla="*/ 2 w 66"/>
                    <a:gd name="T3" fmla="*/ 144 h 144"/>
                    <a:gd name="T4" fmla="*/ 10 w 66"/>
                    <a:gd name="T5" fmla="*/ 130 h 144"/>
                    <a:gd name="T6" fmla="*/ 62 w 66"/>
                    <a:gd name="T7" fmla="*/ 14 h 144"/>
                    <a:gd name="T8" fmla="*/ 62 w 66"/>
                    <a:gd name="T9" fmla="*/ 14 h 144"/>
                    <a:gd name="T10" fmla="*/ 66 w 66"/>
                    <a:gd name="T11" fmla="*/ 4 h 144"/>
                    <a:gd name="T12" fmla="*/ 66 w 66"/>
                    <a:gd name="T13" fmla="*/ 2 h 144"/>
                    <a:gd name="T14" fmla="*/ 66 w 66"/>
                    <a:gd name="T15" fmla="*/ 0 h 144"/>
                    <a:gd name="T16" fmla="*/ 66 w 66"/>
                    <a:gd name="T17" fmla="*/ 0 h 144"/>
                    <a:gd name="T18" fmla="*/ 62 w 66"/>
                    <a:gd name="T19" fmla="*/ 4 h 144"/>
                    <a:gd name="T20" fmla="*/ 56 w 66"/>
                    <a:gd name="T21" fmla="*/ 14 h 144"/>
                    <a:gd name="T22" fmla="*/ 6 w 66"/>
                    <a:gd name="T23" fmla="*/ 128 h 144"/>
                    <a:gd name="T24" fmla="*/ 6 w 66"/>
                    <a:gd name="T25" fmla="*/ 128 h 144"/>
                    <a:gd name="T26" fmla="*/ 0 w 66"/>
                    <a:gd name="T27" fmla="*/ 144 h 144"/>
                    <a:gd name="T28" fmla="*/ 0 w 66"/>
                    <a:gd name="T29" fmla="*/ 144 h 144"/>
                    <a:gd name="T30" fmla="*/ 0 w 66"/>
                    <a:gd name="T31" fmla="*/ 144 h 144"/>
                    <a:gd name="T32" fmla="*/ 0 w 66"/>
                    <a:gd name="T33" fmla="*/ 144 h 144"/>
                    <a:gd name="T34" fmla="*/ 2 w 66"/>
                    <a:gd name="T35" fmla="*/ 144 h 144"/>
                    <a:gd name="T36" fmla="*/ 2 w 66"/>
                    <a:gd name="T37" fmla="*/ 144 h 1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66" h="144">
                      <a:moveTo>
                        <a:pt x="2" y="144"/>
                      </a:moveTo>
                      <a:lnTo>
                        <a:pt x="2" y="144"/>
                      </a:lnTo>
                      <a:lnTo>
                        <a:pt x="10" y="130"/>
                      </a:lnTo>
                      <a:lnTo>
                        <a:pt x="62" y="14"/>
                      </a:lnTo>
                      <a:lnTo>
                        <a:pt x="62" y="14"/>
                      </a:lnTo>
                      <a:lnTo>
                        <a:pt x="66" y="4"/>
                      </a:lnTo>
                      <a:lnTo>
                        <a:pt x="66" y="2"/>
                      </a:lnTo>
                      <a:lnTo>
                        <a:pt x="66" y="0"/>
                      </a:lnTo>
                      <a:lnTo>
                        <a:pt x="66" y="0"/>
                      </a:lnTo>
                      <a:lnTo>
                        <a:pt x="62" y="4"/>
                      </a:lnTo>
                      <a:lnTo>
                        <a:pt x="56" y="14"/>
                      </a:lnTo>
                      <a:lnTo>
                        <a:pt x="6" y="128"/>
                      </a:lnTo>
                      <a:lnTo>
                        <a:pt x="6" y="128"/>
                      </a:lnTo>
                      <a:lnTo>
                        <a:pt x="0" y="144"/>
                      </a:lnTo>
                      <a:lnTo>
                        <a:pt x="0" y="144"/>
                      </a:lnTo>
                      <a:lnTo>
                        <a:pt x="0" y="144"/>
                      </a:lnTo>
                      <a:lnTo>
                        <a:pt x="0" y="144"/>
                      </a:lnTo>
                      <a:lnTo>
                        <a:pt x="2" y="144"/>
                      </a:lnTo>
                      <a:lnTo>
                        <a:pt x="2" y="14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54" name="Freeform 66"/>
                <p:cNvSpPr>
                  <a:spLocks noEditPoints="1"/>
                </p:cNvSpPr>
                <p:nvPr/>
              </p:nvSpPr>
              <p:spPr bwMode="auto">
                <a:xfrm>
                  <a:off x="5410249" y="5114925"/>
                  <a:ext cx="1558925" cy="1219200"/>
                </a:xfrm>
                <a:custGeom>
                  <a:avLst/>
                  <a:gdLst>
                    <a:gd name="T0" fmla="*/ 604 w 982"/>
                    <a:gd name="T1" fmla="*/ 146 h 768"/>
                    <a:gd name="T2" fmla="*/ 588 w 982"/>
                    <a:gd name="T3" fmla="*/ 156 h 768"/>
                    <a:gd name="T4" fmla="*/ 572 w 982"/>
                    <a:gd name="T5" fmla="*/ 144 h 768"/>
                    <a:gd name="T6" fmla="*/ 560 w 982"/>
                    <a:gd name="T7" fmla="*/ 146 h 768"/>
                    <a:gd name="T8" fmla="*/ 550 w 982"/>
                    <a:gd name="T9" fmla="*/ 152 h 768"/>
                    <a:gd name="T10" fmla="*/ 542 w 982"/>
                    <a:gd name="T11" fmla="*/ 182 h 768"/>
                    <a:gd name="T12" fmla="*/ 346 w 982"/>
                    <a:gd name="T13" fmla="*/ 0 h 768"/>
                    <a:gd name="T14" fmla="*/ 44 w 982"/>
                    <a:gd name="T15" fmla="*/ 62 h 768"/>
                    <a:gd name="T16" fmla="*/ 76 w 982"/>
                    <a:gd name="T17" fmla="*/ 92 h 768"/>
                    <a:gd name="T18" fmla="*/ 110 w 982"/>
                    <a:gd name="T19" fmla="*/ 124 h 768"/>
                    <a:gd name="T20" fmla="*/ 126 w 982"/>
                    <a:gd name="T21" fmla="*/ 160 h 768"/>
                    <a:gd name="T22" fmla="*/ 146 w 982"/>
                    <a:gd name="T23" fmla="*/ 188 h 768"/>
                    <a:gd name="T24" fmla="*/ 166 w 982"/>
                    <a:gd name="T25" fmla="*/ 220 h 768"/>
                    <a:gd name="T26" fmla="*/ 206 w 982"/>
                    <a:gd name="T27" fmla="*/ 270 h 768"/>
                    <a:gd name="T28" fmla="*/ 322 w 982"/>
                    <a:gd name="T29" fmla="*/ 280 h 768"/>
                    <a:gd name="T30" fmla="*/ 294 w 982"/>
                    <a:gd name="T31" fmla="*/ 348 h 768"/>
                    <a:gd name="T32" fmla="*/ 256 w 982"/>
                    <a:gd name="T33" fmla="*/ 484 h 768"/>
                    <a:gd name="T34" fmla="*/ 282 w 982"/>
                    <a:gd name="T35" fmla="*/ 514 h 768"/>
                    <a:gd name="T36" fmla="*/ 312 w 982"/>
                    <a:gd name="T37" fmla="*/ 550 h 768"/>
                    <a:gd name="T38" fmla="*/ 330 w 982"/>
                    <a:gd name="T39" fmla="*/ 570 h 768"/>
                    <a:gd name="T40" fmla="*/ 350 w 982"/>
                    <a:gd name="T41" fmla="*/ 598 h 768"/>
                    <a:gd name="T42" fmla="*/ 378 w 982"/>
                    <a:gd name="T43" fmla="*/ 616 h 768"/>
                    <a:gd name="T44" fmla="*/ 354 w 982"/>
                    <a:gd name="T45" fmla="*/ 684 h 768"/>
                    <a:gd name="T46" fmla="*/ 338 w 982"/>
                    <a:gd name="T47" fmla="*/ 754 h 768"/>
                    <a:gd name="T48" fmla="*/ 378 w 982"/>
                    <a:gd name="T49" fmla="*/ 758 h 768"/>
                    <a:gd name="T50" fmla="*/ 414 w 982"/>
                    <a:gd name="T51" fmla="*/ 660 h 768"/>
                    <a:gd name="T52" fmla="*/ 456 w 982"/>
                    <a:gd name="T53" fmla="*/ 662 h 768"/>
                    <a:gd name="T54" fmla="*/ 474 w 982"/>
                    <a:gd name="T55" fmla="*/ 652 h 768"/>
                    <a:gd name="T56" fmla="*/ 504 w 982"/>
                    <a:gd name="T57" fmla="*/ 652 h 768"/>
                    <a:gd name="T58" fmla="*/ 530 w 982"/>
                    <a:gd name="T59" fmla="*/ 582 h 768"/>
                    <a:gd name="T60" fmla="*/ 560 w 982"/>
                    <a:gd name="T61" fmla="*/ 332 h 768"/>
                    <a:gd name="T62" fmla="*/ 568 w 982"/>
                    <a:gd name="T63" fmla="*/ 306 h 768"/>
                    <a:gd name="T64" fmla="*/ 586 w 982"/>
                    <a:gd name="T65" fmla="*/ 428 h 768"/>
                    <a:gd name="T66" fmla="*/ 636 w 982"/>
                    <a:gd name="T67" fmla="*/ 484 h 768"/>
                    <a:gd name="T68" fmla="*/ 628 w 982"/>
                    <a:gd name="T69" fmla="*/ 376 h 768"/>
                    <a:gd name="T70" fmla="*/ 612 w 982"/>
                    <a:gd name="T71" fmla="*/ 288 h 768"/>
                    <a:gd name="T72" fmla="*/ 678 w 982"/>
                    <a:gd name="T73" fmla="*/ 454 h 768"/>
                    <a:gd name="T74" fmla="*/ 762 w 982"/>
                    <a:gd name="T75" fmla="*/ 592 h 768"/>
                    <a:gd name="T76" fmla="*/ 790 w 982"/>
                    <a:gd name="T77" fmla="*/ 602 h 768"/>
                    <a:gd name="T78" fmla="*/ 820 w 982"/>
                    <a:gd name="T79" fmla="*/ 598 h 768"/>
                    <a:gd name="T80" fmla="*/ 842 w 982"/>
                    <a:gd name="T81" fmla="*/ 590 h 768"/>
                    <a:gd name="T82" fmla="*/ 886 w 982"/>
                    <a:gd name="T83" fmla="*/ 598 h 768"/>
                    <a:gd name="T84" fmla="*/ 958 w 982"/>
                    <a:gd name="T85" fmla="*/ 668 h 768"/>
                    <a:gd name="T86" fmla="*/ 964 w 982"/>
                    <a:gd name="T87" fmla="*/ 616 h 768"/>
                    <a:gd name="T88" fmla="*/ 920 w 982"/>
                    <a:gd name="T89" fmla="*/ 576 h 768"/>
                    <a:gd name="T90" fmla="*/ 894 w 982"/>
                    <a:gd name="T91" fmla="*/ 516 h 768"/>
                    <a:gd name="T92" fmla="*/ 920 w 982"/>
                    <a:gd name="T93" fmla="*/ 500 h 768"/>
                    <a:gd name="T94" fmla="*/ 920 w 982"/>
                    <a:gd name="T95" fmla="*/ 460 h 768"/>
                    <a:gd name="T96" fmla="*/ 950 w 982"/>
                    <a:gd name="T97" fmla="*/ 436 h 768"/>
                    <a:gd name="T98" fmla="*/ 956 w 982"/>
                    <a:gd name="T99" fmla="*/ 388 h 768"/>
                    <a:gd name="T100" fmla="*/ 934 w 982"/>
                    <a:gd name="T101" fmla="*/ 318 h 768"/>
                    <a:gd name="T102" fmla="*/ 866 w 982"/>
                    <a:gd name="T103" fmla="*/ 238 h 768"/>
                    <a:gd name="T104" fmla="*/ 914 w 982"/>
                    <a:gd name="T105" fmla="*/ 178 h 768"/>
                    <a:gd name="T106" fmla="*/ 958 w 982"/>
                    <a:gd name="T107" fmla="*/ 118 h 768"/>
                    <a:gd name="T108" fmla="*/ 970 w 982"/>
                    <a:gd name="T109" fmla="*/ 78 h 768"/>
                    <a:gd name="T110" fmla="*/ 970 w 982"/>
                    <a:gd name="T111" fmla="*/ 38 h 768"/>
                    <a:gd name="T112" fmla="*/ 978 w 982"/>
                    <a:gd name="T113" fmla="*/ 14 h 768"/>
                    <a:gd name="T114" fmla="*/ 562 w 982"/>
                    <a:gd name="T115" fmla="*/ 150 h 7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982" h="768">
                      <a:moveTo>
                        <a:pt x="676" y="0"/>
                      </a:moveTo>
                      <a:lnTo>
                        <a:pt x="676" y="0"/>
                      </a:lnTo>
                      <a:lnTo>
                        <a:pt x="666" y="14"/>
                      </a:lnTo>
                      <a:lnTo>
                        <a:pt x="666" y="14"/>
                      </a:lnTo>
                      <a:lnTo>
                        <a:pt x="654" y="36"/>
                      </a:lnTo>
                      <a:lnTo>
                        <a:pt x="642" y="58"/>
                      </a:lnTo>
                      <a:lnTo>
                        <a:pt x="620" y="104"/>
                      </a:lnTo>
                      <a:lnTo>
                        <a:pt x="604" y="146"/>
                      </a:lnTo>
                      <a:lnTo>
                        <a:pt x="594" y="174"/>
                      </a:lnTo>
                      <a:lnTo>
                        <a:pt x="594" y="174"/>
                      </a:lnTo>
                      <a:lnTo>
                        <a:pt x="592" y="170"/>
                      </a:lnTo>
                      <a:lnTo>
                        <a:pt x="586" y="164"/>
                      </a:lnTo>
                      <a:lnTo>
                        <a:pt x="586" y="164"/>
                      </a:lnTo>
                      <a:lnTo>
                        <a:pt x="588" y="160"/>
                      </a:lnTo>
                      <a:lnTo>
                        <a:pt x="588" y="156"/>
                      </a:lnTo>
                      <a:lnTo>
                        <a:pt x="588" y="156"/>
                      </a:lnTo>
                      <a:lnTo>
                        <a:pt x="586" y="152"/>
                      </a:lnTo>
                      <a:lnTo>
                        <a:pt x="582" y="148"/>
                      </a:lnTo>
                      <a:lnTo>
                        <a:pt x="580" y="146"/>
                      </a:lnTo>
                      <a:lnTo>
                        <a:pt x="574" y="146"/>
                      </a:lnTo>
                      <a:lnTo>
                        <a:pt x="574" y="146"/>
                      </a:lnTo>
                      <a:lnTo>
                        <a:pt x="574" y="146"/>
                      </a:lnTo>
                      <a:lnTo>
                        <a:pt x="574" y="144"/>
                      </a:lnTo>
                      <a:lnTo>
                        <a:pt x="572" y="144"/>
                      </a:lnTo>
                      <a:lnTo>
                        <a:pt x="568" y="144"/>
                      </a:lnTo>
                      <a:lnTo>
                        <a:pt x="568" y="144"/>
                      </a:lnTo>
                      <a:lnTo>
                        <a:pt x="564" y="142"/>
                      </a:lnTo>
                      <a:lnTo>
                        <a:pt x="564" y="144"/>
                      </a:lnTo>
                      <a:lnTo>
                        <a:pt x="564" y="142"/>
                      </a:lnTo>
                      <a:lnTo>
                        <a:pt x="562" y="144"/>
                      </a:lnTo>
                      <a:lnTo>
                        <a:pt x="560" y="144"/>
                      </a:lnTo>
                      <a:lnTo>
                        <a:pt x="560" y="146"/>
                      </a:lnTo>
                      <a:lnTo>
                        <a:pt x="558" y="146"/>
                      </a:lnTo>
                      <a:lnTo>
                        <a:pt x="556" y="148"/>
                      </a:lnTo>
                      <a:lnTo>
                        <a:pt x="558" y="150"/>
                      </a:lnTo>
                      <a:lnTo>
                        <a:pt x="558" y="150"/>
                      </a:lnTo>
                      <a:lnTo>
                        <a:pt x="558" y="150"/>
                      </a:lnTo>
                      <a:lnTo>
                        <a:pt x="554" y="150"/>
                      </a:lnTo>
                      <a:lnTo>
                        <a:pt x="554" y="150"/>
                      </a:lnTo>
                      <a:lnTo>
                        <a:pt x="550" y="152"/>
                      </a:lnTo>
                      <a:lnTo>
                        <a:pt x="546" y="154"/>
                      </a:lnTo>
                      <a:lnTo>
                        <a:pt x="544" y="158"/>
                      </a:lnTo>
                      <a:lnTo>
                        <a:pt x="544" y="162"/>
                      </a:lnTo>
                      <a:lnTo>
                        <a:pt x="544" y="162"/>
                      </a:lnTo>
                      <a:lnTo>
                        <a:pt x="548" y="168"/>
                      </a:lnTo>
                      <a:lnTo>
                        <a:pt x="548" y="168"/>
                      </a:lnTo>
                      <a:lnTo>
                        <a:pt x="542" y="182"/>
                      </a:lnTo>
                      <a:lnTo>
                        <a:pt x="542" y="182"/>
                      </a:lnTo>
                      <a:lnTo>
                        <a:pt x="522" y="158"/>
                      </a:lnTo>
                      <a:lnTo>
                        <a:pt x="494" y="124"/>
                      </a:lnTo>
                      <a:lnTo>
                        <a:pt x="460" y="88"/>
                      </a:lnTo>
                      <a:lnTo>
                        <a:pt x="442" y="70"/>
                      </a:lnTo>
                      <a:lnTo>
                        <a:pt x="424" y="54"/>
                      </a:lnTo>
                      <a:lnTo>
                        <a:pt x="424" y="54"/>
                      </a:lnTo>
                      <a:lnTo>
                        <a:pt x="384" y="26"/>
                      </a:lnTo>
                      <a:lnTo>
                        <a:pt x="346" y="0"/>
                      </a:lnTo>
                      <a:lnTo>
                        <a:pt x="0" y="0"/>
                      </a:lnTo>
                      <a:lnTo>
                        <a:pt x="0" y="8"/>
                      </a:lnTo>
                      <a:lnTo>
                        <a:pt x="10" y="28"/>
                      </a:lnTo>
                      <a:lnTo>
                        <a:pt x="24" y="48"/>
                      </a:lnTo>
                      <a:lnTo>
                        <a:pt x="24" y="48"/>
                      </a:lnTo>
                      <a:lnTo>
                        <a:pt x="32" y="54"/>
                      </a:lnTo>
                      <a:lnTo>
                        <a:pt x="38" y="60"/>
                      </a:lnTo>
                      <a:lnTo>
                        <a:pt x="44" y="62"/>
                      </a:lnTo>
                      <a:lnTo>
                        <a:pt x="44" y="62"/>
                      </a:lnTo>
                      <a:lnTo>
                        <a:pt x="48" y="66"/>
                      </a:lnTo>
                      <a:lnTo>
                        <a:pt x="52" y="70"/>
                      </a:lnTo>
                      <a:lnTo>
                        <a:pt x="56" y="76"/>
                      </a:lnTo>
                      <a:lnTo>
                        <a:pt x="56" y="76"/>
                      </a:lnTo>
                      <a:lnTo>
                        <a:pt x="62" y="82"/>
                      </a:lnTo>
                      <a:lnTo>
                        <a:pt x="68" y="88"/>
                      </a:lnTo>
                      <a:lnTo>
                        <a:pt x="76" y="92"/>
                      </a:lnTo>
                      <a:lnTo>
                        <a:pt x="76" y="92"/>
                      </a:lnTo>
                      <a:lnTo>
                        <a:pt x="84" y="96"/>
                      </a:lnTo>
                      <a:lnTo>
                        <a:pt x="92" y="102"/>
                      </a:lnTo>
                      <a:lnTo>
                        <a:pt x="98" y="108"/>
                      </a:lnTo>
                      <a:lnTo>
                        <a:pt x="100" y="112"/>
                      </a:lnTo>
                      <a:lnTo>
                        <a:pt x="100" y="112"/>
                      </a:lnTo>
                      <a:lnTo>
                        <a:pt x="104" y="118"/>
                      </a:lnTo>
                      <a:lnTo>
                        <a:pt x="110" y="124"/>
                      </a:lnTo>
                      <a:lnTo>
                        <a:pt x="120" y="132"/>
                      </a:lnTo>
                      <a:lnTo>
                        <a:pt x="120" y="132"/>
                      </a:lnTo>
                      <a:lnTo>
                        <a:pt x="126" y="142"/>
                      </a:lnTo>
                      <a:lnTo>
                        <a:pt x="128" y="152"/>
                      </a:lnTo>
                      <a:lnTo>
                        <a:pt x="128" y="154"/>
                      </a:lnTo>
                      <a:lnTo>
                        <a:pt x="128" y="158"/>
                      </a:lnTo>
                      <a:lnTo>
                        <a:pt x="128" y="158"/>
                      </a:lnTo>
                      <a:lnTo>
                        <a:pt x="126" y="160"/>
                      </a:lnTo>
                      <a:lnTo>
                        <a:pt x="128" y="162"/>
                      </a:lnTo>
                      <a:lnTo>
                        <a:pt x="132" y="166"/>
                      </a:lnTo>
                      <a:lnTo>
                        <a:pt x="138" y="170"/>
                      </a:lnTo>
                      <a:lnTo>
                        <a:pt x="138" y="170"/>
                      </a:lnTo>
                      <a:lnTo>
                        <a:pt x="144" y="176"/>
                      </a:lnTo>
                      <a:lnTo>
                        <a:pt x="146" y="182"/>
                      </a:lnTo>
                      <a:lnTo>
                        <a:pt x="146" y="184"/>
                      </a:lnTo>
                      <a:lnTo>
                        <a:pt x="146" y="188"/>
                      </a:lnTo>
                      <a:lnTo>
                        <a:pt x="146" y="188"/>
                      </a:lnTo>
                      <a:lnTo>
                        <a:pt x="146" y="192"/>
                      </a:lnTo>
                      <a:lnTo>
                        <a:pt x="146" y="196"/>
                      </a:lnTo>
                      <a:lnTo>
                        <a:pt x="150" y="206"/>
                      </a:lnTo>
                      <a:lnTo>
                        <a:pt x="156" y="214"/>
                      </a:lnTo>
                      <a:lnTo>
                        <a:pt x="162" y="218"/>
                      </a:lnTo>
                      <a:lnTo>
                        <a:pt x="162" y="218"/>
                      </a:lnTo>
                      <a:lnTo>
                        <a:pt x="166" y="220"/>
                      </a:lnTo>
                      <a:lnTo>
                        <a:pt x="170" y="226"/>
                      </a:lnTo>
                      <a:lnTo>
                        <a:pt x="172" y="234"/>
                      </a:lnTo>
                      <a:lnTo>
                        <a:pt x="172" y="234"/>
                      </a:lnTo>
                      <a:lnTo>
                        <a:pt x="176" y="240"/>
                      </a:lnTo>
                      <a:lnTo>
                        <a:pt x="182" y="248"/>
                      </a:lnTo>
                      <a:lnTo>
                        <a:pt x="192" y="256"/>
                      </a:lnTo>
                      <a:lnTo>
                        <a:pt x="192" y="256"/>
                      </a:lnTo>
                      <a:lnTo>
                        <a:pt x="206" y="270"/>
                      </a:lnTo>
                      <a:lnTo>
                        <a:pt x="216" y="280"/>
                      </a:lnTo>
                      <a:lnTo>
                        <a:pt x="216" y="280"/>
                      </a:lnTo>
                      <a:lnTo>
                        <a:pt x="222" y="284"/>
                      </a:lnTo>
                      <a:lnTo>
                        <a:pt x="232" y="286"/>
                      </a:lnTo>
                      <a:lnTo>
                        <a:pt x="242" y="290"/>
                      </a:lnTo>
                      <a:lnTo>
                        <a:pt x="270" y="288"/>
                      </a:lnTo>
                      <a:lnTo>
                        <a:pt x="296" y="284"/>
                      </a:lnTo>
                      <a:lnTo>
                        <a:pt x="322" y="280"/>
                      </a:lnTo>
                      <a:lnTo>
                        <a:pt x="358" y="276"/>
                      </a:lnTo>
                      <a:lnTo>
                        <a:pt x="368" y="276"/>
                      </a:lnTo>
                      <a:lnTo>
                        <a:pt x="368" y="276"/>
                      </a:lnTo>
                      <a:lnTo>
                        <a:pt x="320" y="316"/>
                      </a:lnTo>
                      <a:lnTo>
                        <a:pt x="308" y="330"/>
                      </a:lnTo>
                      <a:lnTo>
                        <a:pt x="300" y="340"/>
                      </a:lnTo>
                      <a:lnTo>
                        <a:pt x="296" y="346"/>
                      </a:lnTo>
                      <a:lnTo>
                        <a:pt x="294" y="348"/>
                      </a:lnTo>
                      <a:lnTo>
                        <a:pt x="294" y="350"/>
                      </a:lnTo>
                      <a:lnTo>
                        <a:pt x="266" y="412"/>
                      </a:lnTo>
                      <a:lnTo>
                        <a:pt x="270" y="420"/>
                      </a:lnTo>
                      <a:lnTo>
                        <a:pt x="270" y="428"/>
                      </a:lnTo>
                      <a:lnTo>
                        <a:pt x="264" y="446"/>
                      </a:lnTo>
                      <a:lnTo>
                        <a:pt x="258" y="460"/>
                      </a:lnTo>
                      <a:lnTo>
                        <a:pt x="256" y="484"/>
                      </a:lnTo>
                      <a:lnTo>
                        <a:pt x="256" y="484"/>
                      </a:lnTo>
                      <a:lnTo>
                        <a:pt x="260" y="492"/>
                      </a:lnTo>
                      <a:lnTo>
                        <a:pt x="264" y="498"/>
                      </a:lnTo>
                      <a:lnTo>
                        <a:pt x="268" y="500"/>
                      </a:lnTo>
                      <a:lnTo>
                        <a:pt x="272" y="502"/>
                      </a:lnTo>
                      <a:lnTo>
                        <a:pt x="272" y="502"/>
                      </a:lnTo>
                      <a:lnTo>
                        <a:pt x="276" y="504"/>
                      </a:lnTo>
                      <a:lnTo>
                        <a:pt x="278" y="506"/>
                      </a:lnTo>
                      <a:lnTo>
                        <a:pt x="282" y="514"/>
                      </a:lnTo>
                      <a:lnTo>
                        <a:pt x="282" y="524"/>
                      </a:lnTo>
                      <a:lnTo>
                        <a:pt x="286" y="540"/>
                      </a:lnTo>
                      <a:lnTo>
                        <a:pt x="286" y="540"/>
                      </a:lnTo>
                      <a:lnTo>
                        <a:pt x="288" y="542"/>
                      </a:lnTo>
                      <a:lnTo>
                        <a:pt x="292" y="546"/>
                      </a:lnTo>
                      <a:lnTo>
                        <a:pt x="300" y="550"/>
                      </a:lnTo>
                      <a:lnTo>
                        <a:pt x="306" y="550"/>
                      </a:lnTo>
                      <a:lnTo>
                        <a:pt x="312" y="550"/>
                      </a:lnTo>
                      <a:lnTo>
                        <a:pt x="312" y="550"/>
                      </a:lnTo>
                      <a:lnTo>
                        <a:pt x="318" y="550"/>
                      </a:lnTo>
                      <a:lnTo>
                        <a:pt x="322" y="552"/>
                      </a:lnTo>
                      <a:lnTo>
                        <a:pt x="326" y="554"/>
                      </a:lnTo>
                      <a:lnTo>
                        <a:pt x="328" y="558"/>
                      </a:lnTo>
                      <a:lnTo>
                        <a:pt x="330" y="566"/>
                      </a:lnTo>
                      <a:lnTo>
                        <a:pt x="330" y="570"/>
                      </a:lnTo>
                      <a:lnTo>
                        <a:pt x="330" y="570"/>
                      </a:lnTo>
                      <a:lnTo>
                        <a:pt x="332" y="580"/>
                      </a:lnTo>
                      <a:lnTo>
                        <a:pt x="334" y="588"/>
                      </a:lnTo>
                      <a:lnTo>
                        <a:pt x="336" y="594"/>
                      </a:lnTo>
                      <a:lnTo>
                        <a:pt x="336" y="594"/>
                      </a:lnTo>
                      <a:lnTo>
                        <a:pt x="340" y="598"/>
                      </a:lnTo>
                      <a:lnTo>
                        <a:pt x="344" y="598"/>
                      </a:lnTo>
                      <a:lnTo>
                        <a:pt x="350" y="598"/>
                      </a:lnTo>
                      <a:lnTo>
                        <a:pt x="350" y="598"/>
                      </a:lnTo>
                      <a:lnTo>
                        <a:pt x="358" y="598"/>
                      </a:lnTo>
                      <a:lnTo>
                        <a:pt x="364" y="598"/>
                      </a:lnTo>
                      <a:lnTo>
                        <a:pt x="370" y="600"/>
                      </a:lnTo>
                      <a:lnTo>
                        <a:pt x="372" y="604"/>
                      </a:lnTo>
                      <a:lnTo>
                        <a:pt x="372" y="604"/>
                      </a:lnTo>
                      <a:lnTo>
                        <a:pt x="374" y="608"/>
                      </a:lnTo>
                      <a:lnTo>
                        <a:pt x="378" y="612"/>
                      </a:lnTo>
                      <a:lnTo>
                        <a:pt x="378" y="616"/>
                      </a:lnTo>
                      <a:lnTo>
                        <a:pt x="380" y="622"/>
                      </a:lnTo>
                      <a:lnTo>
                        <a:pt x="378" y="628"/>
                      </a:lnTo>
                      <a:lnTo>
                        <a:pt x="376" y="636"/>
                      </a:lnTo>
                      <a:lnTo>
                        <a:pt x="376" y="636"/>
                      </a:lnTo>
                      <a:lnTo>
                        <a:pt x="364" y="668"/>
                      </a:lnTo>
                      <a:lnTo>
                        <a:pt x="360" y="680"/>
                      </a:lnTo>
                      <a:lnTo>
                        <a:pt x="354" y="684"/>
                      </a:lnTo>
                      <a:lnTo>
                        <a:pt x="354" y="684"/>
                      </a:lnTo>
                      <a:lnTo>
                        <a:pt x="348" y="692"/>
                      </a:lnTo>
                      <a:lnTo>
                        <a:pt x="344" y="702"/>
                      </a:lnTo>
                      <a:lnTo>
                        <a:pt x="338" y="716"/>
                      </a:lnTo>
                      <a:lnTo>
                        <a:pt x="338" y="716"/>
                      </a:lnTo>
                      <a:lnTo>
                        <a:pt x="336" y="720"/>
                      </a:lnTo>
                      <a:lnTo>
                        <a:pt x="334" y="734"/>
                      </a:lnTo>
                      <a:lnTo>
                        <a:pt x="336" y="748"/>
                      </a:lnTo>
                      <a:lnTo>
                        <a:pt x="338" y="754"/>
                      </a:lnTo>
                      <a:lnTo>
                        <a:pt x="342" y="760"/>
                      </a:lnTo>
                      <a:lnTo>
                        <a:pt x="342" y="760"/>
                      </a:lnTo>
                      <a:lnTo>
                        <a:pt x="348" y="764"/>
                      </a:lnTo>
                      <a:lnTo>
                        <a:pt x="356" y="768"/>
                      </a:lnTo>
                      <a:lnTo>
                        <a:pt x="364" y="768"/>
                      </a:lnTo>
                      <a:lnTo>
                        <a:pt x="364" y="768"/>
                      </a:lnTo>
                      <a:lnTo>
                        <a:pt x="372" y="764"/>
                      </a:lnTo>
                      <a:lnTo>
                        <a:pt x="378" y="758"/>
                      </a:lnTo>
                      <a:lnTo>
                        <a:pt x="386" y="746"/>
                      </a:lnTo>
                      <a:lnTo>
                        <a:pt x="390" y="730"/>
                      </a:lnTo>
                      <a:lnTo>
                        <a:pt x="390" y="730"/>
                      </a:lnTo>
                      <a:lnTo>
                        <a:pt x="398" y="700"/>
                      </a:lnTo>
                      <a:lnTo>
                        <a:pt x="406" y="678"/>
                      </a:lnTo>
                      <a:lnTo>
                        <a:pt x="412" y="662"/>
                      </a:lnTo>
                      <a:lnTo>
                        <a:pt x="412" y="662"/>
                      </a:lnTo>
                      <a:lnTo>
                        <a:pt x="414" y="660"/>
                      </a:lnTo>
                      <a:lnTo>
                        <a:pt x="418" y="658"/>
                      </a:lnTo>
                      <a:lnTo>
                        <a:pt x="428" y="654"/>
                      </a:lnTo>
                      <a:lnTo>
                        <a:pt x="434" y="654"/>
                      </a:lnTo>
                      <a:lnTo>
                        <a:pt x="444" y="656"/>
                      </a:lnTo>
                      <a:lnTo>
                        <a:pt x="444" y="656"/>
                      </a:lnTo>
                      <a:lnTo>
                        <a:pt x="454" y="660"/>
                      </a:lnTo>
                      <a:lnTo>
                        <a:pt x="456" y="660"/>
                      </a:lnTo>
                      <a:lnTo>
                        <a:pt x="456" y="662"/>
                      </a:lnTo>
                      <a:lnTo>
                        <a:pt x="454" y="662"/>
                      </a:lnTo>
                      <a:lnTo>
                        <a:pt x="456" y="662"/>
                      </a:lnTo>
                      <a:lnTo>
                        <a:pt x="456" y="662"/>
                      </a:lnTo>
                      <a:lnTo>
                        <a:pt x="462" y="660"/>
                      </a:lnTo>
                      <a:lnTo>
                        <a:pt x="466" y="658"/>
                      </a:lnTo>
                      <a:lnTo>
                        <a:pt x="470" y="654"/>
                      </a:lnTo>
                      <a:lnTo>
                        <a:pt x="470" y="654"/>
                      </a:lnTo>
                      <a:lnTo>
                        <a:pt x="474" y="652"/>
                      </a:lnTo>
                      <a:lnTo>
                        <a:pt x="478" y="648"/>
                      </a:lnTo>
                      <a:lnTo>
                        <a:pt x="482" y="648"/>
                      </a:lnTo>
                      <a:lnTo>
                        <a:pt x="482" y="648"/>
                      </a:lnTo>
                      <a:lnTo>
                        <a:pt x="492" y="648"/>
                      </a:lnTo>
                      <a:lnTo>
                        <a:pt x="498" y="650"/>
                      </a:lnTo>
                      <a:lnTo>
                        <a:pt x="498" y="650"/>
                      </a:lnTo>
                      <a:lnTo>
                        <a:pt x="500" y="650"/>
                      </a:lnTo>
                      <a:lnTo>
                        <a:pt x="504" y="652"/>
                      </a:lnTo>
                      <a:lnTo>
                        <a:pt x="510" y="650"/>
                      </a:lnTo>
                      <a:lnTo>
                        <a:pt x="514" y="648"/>
                      </a:lnTo>
                      <a:lnTo>
                        <a:pt x="516" y="644"/>
                      </a:lnTo>
                      <a:lnTo>
                        <a:pt x="516" y="644"/>
                      </a:lnTo>
                      <a:lnTo>
                        <a:pt x="520" y="632"/>
                      </a:lnTo>
                      <a:lnTo>
                        <a:pt x="522" y="620"/>
                      </a:lnTo>
                      <a:lnTo>
                        <a:pt x="522" y="606"/>
                      </a:lnTo>
                      <a:lnTo>
                        <a:pt x="530" y="582"/>
                      </a:lnTo>
                      <a:lnTo>
                        <a:pt x="530" y="572"/>
                      </a:lnTo>
                      <a:lnTo>
                        <a:pt x="544" y="570"/>
                      </a:lnTo>
                      <a:lnTo>
                        <a:pt x="550" y="534"/>
                      </a:lnTo>
                      <a:lnTo>
                        <a:pt x="556" y="474"/>
                      </a:lnTo>
                      <a:lnTo>
                        <a:pt x="558" y="398"/>
                      </a:lnTo>
                      <a:lnTo>
                        <a:pt x="558" y="340"/>
                      </a:lnTo>
                      <a:lnTo>
                        <a:pt x="558" y="340"/>
                      </a:lnTo>
                      <a:lnTo>
                        <a:pt x="560" y="332"/>
                      </a:lnTo>
                      <a:lnTo>
                        <a:pt x="562" y="322"/>
                      </a:lnTo>
                      <a:lnTo>
                        <a:pt x="562" y="308"/>
                      </a:lnTo>
                      <a:lnTo>
                        <a:pt x="562" y="308"/>
                      </a:lnTo>
                      <a:lnTo>
                        <a:pt x="560" y="300"/>
                      </a:lnTo>
                      <a:lnTo>
                        <a:pt x="562" y="296"/>
                      </a:lnTo>
                      <a:lnTo>
                        <a:pt x="564" y="294"/>
                      </a:lnTo>
                      <a:lnTo>
                        <a:pt x="568" y="294"/>
                      </a:lnTo>
                      <a:lnTo>
                        <a:pt x="568" y="306"/>
                      </a:lnTo>
                      <a:lnTo>
                        <a:pt x="570" y="338"/>
                      </a:lnTo>
                      <a:lnTo>
                        <a:pt x="574" y="348"/>
                      </a:lnTo>
                      <a:lnTo>
                        <a:pt x="570" y="362"/>
                      </a:lnTo>
                      <a:lnTo>
                        <a:pt x="574" y="384"/>
                      </a:lnTo>
                      <a:lnTo>
                        <a:pt x="576" y="390"/>
                      </a:lnTo>
                      <a:lnTo>
                        <a:pt x="580" y="422"/>
                      </a:lnTo>
                      <a:lnTo>
                        <a:pt x="586" y="422"/>
                      </a:lnTo>
                      <a:lnTo>
                        <a:pt x="586" y="428"/>
                      </a:lnTo>
                      <a:lnTo>
                        <a:pt x="582" y="432"/>
                      </a:lnTo>
                      <a:lnTo>
                        <a:pt x="586" y="448"/>
                      </a:lnTo>
                      <a:lnTo>
                        <a:pt x="590" y="472"/>
                      </a:lnTo>
                      <a:lnTo>
                        <a:pt x="602" y="490"/>
                      </a:lnTo>
                      <a:lnTo>
                        <a:pt x="620" y="500"/>
                      </a:lnTo>
                      <a:lnTo>
                        <a:pt x="620" y="486"/>
                      </a:lnTo>
                      <a:lnTo>
                        <a:pt x="624" y="498"/>
                      </a:lnTo>
                      <a:lnTo>
                        <a:pt x="636" y="484"/>
                      </a:lnTo>
                      <a:lnTo>
                        <a:pt x="642" y="462"/>
                      </a:lnTo>
                      <a:lnTo>
                        <a:pt x="638" y="438"/>
                      </a:lnTo>
                      <a:lnTo>
                        <a:pt x="636" y="424"/>
                      </a:lnTo>
                      <a:lnTo>
                        <a:pt x="632" y="420"/>
                      </a:lnTo>
                      <a:lnTo>
                        <a:pt x="630" y="416"/>
                      </a:lnTo>
                      <a:lnTo>
                        <a:pt x="636" y="412"/>
                      </a:lnTo>
                      <a:lnTo>
                        <a:pt x="630" y="382"/>
                      </a:lnTo>
                      <a:lnTo>
                        <a:pt x="628" y="376"/>
                      </a:lnTo>
                      <a:lnTo>
                        <a:pt x="626" y="354"/>
                      </a:lnTo>
                      <a:lnTo>
                        <a:pt x="618" y="340"/>
                      </a:lnTo>
                      <a:lnTo>
                        <a:pt x="618" y="330"/>
                      </a:lnTo>
                      <a:lnTo>
                        <a:pt x="610" y="300"/>
                      </a:lnTo>
                      <a:lnTo>
                        <a:pt x="606" y="288"/>
                      </a:lnTo>
                      <a:lnTo>
                        <a:pt x="606" y="288"/>
                      </a:lnTo>
                      <a:lnTo>
                        <a:pt x="610" y="286"/>
                      </a:lnTo>
                      <a:lnTo>
                        <a:pt x="612" y="288"/>
                      </a:lnTo>
                      <a:lnTo>
                        <a:pt x="616" y="292"/>
                      </a:lnTo>
                      <a:lnTo>
                        <a:pt x="618" y="298"/>
                      </a:lnTo>
                      <a:lnTo>
                        <a:pt x="618" y="298"/>
                      </a:lnTo>
                      <a:lnTo>
                        <a:pt x="622" y="312"/>
                      </a:lnTo>
                      <a:lnTo>
                        <a:pt x="626" y="322"/>
                      </a:lnTo>
                      <a:lnTo>
                        <a:pt x="632" y="328"/>
                      </a:lnTo>
                      <a:lnTo>
                        <a:pt x="652" y="384"/>
                      </a:lnTo>
                      <a:lnTo>
                        <a:pt x="678" y="454"/>
                      </a:lnTo>
                      <a:lnTo>
                        <a:pt x="702" y="508"/>
                      </a:lnTo>
                      <a:lnTo>
                        <a:pt x="720" y="540"/>
                      </a:lnTo>
                      <a:lnTo>
                        <a:pt x="732" y="540"/>
                      </a:lnTo>
                      <a:lnTo>
                        <a:pt x="736" y="548"/>
                      </a:lnTo>
                      <a:lnTo>
                        <a:pt x="752" y="568"/>
                      </a:lnTo>
                      <a:lnTo>
                        <a:pt x="752" y="568"/>
                      </a:lnTo>
                      <a:lnTo>
                        <a:pt x="756" y="582"/>
                      </a:lnTo>
                      <a:lnTo>
                        <a:pt x="762" y="592"/>
                      </a:lnTo>
                      <a:lnTo>
                        <a:pt x="768" y="602"/>
                      </a:lnTo>
                      <a:lnTo>
                        <a:pt x="768" y="602"/>
                      </a:lnTo>
                      <a:lnTo>
                        <a:pt x="774" y="604"/>
                      </a:lnTo>
                      <a:lnTo>
                        <a:pt x="776" y="606"/>
                      </a:lnTo>
                      <a:lnTo>
                        <a:pt x="784" y="604"/>
                      </a:lnTo>
                      <a:lnTo>
                        <a:pt x="788" y="602"/>
                      </a:lnTo>
                      <a:lnTo>
                        <a:pt x="790" y="602"/>
                      </a:lnTo>
                      <a:lnTo>
                        <a:pt x="790" y="602"/>
                      </a:lnTo>
                      <a:lnTo>
                        <a:pt x="794" y="598"/>
                      </a:lnTo>
                      <a:lnTo>
                        <a:pt x="804" y="594"/>
                      </a:lnTo>
                      <a:lnTo>
                        <a:pt x="804" y="594"/>
                      </a:lnTo>
                      <a:lnTo>
                        <a:pt x="808" y="594"/>
                      </a:lnTo>
                      <a:lnTo>
                        <a:pt x="812" y="594"/>
                      </a:lnTo>
                      <a:lnTo>
                        <a:pt x="816" y="596"/>
                      </a:lnTo>
                      <a:lnTo>
                        <a:pt x="816" y="596"/>
                      </a:lnTo>
                      <a:lnTo>
                        <a:pt x="820" y="598"/>
                      </a:lnTo>
                      <a:lnTo>
                        <a:pt x="826" y="600"/>
                      </a:lnTo>
                      <a:lnTo>
                        <a:pt x="832" y="600"/>
                      </a:lnTo>
                      <a:lnTo>
                        <a:pt x="832" y="600"/>
                      </a:lnTo>
                      <a:lnTo>
                        <a:pt x="836" y="600"/>
                      </a:lnTo>
                      <a:lnTo>
                        <a:pt x="834" y="598"/>
                      </a:lnTo>
                      <a:lnTo>
                        <a:pt x="832" y="598"/>
                      </a:lnTo>
                      <a:lnTo>
                        <a:pt x="834" y="596"/>
                      </a:lnTo>
                      <a:lnTo>
                        <a:pt x="842" y="590"/>
                      </a:lnTo>
                      <a:lnTo>
                        <a:pt x="842" y="590"/>
                      </a:lnTo>
                      <a:lnTo>
                        <a:pt x="850" y="586"/>
                      </a:lnTo>
                      <a:lnTo>
                        <a:pt x="856" y="582"/>
                      </a:lnTo>
                      <a:lnTo>
                        <a:pt x="866" y="582"/>
                      </a:lnTo>
                      <a:lnTo>
                        <a:pt x="872" y="584"/>
                      </a:lnTo>
                      <a:lnTo>
                        <a:pt x="874" y="586"/>
                      </a:lnTo>
                      <a:lnTo>
                        <a:pt x="874" y="586"/>
                      </a:lnTo>
                      <a:lnTo>
                        <a:pt x="886" y="598"/>
                      </a:lnTo>
                      <a:lnTo>
                        <a:pt x="898" y="616"/>
                      </a:lnTo>
                      <a:lnTo>
                        <a:pt x="916" y="642"/>
                      </a:lnTo>
                      <a:lnTo>
                        <a:pt x="916" y="642"/>
                      </a:lnTo>
                      <a:lnTo>
                        <a:pt x="926" y="656"/>
                      </a:lnTo>
                      <a:lnTo>
                        <a:pt x="934" y="664"/>
                      </a:lnTo>
                      <a:lnTo>
                        <a:pt x="944" y="668"/>
                      </a:lnTo>
                      <a:lnTo>
                        <a:pt x="952" y="670"/>
                      </a:lnTo>
                      <a:lnTo>
                        <a:pt x="958" y="668"/>
                      </a:lnTo>
                      <a:lnTo>
                        <a:pt x="964" y="666"/>
                      </a:lnTo>
                      <a:lnTo>
                        <a:pt x="968" y="660"/>
                      </a:lnTo>
                      <a:lnTo>
                        <a:pt x="972" y="654"/>
                      </a:lnTo>
                      <a:lnTo>
                        <a:pt x="972" y="654"/>
                      </a:lnTo>
                      <a:lnTo>
                        <a:pt x="974" y="648"/>
                      </a:lnTo>
                      <a:lnTo>
                        <a:pt x="974" y="642"/>
                      </a:lnTo>
                      <a:lnTo>
                        <a:pt x="970" y="628"/>
                      </a:lnTo>
                      <a:lnTo>
                        <a:pt x="964" y="616"/>
                      </a:lnTo>
                      <a:lnTo>
                        <a:pt x="962" y="612"/>
                      </a:lnTo>
                      <a:lnTo>
                        <a:pt x="962" y="612"/>
                      </a:lnTo>
                      <a:lnTo>
                        <a:pt x="952" y="600"/>
                      </a:lnTo>
                      <a:lnTo>
                        <a:pt x="944" y="592"/>
                      </a:lnTo>
                      <a:lnTo>
                        <a:pt x="936" y="588"/>
                      </a:lnTo>
                      <a:lnTo>
                        <a:pt x="936" y="588"/>
                      </a:lnTo>
                      <a:lnTo>
                        <a:pt x="928" y="584"/>
                      </a:lnTo>
                      <a:lnTo>
                        <a:pt x="920" y="576"/>
                      </a:lnTo>
                      <a:lnTo>
                        <a:pt x="900" y="550"/>
                      </a:lnTo>
                      <a:lnTo>
                        <a:pt x="900" y="550"/>
                      </a:lnTo>
                      <a:lnTo>
                        <a:pt x="894" y="542"/>
                      </a:lnTo>
                      <a:lnTo>
                        <a:pt x="892" y="536"/>
                      </a:lnTo>
                      <a:lnTo>
                        <a:pt x="890" y="530"/>
                      </a:lnTo>
                      <a:lnTo>
                        <a:pt x="890" y="526"/>
                      </a:lnTo>
                      <a:lnTo>
                        <a:pt x="892" y="520"/>
                      </a:lnTo>
                      <a:lnTo>
                        <a:pt x="894" y="516"/>
                      </a:lnTo>
                      <a:lnTo>
                        <a:pt x="894" y="516"/>
                      </a:lnTo>
                      <a:lnTo>
                        <a:pt x="894" y="514"/>
                      </a:lnTo>
                      <a:lnTo>
                        <a:pt x="898" y="510"/>
                      </a:lnTo>
                      <a:lnTo>
                        <a:pt x="904" y="508"/>
                      </a:lnTo>
                      <a:lnTo>
                        <a:pt x="912" y="506"/>
                      </a:lnTo>
                      <a:lnTo>
                        <a:pt x="912" y="506"/>
                      </a:lnTo>
                      <a:lnTo>
                        <a:pt x="918" y="504"/>
                      </a:lnTo>
                      <a:lnTo>
                        <a:pt x="920" y="500"/>
                      </a:lnTo>
                      <a:lnTo>
                        <a:pt x="924" y="496"/>
                      </a:lnTo>
                      <a:lnTo>
                        <a:pt x="924" y="496"/>
                      </a:lnTo>
                      <a:lnTo>
                        <a:pt x="924" y="490"/>
                      </a:lnTo>
                      <a:lnTo>
                        <a:pt x="924" y="482"/>
                      </a:lnTo>
                      <a:lnTo>
                        <a:pt x="920" y="472"/>
                      </a:lnTo>
                      <a:lnTo>
                        <a:pt x="920" y="472"/>
                      </a:lnTo>
                      <a:lnTo>
                        <a:pt x="920" y="468"/>
                      </a:lnTo>
                      <a:lnTo>
                        <a:pt x="920" y="460"/>
                      </a:lnTo>
                      <a:lnTo>
                        <a:pt x="920" y="456"/>
                      </a:lnTo>
                      <a:lnTo>
                        <a:pt x="924" y="452"/>
                      </a:lnTo>
                      <a:lnTo>
                        <a:pt x="926" y="448"/>
                      </a:lnTo>
                      <a:lnTo>
                        <a:pt x="932" y="446"/>
                      </a:lnTo>
                      <a:lnTo>
                        <a:pt x="932" y="446"/>
                      </a:lnTo>
                      <a:lnTo>
                        <a:pt x="938" y="446"/>
                      </a:lnTo>
                      <a:lnTo>
                        <a:pt x="942" y="442"/>
                      </a:lnTo>
                      <a:lnTo>
                        <a:pt x="950" y="436"/>
                      </a:lnTo>
                      <a:lnTo>
                        <a:pt x="952" y="432"/>
                      </a:lnTo>
                      <a:lnTo>
                        <a:pt x="952" y="428"/>
                      </a:lnTo>
                      <a:lnTo>
                        <a:pt x="952" y="412"/>
                      </a:lnTo>
                      <a:lnTo>
                        <a:pt x="952" y="412"/>
                      </a:lnTo>
                      <a:lnTo>
                        <a:pt x="948" y="402"/>
                      </a:lnTo>
                      <a:lnTo>
                        <a:pt x="950" y="394"/>
                      </a:lnTo>
                      <a:lnTo>
                        <a:pt x="952" y="392"/>
                      </a:lnTo>
                      <a:lnTo>
                        <a:pt x="956" y="388"/>
                      </a:lnTo>
                      <a:lnTo>
                        <a:pt x="956" y="388"/>
                      </a:lnTo>
                      <a:lnTo>
                        <a:pt x="958" y="386"/>
                      </a:lnTo>
                      <a:lnTo>
                        <a:pt x="962" y="382"/>
                      </a:lnTo>
                      <a:lnTo>
                        <a:pt x="964" y="374"/>
                      </a:lnTo>
                      <a:lnTo>
                        <a:pt x="962" y="366"/>
                      </a:lnTo>
                      <a:lnTo>
                        <a:pt x="954" y="344"/>
                      </a:lnTo>
                      <a:lnTo>
                        <a:pt x="944" y="332"/>
                      </a:lnTo>
                      <a:lnTo>
                        <a:pt x="934" y="318"/>
                      </a:lnTo>
                      <a:lnTo>
                        <a:pt x="930" y="310"/>
                      </a:lnTo>
                      <a:lnTo>
                        <a:pt x="930" y="302"/>
                      </a:lnTo>
                      <a:lnTo>
                        <a:pt x="884" y="252"/>
                      </a:lnTo>
                      <a:lnTo>
                        <a:pt x="884" y="252"/>
                      </a:lnTo>
                      <a:lnTo>
                        <a:pt x="884" y="250"/>
                      </a:lnTo>
                      <a:lnTo>
                        <a:pt x="882" y="248"/>
                      </a:lnTo>
                      <a:lnTo>
                        <a:pt x="876" y="244"/>
                      </a:lnTo>
                      <a:lnTo>
                        <a:pt x="866" y="238"/>
                      </a:lnTo>
                      <a:lnTo>
                        <a:pt x="850" y="228"/>
                      </a:lnTo>
                      <a:lnTo>
                        <a:pt x="792" y="204"/>
                      </a:lnTo>
                      <a:lnTo>
                        <a:pt x="800" y="202"/>
                      </a:lnTo>
                      <a:lnTo>
                        <a:pt x="834" y="194"/>
                      </a:lnTo>
                      <a:lnTo>
                        <a:pt x="860" y="190"/>
                      </a:lnTo>
                      <a:lnTo>
                        <a:pt x="888" y="186"/>
                      </a:lnTo>
                      <a:lnTo>
                        <a:pt x="914" y="178"/>
                      </a:lnTo>
                      <a:lnTo>
                        <a:pt x="914" y="178"/>
                      </a:lnTo>
                      <a:lnTo>
                        <a:pt x="924" y="172"/>
                      </a:lnTo>
                      <a:lnTo>
                        <a:pt x="932" y="166"/>
                      </a:lnTo>
                      <a:lnTo>
                        <a:pt x="936" y="160"/>
                      </a:lnTo>
                      <a:lnTo>
                        <a:pt x="936" y="160"/>
                      </a:lnTo>
                      <a:lnTo>
                        <a:pt x="942" y="148"/>
                      </a:lnTo>
                      <a:lnTo>
                        <a:pt x="952" y="130"/>
                      </a:lnTo>
                      <a:lnTo>
                        <a:pt x="952" y="130"/>
                      </a:lnTo>
                      <a:lnTo>
                        <a:pt x="958" y="118"/>
                      </a:lnTo>
                      <a:lnTo>
                        <a:pt x="960" y="110"/>
                      </a:lnTo>
                      <a:lnTo>
                        <a:pt x="962" y="104"/>
                      </a:lnTo>
                      <a:lnTo>
                        <a:pt x="962" y="104"/>
                      </a:lnTo>
                      <a:lnTo>
                        <a:pt x="962" y="94"/>
                      </a:lnTo>
                      <a:lnTo>
                        <a:pt x="964" y="88"/>
                      </a:lnTo>
                      <a:lnTo>
                        <a:pt x="966" y="84"/>
                      </a:lnTo>
                      <a:lnTo>
                        <a:pt x="966" y="84"/>
                      </a:lnTo>
                      <a:lnTo>
                        <a:pt x="970" y="78"/>
                      </a:lnTo>
                      <a:lnTo>
                        <a:pt x="974" y="68"/>
                      </a:lnTo>
                      <a:lnTo>
                        <a:pt x="974" y="58"/>
                      </a:lnTo>
                      <a:lnTo>
                        <a:pt x="974" y="54"/>
                      </a:lnTo>
                      <a:lnTo>
                        <a:pt x="972" y="50"/>
                      </a:lnTo>
                      <a:lnTo>
                        <a:pt x="972" y="50"/>
                      </a:lnTo>
                      <a:lnTo>
                        <a:pt x="970" y="48"/>
                      </a:lnTo>
                      <a:lnTo>
                        <a:pt x="970" y="44"/>
                      </a:lnTo>
                      <a:lnTo>
                        <a:pt x="970" y="38"/>
                      </a:lnTo>
                      <a:lnTo>
                        <a:pt x="974" y="30"/>
                      </a:lnTo>
                      <a:lnTo>
                        <a:pt x="974" y="30"/>
                      </a:lnTo>
                      <a:lnTo>
                        <a:pt x="978" y="24"/>
                      </a:lnTo>
                      <a:lnTo>
                        <a:pt x="980" y="20"/>
                      </a:lnTo>
                      <a:lnTo>
                        <a:pt x="982" y="18"/>
                      </a:lnTo>
                      <a:lnTo>
                        <a:pt x="980" y="16"/>
                      </a:lnTo>
                      <a:lnTo>
                        <a:pt x="980" y="16"/>
                      </a:lnTo>
                      <a:lnTo>
                        <a:pt x="978" y="14"/>
                      </a:lnTo>
                      <a:lnTo>
                        <a:pt x="978" y="10"/>
                      </a:lnTo>
                      <a:lnTo>
                        <a:pt x="976" y="0"/>
                      </a:lnTo>
                      <a:lnTo>
                        <a:pt x="676" y="0"/>
                      </a:lnTo>
                      <a:close/>
                      <a:moveTo>
                        <a:pt x="562" y="150"/>
                      </a:moveTo>
                      <a:lnTo>
                        <a:pt x="562" y="150"/>
                      </a:lnTo>
                      <a:lnTo>
                        <a:pt x="562" y="150"/>
                      </a:lnTo>
                      <a:lnTo>
                        <a:pt x="562" y="150"/>
                      </a:lnTo>
                      <a:lnTo>
                        <a:pt x="562" y="150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72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/>
                <a:lstStyle/>
                <a:p>
                  <a:pPr defTabSz="457200">
                    <a:defRPr/>
                  </a:pPr>
                  <a:endParaRPr lang="en-US" sz="1800">
                    <a:latin typeface="+mn-lt"/>
                  </a:endParaRPr>
                </a:p>
              </p:txBody>
            </p:sp>
          </p:grpSp>
          <p:grpSp>
            <p:nvGrpSpPr>
              <p:cNvPr id="30" name="Group 63"/>
              <p:cNvGrpSpPr>
                <a:grpSpLocks noChangeAspect="1"/>
              </p:cNvGrpSpPr>
              <p:nvPr/>
            </p:nvGrpSpPr>
            <p:grpSpPr>
              <a:xfrm>
                <a:off x="8324137" y="990588"/>
                <a:ext cx="819855" cy="1066798"/>
                <a:chOff x="7315200" y="5334000"/>
                <a:chExt cx="1054100" cy="1371600"/>
              </a:xfrm>
              <a:solidFill>
                <a:schemeClr val="bg2">
                  <a:lumMod val="50000"/>
                  <a:lumOff val="50000"/>
                  <a:alpha val="18000"/>
                </a:schemeClr>
              </a:solidFill>
            </p:grpSpPr>
            <p:sp>
              <p:nvSpPr>
                <p:cNvPr id="147" name="Freeform 70"/>
                <p:cNvSpPr>
                  <a:spLocks/>
                </p:cNvSpPr>
                <p:nvPr/>
              </p:nvSpPr>
              <p:spPr bwMode="auto">
                <a:xfrm>
                  <a:off x="7810500" y="5715000"/>
                  <a:ext cx="241300" cy="158750"/>
                </a:xfrm>
                <a:custGeom>
                  <a:avLst/>
                  <a:gdLst>
                    <a:gd name="T0" fmla="*/ 152 w 152"/>
                    <a:gd name="T1" fmla="*/ 100 h 100"/>
                    <a:gd name="T2" fmla="*/ 152 w 152"/>
                    <a:gd name="T3" fmla="*/ 100 h 100"/>
                    <a:gd name="T4" fmla="*/ 152 w 152"/>
                    <a:gd name="T5" fmla="*/ 100 h 100"/>
                    <a:gd name="T6" fmla="*/ 152 w 152"/>
                    <a:gd name="T7" fmla="*/ 100 h 100"/>
                    <a:gd name="T8" fmla="*/ 138 w 152"/>
                    <a:gd name="T9" fmla="*/ 90 h 100"/>
                    <a:gd name="T10" fmla="*/ 34 w 152"/>
                    <a:gd name="T11" fmla="*/ 18 h 100"/>
                    <a:gd name="T12" fmla="*/ 34 w 152"/>
                    <a:gd name="T13" fmla="*/ 18 h 100"/>
                    <a:gd name="T14" fmla="*/ 16 w 152"/>
                    <a:gd name="T15" fmla="*/ 6 h 100"/>
                    <a:gd name="T16" fmla="*/ 16 w 152"/>
                    <a:gd name="T17" fmla="*/ 6 h 100"/>
                    <a:gd name="T18" fmla="*/ 10 w 152"/>
                    <a:gd name="T19" fmla="*/ 2 h 100"/>
                    <a:gd name="T20" fmla="*/ 4 w 152"/>
                    <a:gd name="T21" fmla="*/ 0 h 100"/>
                    <a:gd name="T22" fmla="*/ 4 w 152"/>
                    <a:gd name="T23" fmla="*/ 0 h 100"/>
                    <a:gd name="T24" fmla="*/ 0 w 152"/>
                    <a:gd name="T25" fmla="*/ 0 h 100"/>
                    <a:gd name="T26" fmla="*/ 0 w 152"/>
                    <a:gd name="T27" fmla="*/ 2 h 100"/>
                    <a:gd name="T28" fmla="*/ 0 w 152"/>
                    <a:gd name="T29" fmla="*/ 2 h 100"/>
                    <a:gd name="T30" fmla="*/ 4 w 152"/>
                    <a:gd name="T31" fmla="*/ 6 h 100"/>
                    <a:gd name="T32" fmla="*/ 8 w 152"/>
                    <a:gd name="T33" fmla="*/ 8 h 100"/>
                    <a:gd name="T34" fmla="*/ 8 w 152"/>
                    <a:gd name="T35" fmla="*/ 8 h 100"/>
                    <a:gd name="T36" fmla="*/ 24 w 152"/>
                    <a:gd name="T37" fmla="*/ 18 h 100"/>
                    <a:gd name="T38" fmla="*/ 138 w 152"/>
                    <a:gd name="T39" fmla="*/ 92 h 100"/>
                    <a:gd name="T40" fmla="*/ 138 w 152"/>
                    <a:gd name="T41" fmla="*/ 92 h 100"/>
                    <a:gd name="T42" fmla="*/ 152 w 152"/>
                    <a:gd name="T43" fmla="*/ 100 h 100"/>
                    <a:gd name="T44" fmla="*/ 152 w 152"/>
                    <a:gd name="T45" fmla="*/ 10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152" h="100">
                      <a:moveTo>
                        <a:pt x="152" y="100"/>
                      </a:moveTo>
                      <a:lnTo>
                        <a:pt x="152" y="100"/>
                      </a:lnTo>
                      <a:lnTo>
                        <a:pt x="152" y="100"/>
                      </a:lnTo>
                      <a:lnTo>
                        <a:pt x="152" y="100"/>
                      </a:lnTo>
                      <a:lnTo>
                        <a:pt x="138" y="90"/>
                      </a:lnTo>
                      <a:lnTo>
                        <a:pt x="34" y="18"/>
                      </a:lnTo>
                      <a:lnTo>
                        <a:pt x="34" y="18"/>
                      </a:lnTo>
                      <a:lnTo>
                        <a:pt x="16" y="6"/>
                      </a:lnTo>
                      <a:lnTo>
                        <a:pt x="16" y="6"/>
                      </a:lnTo>
                      <a:lnTo>
                        <a:pt x="10" y="2"/>
                      </a:ln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4" y="6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24" y="18"/>
                      </a:lnTo>
                      <a:lnTo>
                        <a:pt x="138" y="92"/>
                      </a:lnTo>
                      <a:lnTo>
                        <a:pt x="138" y="92"/>
                      </a:lnTo>
                      <a:lnTo>
                        <a:pt x="152" y="100"/>
                      </a:lnTo>
                      <a:lnTo>
                        <a:pt x="152" y="10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48" name="Freeform 71"/>
                <p:cNvSpPr>
                  <a:spLocks/>
                </p:cNvSpPr>
                <p:nvPr/>
              </p:nvSpPr>
              <p:spPr bwMode="auto">
                <a:xfrm>
                  <a:off x="8054975" y="5880100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49" name="Freeform 72"/>
                <p:cNvSpPr>
                  <a:spLocks/>
                </p:cNvSpPr>
                <p:nvPr/>
              </p:nvSpPr>
              <p:spPr bwMode="auto">
                <a:xfrm>
                  <a:off x="8064500" y="5584825"/>
                  <a:ext cx="53975" cy="285750"/>
                </a:xfrm>
                <a:custGeom>
                  <a:avLst/>
                  <a:gdLst>
                    <a:gd name="T0" fmla="*/ 0 w 34"/>
                    <a:gd name="T1" fmla="*/ 178 h 180"/>
                    <a:gd name="T2" fmla="*/ 0 w 34"/>
                    <a:gd name="T3" fmla="*/ 178 h 180"/>
                    <a:gd name="T4" fmla="*/ 4 w 34"/>
                    <a:gd name="T5" fmla="*/ 162 h 180"/>
                    <a:gd name="T6" fmla="*/ 28 w 34"/>
                    <a:gd name="T7" fmla="*/ 30 h 180"/>
                    <a:gd name="T8" fmla="*/ 28 w 34"/>
                    <a:gd name="T9" fmla="*/ 30 h 180"/>
                    <a:gd name="T10" fmla="*/ 34 w 34"/>
                    <a:gd name="T11" fmla="*/ 10 h 180"/>
                    <a:gd name="T12" fmla="*/ 34 w 34"/>
                    <a:gd name="T13" fmla="*/ 10 h 180"/>
                    <a:gd name="T14" fmla="*/ 34 w 34"/>
                    <a:gd name="T15" fmla="*/ 6 h 180"/>
                    <a:gd name="T16" fmla="*/ 34 w 34"/>
                    <a:gd name="T17" fmla="*/ 2 h 180"/>
                    <a:gd name="T18" fmla="*/ 34 w 34"/>
                    <a:gd name="T19" fmla="*/ 2 h 180"/>
                    <a:gd name="T20" fmla="*/ 32 w 34"/>
                    <a:gd name="T21" fmla="*/ 0 h 180"/>
                    <a:gd name="T22" fmla="*/ 30 w 34"/>
                    <a:gd name="T23" fmla="*/ 2 h 180"/>
                    <a:gd name="T24" fmla="*/ 30 w 34"/>
                    <a:gd name="T25" fmla="*/ 2 h 180"/>
                    <a:gd name="T26" fmla="*/ 28 w 34"/>
                    <a:gd name="T27" fmla="*/ 8 h 180"/>
                    <a:gd name="T28" fmla="*/ 26 w 34"/>
                    <a:gd name="T29" fmla="*/ 14 h 180"/>
                    <a:gd name="T30" fmla="*/ 26 w 34"/>
                    <a:gd name="T31" fmla="*/ 14 h 180"/>
                    <a:gd name="T32" fmla="*/ 22 w 34"/>
                    <a:gd name="T33" fmla="*/ 38 h 180"/>
                    <a:gd name="T34" fmla="*/ 2 w 34"/>
                    <a:gd name="T35" fmla="*/ 162 h 180"/>
                    <a:gd name="T36" fmla="*/ 2 w 34"/>
                    <a:gd name="T37" fmla="*/ 162 h 180"/>
                    <a:gd name="T38" fmla="*/ 0 w 34"/>
                    <a:gd name="T39" fmla="*/ 178 h 180"/>
                    <a:gd name="T40" fmla="*/ 0 w 34"/>
                    <a:gd name="T41" fmla="*/ 178 h 180"/>
                    <a:gd name="T42" fmla="*/ 0 w 34"/>
                    <a:gd name="T43" fmla="*/ 180 h 180"/>
                    <a:gd name="T44" fmla="*/ 0 w 34"/>
                    <a:gd name="T45" fmla="*/ 180 h 180"/>
                    <a:gd name="T46" fmla="*/ 0 w 34"/>
                    <a:gd name="T47" fmla="*/ 178 h 180"/>
                    <a:gd name="T48" fmla="*/ 0 w 34"/>
                    <a:gd name="T49" fmla="*/ 178 h 1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34" h="180">
                      <a:moveTo>
                        <a:pt x="0" y="178"/>
                      </a:moveTo>
                      <a:lnTo>
                        <a:pt x="0" y="178"/>
                      </a:lnTo>
                      <a:lnTo>
                        <a:pt x="4" y="162"/>
                      </a:lnTo>
                      <a:lnTo>
                        <a:pt x="28" y="30"/>
                      </a:lnTo>
                      <a:lnTo>
                        <a:pt x="28" y="30"/>
                      </a:lnTo>
                      <a:lnTo>
                        <a:pt x="34" y="10"/>
                      </a:lnTo>
                      <a:lnTo>
                        <a:pt x="34" y="10"/>
                      </a:lnTo>
                      <a:lnTo>
                        <a:pt x="34" y="6"/>
                      </a:lnTo>
                      <a:lnTo>
                        <a:pt x="34" y="2"/>
                      </a:lnTo>
                      <a:lnTo>
                        <a:pt x="34" y="2"/>
                      </a:lnTo>
                      <a:lnTo>
                        <a:pt x="32" y="0"/>
                      </a:lnTo>
                      <a:lnTo>
                        <a:pt x="30" y="2"/>
                      </a:lnTo>
                      <a:lnTo>
                        <a:pt x="30" y="2"/>
                      </a:lnTo>
                      <a:lnTo>
                        <a:pt x="28" y="8"/>
                      </a:lnTo>
                      <a:lnTo>
                        <a:pt x="26" y="14"/>
                      </a:lnTo>
                      <a:lnTo>
                        <a:pt x="26" y="14"/>
                      </a:lnTo>
                      <a:lnTo>
                        <a:pt x="22" y="38"/>
                      </a:lnTo>
                      <a:lnTo>
                        <a:pt x="2" y="162"/>
                      </a:lnTo>
                      <a:lnTo>
                        <a:pt x="2" y="162"/>
                      </a:lnTo>
                      <a:lnTo>
                        <a:pt x="0" y="178"/>
                      </a:lnTo>
                      <a:lnTo>
                        <a:pt x="0" y="178"/>
                      </a:lnTo>
                      <a:lnTo>
                        <a:pt x="0" y="180"/>
                      </a:lnTo>
                      <a:lnTo>
                        <a:pt x="0" y="180"/>
                      </a:lnTo>
                      <a:lnTo>
                        <a:pt x="0" y="178"/>
                      </a:lnTo>
                      <a:lnTo>
                        <a:pt x="0" y="1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50" name="Freeform 73"/>
                <p:cNvSpPr>
                  <a:spLocks noEditPoints="1"/>
                </p:cNvSpPr>
                <p:nvPr/>
              </p:nvSpPr>
              <p:spPr bwMode="auto">
                <a:xfrm>
                  <a:off x="7315200" y="5334000"/>
                  <a:ext cx="1054100" cy="1371600"/>
                </a:xfrm>
                <a:custGeom>
                  <a:avLst/>
                  <a:gdLst>
                    <a:gd name="T0" fmla="*/ 582 w 664"/>
                    <a:gd name="T1" fmla="*/ 488 h 864"/>
                    <a:gd name="T2" fmla="*/ 664 w 664"/>
                    <a:gd name="T3" fmla="*/ 356 h 864"/>
                    <a:gd name="T4" fmla="*/ 664 w 664"/>
                    <a:gd name="T5" fmla="*/ 0 h 864"/>
                    <a:gd name="T6" fmla="*/ 608 w 664"/>
                    <a:gd name="T7" fmla="*/ 50 h 864"/>
                    <a:gd name="T8" fmla="*/ 548 w 664"/>
                    <a:gd name="T9" fmla="*/ 146 h 864"/>
                    <a:gd name="T10" fmla="*/ 508 w 664"/>
                    <a:gd name="T11" fmla="*/ 294 h 864"/>
                    <a:gd name="T12" fmla="*/ 498 w 664"/>
                    <a:gd name="T13" fmla="*/ 358 h 864"/>
                    <a:gd name="T14" fmla="*/ 490 w 664"/>
                    <a:gd name="T15" fmla="*/ 342 h 864"/>
                    <a:gd name="T16" fmla="*/ 476 w 664"/>
                    <a:gd name="T17" fmla="*/ 338 h 864"/>
                    <a:gd name="T18" fmla="*/ 472 w 664"/>
                    <a:gd name="T19" fmla="*/ 338 h 864"/>
                    <a:gd name="T20" fmla="*/ 464 w 664"/>
                    <a:gd name="T21" fmla="*/ 338 h 864"/>
                    <a:gd name="T22" fmla="*/ 464 w 664"/>
                    <a:gd name="T23" fmla="*/ 344 h 864"/>
                    <a:gd name="T24" fmla="*/ 454 w 664"/>
                    <a:gd name="T25" fmla="*/ 350 h 864"/>
                    <a:gd name="T26" fmla="*/ 458 w 664"/>
                    <a:gd name="T27" fmla="*/ 362 h 864"/>
                    <a:gd name="T28" fmla="*/ 456 w 664"/>
                    <a:gd name="T29" fmla="*/ 376 h 864"/>
                    <a:gd name="T30" fmla="*/ 336 w 664"/>
                    <a:gd name="T31" fmla="*/ 294 h 864"/>
                    <a:gd name="T32" fmla="*/ 204 w 664"/>
                    <a:gd name="T33" fmla="*/ 246 h 864"/>
                    <a:gd name="T34" fmla="*/ 116 w 664"/>
                    <a:gd name="T35" fmla="*/ 242 h 864"/>
                    <a:gd name="T36" fmla="*/ 8 w 664"/>
                    <a:gd name="T37" fmla="*/ 282 h 864"/>
                    <a:gd name="T38" fmla="*/ 28 w 664"/>
                    <a:gd name="T39" fmla="*/ 358 h 864"/>
                    <a:gd name="T40" fmla="*/ 46 w 664"/>
                    <a:gd name="T41" fmla="*/ 368 h 864"/>
                    <a:gd name="T42" fmla="*/ 64 w 664"/>
                    <a:gd name="T43" fmla="*/ 380 h 864"/>
                    <a:gd name="T44" fmla="*/ 92 w 664"/>
                    <a:gd name="T45" fmla="*/ 390 h 864"/>
                    <a:gd name="T46" fmla="*/ 112 w 664"/>
                    <a:gd name="T47" fmla="*/ 406 h 864"/>
                    <a:gd name="T48" fmla="*/ 130 w 664"/>
                    <a:gd name="T49" fmla="*/ 430 h 864"/>
                    <a:gd name="T50" fmla="*/ 142 w 664"/>
                    <a:gd name="T51" fmla="*/ 438 h 864"/>
                    <a:gd name="T52" fmla="*/ 152 w 664"/>
                    <a:gd name="T53" fmla="*/ 456 h 864"/>
                    <a:gd name="T54" fmla="*/ 170 w 664"/>
                    <a:gd name="T55" fmla="*/ 474 h 864"/>
                    <a:gd name="T56" fmla="*/ 186 w 664"/>
                    <a:gd name="T57" fmla="*/ 490 h 864"/>
                    <a:gd name="T58" fmla="*/ 224 w 664"/>
                    <a:gd name="T59" fmla="*/ 516 h 864"/>
                    <a:gd name="T60" fmla="*/ 268 w 664"/>
                    <a:gd name="T61" fmla="*/ 512 h 864"/>
                    <a:gd name="T62" fmla="*/ 350 w 664"/>
                    <a:gd name="T63" fmla="*/ 482 h 864"/>
                    <a:gd name="T64" fmla="*/ 302 w 664"/>
                    <a:gd name="T65" fmla="*/ 566 h 864"/>
                    <a:gd name="T66" fmla="*/ 302 w 664"/>
                    <a:gd name="T67" fmla="*/ 586 h 864"/>
                    <a:gd name="T68" fmla="*/ 344 w 664"/>
                    <a:gd name="T69" fmla="*/ 630 h 864"/>
                    <a:gd name="T70" fmla="*/ 384 w 664"/>
                    <a:gd name="T71" fmla="*/ 646 h 864"/>
                    <a:gd name="T72" fmla="*/ 404 w 664"/>
                    <a:gd name="T73" fmla="*/ 662 h 864"/>
                    <a:gd name="T74" fmla="*/ 434 w 664"/>
                    <a:gd name="T75" fmla="*/ 676 h 864"/>
                    <a:gd name="T76" fmla="*/ 460 w 664"/>
                    <a:gd name="T77" fmla="*/ 704 h 864"/>
                    <a:gd name="T78" fmla="*/ 472 w 664"/>
                    <a:gd name="T79" fmla="*/ 740 h 864"/>
                    <a:gd name="T80" fmla="*/ 460 w 664"/>
                    <a:gd name="T81" fmla="*/ 788 h 864"/>
                    <a:gd name="T82" fmla="*/ 452 w 664"/>
                    <a:gd name="T83" fmla="*/ 824 h 864"/>
                    <a:gd name="T84" fmla="*/ 466 w 664"/>
                    <a:gd name="T85" fmla="*/ 864 h 864"/>
                    <a:gd name="T86" fmla="*/ 476 w 664"/>
                    <a:gd name="T87" fmla="*/ 860 h 864"/>
                    <a:gd name="T88" fmla="*/ 492 w 664"/>
                    <a:gd name="T89" fmla="*/ 792 h 864"/>
                    <a:gd name="T90" fmla="*/ 506 w 664"/>
                    <a:gd name="T91" fmla="*/ 770 h 864"/>
                    <a:gd name="T92" fmla="*/ 520 w 664"/>
                    <a:gd name="T93" fmla="*/ 726 h 864"/>
                    <a:gd name="T94" fmla="*/ 504 w 664"/>
                    <a:gd name="T95" fmla="*/ 578 h 864"/>
                    <a:gd name="T96" fmla="*/ 494 w 664"/>
                    <a:gd name="T97" fmla="*/ 502 h 864"/>
                    <a:gd name="T98" fmla="*/ 518 w 664"/>
                    <a:gd name="T99" fmla="*/ 508 h 864"/>
                    <a:gd name="T100" fmla="*/ 542 w 664"/>
                    <a:gd name="T101" fmla="*/ 568 h 864"/>
                    <a:gd name="T102" fmla="*/ 570 w 664"/>
                    <a:gd name="T103" fmla="*/ 620 h 864"/>
                    <a:gd name="T104" fmla="*/ 598 w 664"/>
                    <a:gd name="T105" fmla="*/ 590 h 864"/>
                    <a:gd name="T106" fmla="*/ 582 w 664"/>
                    <a:gd name="T107" fmla="*/ 548 h 864"/>
                    <a:gd name="T108" fmla="*/ 550 w 664"/>
                    <a:gd name="T109" fmla="*/ 484 h 864"/>
                    <a:gd name="T110" fmla="*/ 566 w 664"/>
                    <a:gd name="T111" fmla="*/ 472 h 864"/>
                    <a:gd name="T112" fmla="*/ 466 w 664"/>
                    <a:gd name="T113" fmla="*/ 344 h 8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664" h="864">
                      <a:moveTo>
                        <a:pt x="566" y="472"/>
                      </a:moveTo>
                      <a:lnTo>
                        <a:pt x="566" y="472"/>
                      </a:lnTo>
                      <a:lnTo>
                        <a:pt x="568" y="472"/>
                      </a:lnTo>
                      <a:lnTo>
                        <a:pt x="572" y="476"/>
                      </a:lnTo>
                      <a:lnTo>
                        <a:pt x="582" y="488"/>
                      </a:lnTo>
                      <a:lnTo>
                        <a:pt x="612" y="532"/>
                      </a:lnTo>
                      <a:lnTo>
                        <a:pt x="660" y="604"/>
                      </a:lnTo>
                      <a:lnTo>
                        <a:pt x="660" y="604"/>
                      </a:lnTo>
                      <a:lnTo>
                        <a:pt x="664" y="608"/>
                      </a:lnTo>
                      <a:lnTo>
                        <a:pt x="664" y="356"/>
                      </a:lnTo>
                      <a:lnTo>
                        <a:pt x="664" y="356"/>
                      </a:lnTo>
                      <a:lnTo>
                        <a:pt x="650" y="354"/>
                      </a:lnTo>
                      <a:lnTo>
                        <a:pt x="650" y="354"/>
                      </a:lnTo>
                      <a:lnTo>
                        <a:pt x="664" y="346"/>
                      </a:lnTo>
                      <a:lnTo>
                        <a:pt x="664" y="0"/>
                      </a:lnTo>
                      <a:lnTo>
                        <a:pt x="664" y="0"/>
                      </a:lnTo>
                      <a:lnTo>
                        <a:pt x="638" y="20"/>
                      </a:lnTo>
                      <a:lnTo>
                        <a:pt x="624" y="34"/>
                      </a:lnTo>
                      <a:lnTo>
                        <a:pt x="608" y="50"/>
                      </a:lnTo>
                      <a:lnTo>
                        <a:pt x="608" y="50"/>
                      </a:lnTo>
                      <a:lnTo>
                        <a:pt x="594" y="68"/>
                      </a:lnTo>
                      <a:lnTo>
                        <a:pt x="580" y="86"/>
                      </a:lnTo>
                      <a:lnTo>
                        <a:pt x="568" y="104"/>
                      </a:lnTo>
                      <a:lnTo>
                        <a:pt x="558" y="124"/>
                      </a:lnTo>
                      <a:lnTo>
                        <a:pt x="548" y="146"/>
                      </a:lnTo>
                      <a:lnTo>
                        <a:pt x="540" y="166"/>
                      </a:lnTo>
                      <a:lnTo>
                        <a:pt x="524" y="214"/>
                      </a:lnTo>
                      <a:lnTo>
                        <a:pt x="524" y="214"/>
                      </a:lnTo>
                      <a:lnTo>
                        <a:pt x="514" y="254"/>
                      </a:lnTo>
                      <a:lnTo>
                        <a:pt x="508" y="294"/>
                      </a:lnTo>
                      <a:lnTo>
                        <a:pt x="504" y="330"/>
                      </a:lnTo>
                      <a:lnTo>
                        <a:pt x="502" y="356"/>
                      </a:lnTo>
                      <a:lnTo>
                        <a:pt x="502" y="356"/>
                      </a:lnTo>
                      <a:lnTo>
                        <a:pt x="498" y="358"/>
                      </a:lnTo>
                      <a:lnTo>
                        <a:pt x="498" y="358"/>
                      </a:lnTo>
                      <a:lnTo>
                        <a:pt x="490" y="350"/>
                      </a:lnTo>
                      <a:lnTo>
                        <a:pt x="490" y="350"/>
                      </a:lnTo>
                      <a:lnTo>
                        <a:pt x="490" y="346"/>
                      </a:lnTo>
                      <a:lnTo>
                        <a:pt x="490" y="342"/>
                      </a:lnTo>
                      <a:lnTo>
                        <a:pt x="490" y="342"/>
                      </a:lnTo>
                      <a:lnTo>
                        <a:pt x="488" y="340"/>
                      </a:lnTo>
                      <a:lnTo>
                        <a:pt x="484" y="338"/>
                      </a:lnTo>
                      <a:lnTo>
                        <a:pt x="480" y="336"/>
                      </a:lnTo>
                      <a:lnTo>
                        <a:pt x="476" y="338"/>
                      </a:lnTo>
                      <a:lnTo>
                        <a:pt x="476" y="338"/>
                      </a:lnTo>
                      <a:lnTo>
                        <a:pt x="476" y="338"/>
                      </a:lnTo>
                      <a:lnTo>
                        <a:pt x="476" y="336"/>
                      </a:lnTo>
                      <a:lnTo>
                        <a:pt x="474" y="336"/>
                      </a:lnTo>
                      <a:lnTo>
                        <a:pt x="472" y="338"/>
                      </a:lnTo>
                      <a:lnTo>
                        <a:pt x="472" y="338"/>
                      </a:lnTo>
                      <a:lnTo>
                        <a:pt x="468" y="336"/>
                      </a:lnTo>
                      <a:lnTo>
                        <a:pt x="468" y="336"/>
                      </a:lnTo>
                      <a:lnTo>
                        <a:pt x="468" y="336"/>
                      </a:lnTo>
                      <a:lnTo>
                        <a:pt x="466" y="338"/>
                      </a:lnTo>
                      <a:lnTo>
                        <a:pt x="464" y="338"/>
                      </a:lnTo>
                      <a:lnTo>
                        <a:pt x="464" y="340"/>
                      </a:lnTo>
                      <a:lnTo>
                        <a:pt x="462" y="340"/>
                      </a:lnTo>
                      <a:lnTo>
                        <a:pt x="462" y="342"/>
                      </a:lnTo>
                      <a:lnTo>
                        <a:pt x="464" y="344"/>
                      </a:lnTo>
                      <a:lnTo>
                        <a:pt x="464" y="344"/>
                      </a:lnTo>
                      <a:lnTo>
                        <a:pt x="464" y="344"/>
                      </a:lnTo>
                      <a:lnTo>
                        <a:pt x="460" y="344"/>
                      </a:lnTo>
                      <a:lnTo>
                        <a:pt x="460" y="344"/>
                      </a:lnTo>
                      <a:lnTo>
                        <a:pt x="456" y="346"/>
                      </a:lnTo>
                      <a:lnTo>
                        <a:pt x="454" y="350"/>
                      </a:lnTo>
                      <a:lnTo>
                        <a:pt x="454" y="354"/>
                      </a:lnTo>
                      <a:lnTo>
                        <a:pt x="456" y="358"/>
                      </a:lnTo>
                      <a:lnTo>
                        <a:pt x="456" y="358"/>
                      </a:lnTo>
                      <a:lnTo>
                        <a:pt x="458" y="362"/>
                      </a:lnTo>
                      <a:lnTo>
                        <a:pt x="458" y="362"/>
                      </a:lnTo>
                      <a:lnTo>
                        <a:pt x="458" y="370"/>
                      </a:lnTo>
                      <a:lnTo>
                        <a:pt x="458" y="374"/>
                      </a:lnTo>
                      <a:lnTo>
                        <a:pt x="458" y="374"/>
                      </a:lnTo>
                      <a:lnTo>
                        <a:pt x="456" y="376"/>
                      </a:lnTo>
                      <a:lnTo>
                        <a:pt x="456" y="376"/>
                      </a:lnTo>
                      <a:lnTo>
                        <a:pt x="434" y="360"/>
                      </a:lnTo>
                      <a:lnTo>
                        <a:pt x="406" y="338"/>
                      </a:lnTo>
                      <a:lnTo>
                        <a:pt x="372" y="314"/>
                      </a:lnTo>
                      <a:lnTo>
                        <a:pt x="336" y="294"/>
                      </a:lnTo>
                      <a:lnTo>
                        <a:pt x="336" y="294"/>
                      </a:lnTo>
                      <a:lnTo>
                        <a:pt x="292" y="272"/>
                      </a:lnTo>
                      <a:lnTo>
                        <a:pt x="270" y="264"/>
                      </a:lnTo>
                      <a:lnTo>
                        <a:pt x="248" y="256"/>
                      </a:lnTo>
                      <a:lnTo>
                        <a:pt x="226" y="250"/>
                      </a:lnTo>
                      <a:lnTo>
                        <a:pt x="204" y="246"/>
                      </a:lnTo>
                      <a:lnTo>
                        <a:pt x="182" y="244"/>
                      </a:lnTo>
                      <a:lnTo>
                        <a:pt x="160" y="242"/>
                      </a:lnTo>
                      <a:lnTo>
                        <a:pt x="160" y="242"/>
                      </a:lnTo>
                      <a:lnTo>
                        <a:pt x="138" y="242"/>
                      </a:lnTo>
                      <a:lnTo>
                        <a:pt x="116" y="242"/>
                      </a:lnTo>
                      <a:lnTo>
                        <a:pt x="84" y="248"/>
                      </a:lnTo>
                      <a:lnTo>
                        <a:pt x="62" y="252"/>
                      </a:lnTo>
                      <a:lnTo>
                        <a:pt x="56" y="256"/>
                      </a:lnTo>
                      <a:lnTo>
                        <a:pt x="30" y="266"/>
                      </a:lnTo>
                      <a:lnTo>
                        <a:pt x="8" y="282"/>
                      </a:lnTo>
                      <a:lnTo>
                        <a:pt x="0" y="296"/>
                      </a:lnTo>
                      <a:lnTo>
                        <a:pt x="0" y="324"/>
                      </a:lnTo>
                      <a:lnTo>
                        <a:pt x="2" y="330"/>
                      </a:lnTo>
                      <a:lnTo>
                        <a:pt x="14" y="344"/>
                      </a:lnTo>
                      <a:lnTo>
                        <a:pt x="28" y="358"/>
                      </a:lnTo>
                      <a:lnTo>
                        <a:pt x="28" y="358"/>
                      </a:lnTo>
                      <a:lnTo>
                        <a:pt x="36" y="364"/>
                      </a:lnTo>
                      <a:lnTo>
                        <a:pt x="42" y="366"/>
                      </a:lnTo>
                      <a:lnTo>
                        <a:pt x="46" y="368"/>
                      </a:lnTo>
                      <a:lnTo>
                        <a:pt x="46" y="368"/>
                      </a:lnTo>
                      <a:lnTo>
                        <a:pt x="52" y="368"/>
                      </a:lnTo>
                      <a:lnTo>
                        <a:pt x="56" y="372"/>
                      </a:lnTo>
                      <a:lnTo>
                        <a:pt x="60" y="376"/>
                      </a:lnTo>
                      <a:lnTo>
                        <a:pt x="60" y="376"/>
                      </a:lnTo>
                      <a:lnTo>
                        <a:pt x="64" y="380"/>
                      </a:lnTo>
                      <a:lnTo>
                        <a:pt x="70" y="384"/>
                      </a:lnTo>
                      <a:lnTo>
                        <a:pt x="78" y="386"/>
                      </a:lnTo>
                      <a:lnTo>
                        <a:pt x="78" y="386"/>
                      </a:lnTo>
                      <a:lnTo>
                        <a:pt x="84" y="386"/>
                      </a:lnTo>
                      <a:lnTo>
                        <a:pt x="92" y="390"/>
                      </a:lnTo>
                      <a:lnTo>
                        <a:pt x="98" y="394"/>
                      </a:lnTo>
                      <a:lnTo>
                        <a:pt x="100" y="398"/>
                      </a:lnTo>
                      <a:lnTo>
                        <a:pt x="100" y="398"/>
                      </a:lnTo>
                      <a:lnTo>
                        <a:pt x="104" y="402"/>
                      </a:lnTo>
                      <a:lnTo>
                        <a:pt x="112" y="406"/>
                      </a:lnTo>
                      <a:lnTo>
                        <a:pt x="120" y="410"/>
                      </a:lnTo>
                      <a:lnTo>
                        <a:pt x="120" y="410"/>
                      </a:lnTo>
                      <a:lnTo>
                        <a:pt x="126" y="418"/>
                      </a:lnTo>
                      <a:lnTo>
                        <a:pt x="130" y="426"/>
                      </a:lnTo>
                      <a:lnTo>
                        <a:pt x="130" y="430"/>
                      </a:lnTo>
                      <a:lnTo>
                        <a:pt x="130" y="430"/>
                      </a:lnTo>
                      <a:lnTo>
                        <a:pt x="132" y="434"/>
                      </a:lnTo>
                      <a:lnTo>
                        <a:pt x="136" y="436"/>
                      </a:lnTo>
                      <a:lnTo>
                        <a:pt x="142" y="438"/>
                      </a:lnTo>
                      <a:lnTo>
                        <a:pt x="142" y="438"/>
                      </a:lnTo>
                      <a:lnTo>
                        <a:pt x="146" y="442"/>
                      </a:lnTo>
                      <a:lnTo>
                        <a:pt x="150" y="446"/>
                      </a:lnTo>
                      <a:lnTo>
                        <a:pt x="152" y="452"/>
                      </a:lnTo>
                      <a:lnTo>
                        <a:pt x="152" y="452"/>
                      </a:lnTo>
                      <a:lnTo>
                        <a:pt x="152" y="456"/>
                      </a:lnTo>
                      <a:lnTo>
                        <a:pt x="154" y="458"/>
                      </a:lnTo>
                      <a:lnTo>
                        <a:pt x="158" y="466"/>
                      </a:lnTo>
                      <a:lnTo>
                        <a:pt x="166" y="472"/>
                      </a:lnTo>
                      <a:lnTo>
                        <a:pt x="170" y="474"/>
                      </a:lnTo>
                      <a:lnTo>
                        <a:pt x="170" y="474"/>
                      </a:lnTo>
                      <a:lnTo>
                        <a:pt x="174" y="476"/>
                      </a:lnTo>
                      <a:lnTo>
                        <a:pt x="178" y="480"/>
                      </a:lnTo>
                      <a:lnTo>
                        <a:pt x="182" y="486"/>
                      </a:lnTo>
                      <a:lnTo>
                        <a:pt x="182" y="486"/>
                      </a:lnTo>
                      <a:lnTo>
                        <a:pt x="186" y="490"/>
                      </a:lnTo>
                      <a:lnTo>
                        <a:pt x="192" y="494"/>
                      </a:lnTo>
                      <a:lnTo>
                        <a:pt x="200" y="500"/>
                      </a:lnTo>
                      <a:lnTo>
                        <a:pt x="200" y="500"/>
                      </a:lnTo>
                      <a:lnTo>
                        <a:pt x="216" y="510"/>
                      </a:lnTo>
                      <a:lnTo>
                        <a:pt x="224" y="516"/>
                      </a:lnTo>
                      <a:lnTo>
                        <a:pt x="224" y="516"/>
                      </a:lnTo>
                      <a:lnTo>
                        <a:pt x="230" y="518"/>
                      </a:lnTo>
                      <a:lnTo>
                        <a:pt x="238" y="518"/>
                      </a:lnTo>
                      <a:lnTo>
                        <a:pt x="246" y="518"/>
                      </a:lnTo>
                      <a:lnTo>
                        <a:pt x="268" y="512"/>
                      </a:lnTo>
                      <a:lnTo>
                        <a:pt x="288" y="504"/>
                      </a:lnTo>
                      <a:lnTo>
                        <a:pt x="306" y="496"/>
                      </a:lnTo>
                      <a:lnTo>
                        <a:pt x="332" y="486"/>
                      </a:lnTo>
                      <a:lnTo>
                        <a:pt x="350" y="482"/>
                      </a:lnTo>
                      <a:lnTo>
                        <a:pt x="350" y="482"/>
                      </a:lnTo>
                      <a:lnTo>
                        <a:pt x="350" y="482"/>
                      </a:lnTo>
                      <a:lnTo>
                        <a:pt x="334" y="504"/>
                      </a:lnTo>
                      <a:lnTo>
                        <a:pt x="320" y="526"/>
                      </a:lnTo>
                      <a:lnTo>
                        <a:pt x="320" y="526"/>
                      </a:lnTo>
                      <a:lnTo>
                        <a:pt x="302" y="566"/>
                      </a:lnTo>
                      <a:lnTo>
                        <a:pt x="298" y="576"/>
                      </a:lnTo>
                      <a:lnTo>
                        <a:pt x="298" y="582"/>
                      </a:lnTo>
                      <a:lnTo>
                        <a:pt x="298" y="586"/>
                      </a:lnTo>
                      <a:lnTo>
                        <a:pt x="300" y="586"/>
                      </a:lnTo>
                      <a:lnTo>
                        <a:pt x="302" y="586"/>
                      </a:lnTo>
                      <a:lnTo>
                        <a:pt x="310" y="598"/>
                      </a:lnTo>
                      <a:lnTo>
                        <a:pt x="310" y="598"/>
                      </a:lnTo>
                      <a:lnTo>
                        <a:pt x="318" y="604"/>
                      </a:lnTo>
                      <a:lnTo>
                        <a:pt x="334" y="622"/>
                      </a:lnTo>
                      <a:lnTo>
                        <a:pt x="344" y="630"/>
                      </a:lnTo>
                      <a:lnTo>
                        <a:pt x="356" y="638"/>
                      </a:lnTo>
                      <a:lnTo>
                        <a:pt x="366" y="644"/>
                      </a:lnTo>
                      <a:lnTo>
                        <a:pt x="376" y="646"/>
                      </a:lnTo>
                      <a:lnTo>
                        <a:pt x="376" y="646"/>
                      </a:lnTo>
                      <a:lnTo>
                        <a:pt x="384" y="646"/>
                      </a:lnTo>
                      <a:lnTo>
                        <a:pt x="390" y="648"/>
                      </a:lnTo>
                      <a:lnTo>
                        <a:pt x="396" y="650"/>
                      </a:lnTo>
                      <a:lnTo>
                        <a:pt x="398" y="654"/>
                      </a:lnTo>
                      <a:lnTo>
                        <a:pt x="402" y="660"/>
                      </a:lnTo>
                      <a:lnTo>
                        <a:pt x="404" y="662"/>
                      </a:lnTo>
                      <a:lnTo>
                        <a:pt x="404" y="662"/>
                      </a:lnTo>
                      <a:lnTo>
                        <a:pt x="414" y="670"/>
                      </a:lnTo>
                      <a:lnTo>
                        <a:pt x="424" y="676"/>
                      </a:lnTo>
                      <a:lnTo>
                        <a:pt x="428" y="678"/>
                      </a:lnTo>
                      <a:lnTo>
                        <a:pt x="434" y="676"/>
                      </a:lnTo>
                      <a:lnTo>
                        <a:pt x="434" y="676"/>
                      </a:lnTo>
                      <a:lnTo>
                        <a:pt x="438" y="678"/>
                      </a:lnTo>
                      <a:lnTo>
                        <a:pt x="444" y="680"/>
                      </a:lnTo>
                      <a:lnTo>
                        <a:pt x="454" y="692"/>
                      </a:lnTo>
                      <a:lnTo>
                        <a:pt x="460" y="704"/>
                      </a:lnTo>
                      <a:lnTo>
                        <a:pt x="464" y="710"/>
                      </a:lnTo>
                      <a:lnTo>
                        <a:pt x="464" y="710"/>
                      </a:lnTo>
                      <a:lnTo>
                        <a:pt x="466" y="716"/>
                      </a:lnTo>
                      <a:lnTo>
                        <a:pt x="470" y="730"/>
                      </a:lnTo>
                      <a:lnTo>
                        <a:pt x="472" y="740"/>
                      </a:lnTo>
                      <a:lnTo>
                        <a:pt x="472" y="750"/>
                      </a:lnTo>
                      <a:lnTo>
                        <a:pt x="470" y="760"/>
                      </a:lnTo>
                      <a:lnTo>
                        <a:pt x="468" y="770"/>
                      </a:lnTo>
                      <a:lnTo>
                        <a:pt x="468" y="770"/>
                      </a:lnTo>
                      <a:lnTo>
                        <a:pt x="460" y="788"/>
                      </a:lnTo>
                      <a:lnTo>
                        <a:pt x="456" y="800"/>
                      </a:lnTo>
                      <a:lnTo>
                        <a:pt x="454" y="810"/>
                      </a:lnTo>
                      <a:lnTo>
                        <a:pt x="454" y="810"/>
                      </a:lnTo>
                      <a:lnTo>
                        <a:pt x="452" y="816"/>
                      </a:lnTo>
                      <a:lnTo>
                        <a:pt x="452" y="824"/>
                      </a:lnTo>
                      <a:lnTo>
                        <a:pt x="454" y="832"/>
                      </a:lnTo>
                      <a:lnTo>
                        <a:pt x="454" y="832"/>
                      </a:lnTo>
                      <a:lnTo>
                        <a:pt x="458" y="852"/>
                      </a:lnTo>
                      <a:lnTo>
                        <a:pt x="462" y="858"/>
                      </a:lnTo>
                      <a:lnTo>
                        <a:pt x="466" y="864"/>
                      </a:lnTo>
                      <a:lnTo>
                        <a:pt x="466" y="864"/>
                      </a:lnTo>
                      <a:lnTo>
                        <a:pt x="468" y="864"/>
                      </a:lnTo>
                      <a:lnTo>
                        <a:pt x="472" y="864"/>
                      </a:lnTo>
                      <a:lnTo>
                        <a:pt x="472" y="864"/>
                      </a:lnTo>
                      <a:lnTo>
                        <a:pt x="476" y="860"/>
                      </a:lnTo>
                      <a:lnTo>
                        <a:pt x="480" y="858"/>
                      </a:lnTo>
                      <a:lnTo>
                        <a:pt x="496" y="810"/>
                      </a:lnTo>
                      <a:lnTo>
                        <a:pt x="490" y="798"/>
                      </a:lnTo>
                      <a:lnTo>
                        <a:pt x="490" y="798"/>
                      </a:lnTo>
                      <a:lnTo>
                        <a:pt x="492" y="792"/>
                      </a:lnTo>
                      <a:lnTo>
                        <a:pt x="494" y="786"/>
                      </a:lnTo>
                      <a:lnTo>
                        <a:pt x="498" y="784"/>
                      </a:lnTo>
                      <a:lnTo>
                        <a:pt x="498" y="784"/>
                      </a:lnTo>
                      <a:lnTo>
                        <a:pt x="502" y="778"/>
                      </a:lnTo>
                      <a:lnTo>
                        <a:pt x="506" y="770"/>
                      </a:lnTo>
                      <a:lnTo>
                        <a:pt x="508" y="758"/>
                      </a:lnTo>
                      <a:lnTo>
                        <a:pt x="508" y="758"/>
                      </a:lnTo>
                      <a:lnTo>
                        <a:pt x="512" y="748"/>
                      </a:lnTo>
                      <a:lnTo>
                        <a:pt x="520" y="726"/>
                      </a:lnTo>
                      <a:lnTo>
                        <a:pt x="520" y="726"/>
                      </a:lnTo>
                      <a:lnTo>
                        <a:pt x="524" y="694"/>
                      </a:lnTo>
                      <a:lnTo>
                        <a:pt x="526" y="676"/>
                      </a:lnTo>
                      <a:lnTo>
                        <a:pt x="524" y="662"/>
                      </a:lnTo>
                      <a:lnTo>
                        <a:pt x="524" y="662"/>
                      </a:lnTo>
                      <a:lnTo>
                        <a:pt x="504" y="578"/>
                      </a:lnTo>
                      <a:lnTo>
                        <a:pt x="494" y="526"/>
                      </a:lnTo>
                      <a:lnTo>
                        <a:pt x="492" y="510"/>
                      </a:lnTo>
                      <a:lnTo>
                        <a:pt x="492" y="504"/>
                      </a:lnTo>
                      <a:lnTo>
                        <a:pt x="494" y="502"/>
                      </a:lnTo>
                      <a:lnTo>
                        <a:pt x="494" y="502"/>
                      </a:lnTo>
                      <a:lnTo>
                        <a:pt x="498" y="498"/>
                      </a:lnTo>
                      <a:lnTo>
                        <a:pt x="500" y="492"/>
                      </a:lnTo>
                      <a:lnTo>
                        <a:pt x="504" y="474"/>
                      </a:lnTo>
                      <a:lnTo>
                        <a:pt x="512" y="500"/>
                      </a:lnTo>
                      <a:lnTo>
                        <a:pt x="518" y="508"/>
                      </a:lnTo>
                      <a:lnTo>
                        <a:pt x="518" y="520"/>
                      </a:lnTo>
                      <a:lnTo>
                        <a:pt x="526" y="538"/>
                      </a:lnTo>
                      <a:lnTo>
                        <a:pt x="528" y="542"/>
                      </a:lnTo>
                      <a:lnTo>
                        <a:pt x="538" y="568"/>
                      </a:lnTo>
                      <a:lnTo>
                        <a:pt x="542" y="568"/>
                      </a:lnTo>
                      <a:lnTo>
                        <a:pt x="544" y="572"/>
                      </a:lnTo>
                      <a:lnTo>
                        <a:pt x="542" y="576"/>
                      </a:lnTo>
                      <a:lnTo>
                        <a:pt x="548" y="588"/>
                      </a:lnTo>
                      <a:lnTo>
                        <a:pt x="556" y="608"/>
                      </a:lnTo>
                      <a:lnTo>
                        <a:pt x="570" y="620"/>
                      </a:lnTo>
                      <a:lnTo>
                        <a:pt x="588" y="626"/>
                      </a:lnTo>
                      <a:lnTo>
                        <a:pt x="584" y="614"/>
                      </a:lnTo>
                      <a:lnTo>
                        <a:pt x="590" y="624"/>
                      </a:lnTo>
                      <a:lnTo>
                        <a:pt x="598" y="608"/>
                      </a:lnTo>
                      <a:lnTo>
                        <a:pt x="598" y="590"/>
                      </a:lnTo>
                      <a:lnTo>
                        <a:pt x="590" y="570"/>
                      </a:lnTo>
                      <a:lnTo>
                        <a:pt x="586" y="558"/>
                      </a:lnTo>
                      <a:lnTo>
                        <a:pt x="580" y="556"/>
                      </a:lnTo>
                      <a:lnTo>
                        <a:pt x="580" y="552"/>
                      </a:lnTo>
                      <a:lnTo>
                        <a:pt x="582" y="548"/>
                      </a:lnTo>
                      <a:lnTo>
                        <a:pt x="572" y="524"/>
                      </a:lnTo>
                      <a:lnTo>
                        <a:pt x="570" y="520"/>
                      </a:lnTo>
                      <a:lnTo>
                        <a:pt x="562" y="502"/>
                      </a:lnTo>
                      <a:lnTo>
                        <a:pt x="554" y="492"/>
                      </a:lnTo>
                      <a:lnTo>
                        <a:pt x="550" y="484"/>
                      </a:lnTo>
                      <a:lnTo>
                        <a:pt x="538" y="460"/>
                      </a:lnTo>
                      <a:lnTo>
                        <a:pt x="538" y="460"/>
                      </a:lnTo>
                      <a:lnTo>
                        <a:pt x="554" y="470"/>
                      </a:lnTo>
                      <a:lnTo>
                        <a:pt x="560" y="472"/>
                      </a:lnTo>
                      <a:lnTo>
                        <a:pt x="566" y="472"/>
                      </a:lnTo>
                      <a:lnTo>
                        <a:pt x="566" y="472"/>
                      </a:lnTo>
                      <a:close/>
                      <a:moveTo>
                        <a:pt x="466" y="344"/>
                      </a:moveTo>
                      <a:lnTo>
                        <a:pt x="466" y="344"/>
                      </a:lnTo>
                      <a:lnTo>
                        <a:pt x="466" y="344"/>
                      </a:lnTo>
                      <a:lnTo>
                        <a:pt x="466" y="344"/>
                      </a:lnTo>
                      <a:lnTo>
                        <a:pt x="466" y="344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72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/>
                <a:lstStyle/>
                <a:p>
                  <a:pPr defTabSz="457200">
                    <a:defRPr/>
                  </a:pPr>
                  <a:endParaRPr lang="en-US" sz="1800">
                    <a:latin typeface="+mn-lt"/>
                  </a:endParaRPr>
                </a:p>
              </p:txBody>
            </p:sp>
          </p:grpSp>
        </p:grpSp>
      </p:grpSp>
      <p:sp>
        <p:nvSpPr>
          <p:cNvPr id="19459" name="Title Placeholder 1"/>
          <p:cNvSpPr>
            <a:spLocks noGrp="1"/>
          </p:cNvSpPr>
          <p:nvPr>
            <p:ph type="title"/>
          </p:nvPr>
        </p:nvSpPr>
        <p:spPr bwMode="auto">
          <a:xfrm>
            <a:off x="1093789" y="676278"/>
            <a:ext cx="7718425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9460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093789" y="1806575"/>
            <a:ext cx="7718425" cy="4052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973756" y="5951541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79527" y="5951541"/>
            <a:ext cx="5694231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0845" y="5951541"/>
            <a:ext cx="65868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>
              <a:defRPr/>
            </a:pPr>
            <a:fld id="{A9169FB3-CDC6-455A-9CFC-50DC3BB103A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6" r:id="rId1"/>
    <p:sldLayoutId id="2147483847" r:id="rId2"/>
    <p:sldLayoutId id="2147483848" r:id="rId3"/>
    <p:sldLayoutId id="2147483849" r:id="rId4"/>
    <p:sldLayoutId id="2147483850" r:id="rId5"/>
    <p:sldLayoutId id="2147483851" r:id="rId6"/>
    <p:sldLayoutId id="2147483852" r:id="rId7"/>
    <p:sldLayoutId id="2147483853" r:id="rId8"/>
    <p:sldLayoutId id="2147483854" r:id="rId9"/>
    <p:sldLayoutId id="2147483855" r:id="rId10"/>
    <p:sldLayoutId id="2147483856" r:id="rId11"/>
    <p:sldLayoutId id="2147483857" r:id="rId12"/>
    <p:sldLayoutId id="2147483858" r:id="rId13"/>
    <p:sldLayoutId id="2147483859" r:id="rId14"/>
  </p:sldLayoutIdLst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3200" kern="1200">
          <a:solidFill>
            <a:srgbClr val="404040"/>
          </a:solidFill>
          <a:latin typeface="+mj-lt"/>
          <a:ea typeface="Trebuchet MS" pitchFamily="34" charset="0"/>
          <a:cs typeface="Trebuchet MS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3200">
          <a:solidFill>
            <a:srgbClr val="404040"/>
          </a:solidFill>
          <a:latin typeface="Verdana" pitchFamily="34" charset="0"/>
          <a:ea typeface="Trebuchet MS" pitchFamily="34" charset="0"/>
          <a:cs typeface="Trebuchet MS" pitchFamily="34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3200">
          <a:solidFill>
            <a:srgbClr val="404040"/>
          </a:solidFill>
          <a:latin typeface="Verdana" pitchFamily="34" charset="0"/>
          <a:ea typeface="Trebuchet MS" pitchFamily="34" charset="0"/>
          <a:cs typeface="Trebuchet MS" pitchFamily="34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3200">
          <a:solidFill>
            <a:srgbClr val="404040"/>
          </a:solidFill>
          <a:latin typeface="Verdana" pitchFamily="34" charset="0"/>
          <a:ea typeface="Trebuchet MS" pitchFamily="34" charset="0"/>
          <a:cs typeface="Trebuchet MS" pitchFamily="34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3200">
          <a:solidFill>
            <a:srgbClr val="404040"/>
          </a:solidFill>
          <a:latin typeface="Verdana" pitchFamily="34" charset="0"/>
          <a:ea typeface="Trebuchet MS" pitchFamily="34" charset="0"/>
          <a:cs typeface="Trebuchet MS" pitchFamily="34" charset="0"/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ts val="600"/>
        </a:spcAft>
        <a:buClr>
          <a:srgbClr val="404040"/>
        </a:buClr>
        <a:buFont typeface="Wingdings 2" pitchFamily="18" charset="2"/>
        <a:buChar char=""/>
        <a:defRPr sz="3200" kern="1200">
          <a:solidFill>
            <a:srgbClr val="404040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ts val="600"/>
        </a:spcAft>
        <a:buClr>
          <a:srgbClr val="404040"/>
        </a:buClr>
        <a:buFont typeface="Wingdings 2" pitchFamily="18" charset="2"/>
        <a:buChar char=""/>
        <a:defRPr sz="1600" kern="1200">
          <a:solidFill>
            <a:srgbClr val="404040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ts val="600"/>
        </a:spcAft>
        <a:buClr>
          <a:srgbClr val="404040"/>
        </a:buClr>
        <a:buFont typeface="Wingdings 2" pitchFamily="18" charset="2"/>
        <a:buChar char=""/>
        <a:defRPr sz="1400" kern="1200">
          <a:solidFill>
            <a:srgbClr val="404040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ts val="600"/>
        </a:spcAft>
        <a:buClr>
          <a:srgbClr val="404040"/>
        </a:buClr>
        <a:buFont typeface="Wingdings 2" pitchFamily="18" charset="2"/>
        <a:buChar char=""/>
        <a:defRPr sz="1200" kern="1200">
          <a:solidFill>
            <a:srgbClr val="404040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ts val="600"/>
        </a:spcAft>
        <a:buClr>
          <a:srgbClr val="404040"/>
        </a:buClr>
        <a:buFont typeface="Wingdings 2" pitchFamily="18" charset="2"/>
        <a:buChar char=""/>
        <a:defRPr sz="1200" kern="1200">
          <a:solidFill>
            <a:srgbClr val="404040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5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8.xml"/><Relationship Id="rId6" Type="http://schemas.openxmlformats.org/officeDocument/2006/relationships/image" Target="../media/image2.png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8.xml"/><Relationship Id="rId5" Type="http://schemas.openxmlformats.org/officeDocument/2006/relationships/image" Target="../media/image2.png"/><Relationship Id="rId4" Type="http://schemas.openxmlformats.org/officeDocument/2006/relationships/image" Target="../media/image16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0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3.xml"/><Relationship Id="rId6" Type="http://schemas.openxmlformats.org/officeDocument/2006/relationships/image" Target="../media/image19.jpeg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13" Type="http://schemas.openxmlformats.org/officeDocument/2006/relationships/image" Target="../media/image29.jpeg"/><Relationship Id="rId3" Type="http://schemas.openxmlformats.org/officeDocument/2006/relationships/image" Target="../media/image21.jpeg"/><Relationship Id="rId7" Type="http://schemas.openxmlformats.org/officeDocument/2006/relationships/image" Target="../media/image18.jpeg"/><Relationship Id="rId12" Type="http://schemas.openxmlformats.org/officeDocument/2006/relationships/image" Target="../media/image28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3.xml"/><Relationship Id="rId6" Type="http://schemas.openxmlformats.org/officeDocument/2006/relationships/image" Target="../media/image23.jpeg"/><Relationship Id="rId11" Type="http://schemas.openxmlformats.org/officeDocument/2006/relationships/image" Target="../media/image27.jpeg"/><Relationship Id="rId5" Type="http://schemas.openxmlformats.org/officeDocument/2006/relationships/image" Target="../media/image19.jpeg"/><Relationship Id="rId15" Type="http://schemas.openxmlformats.org/officeDocument/2006/relationships/image" Target="../media/image2.png"/><Relationship Id="rId10" Type="http://schemas.openxmlformats.org/officeDocument/2006/relationships/image" Target="../media/image26.jpeg"/><Relationship Id="rId4" Type="http://schemas.openxmlformats.org/officeDocument/2006/relationships/image" Target="../media/image22.jpeg"/><Relationship Id="rId9" Type="http://schemas.openxmlformats.org/officeDocument/2006/relationships/image" Target="../media/image25.jpeg"/><Relationship Id="rId14" Type="http://schemas.openxmlformats.org/officeDocument/2006/relationships/image" Target="../media/image17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3.xml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3.xml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3.xml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3.xml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7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3.xml"/><Relationship Id="rId6" Type="http://schemas.openxmlformats.org/officeDocument/2006/relationships/image" Target="../media/image32.jpeg"/><Relationship Id="rId5" Type="http://schemas.openxmlformats.org/officeDocument/2006/relationships/image" Target="../media/image33.jpeg"/><Relationship Id="rId4" Type="http://schemas.openxmlformats.org/officeDocument/2006/relationships/image" Target="../media/image3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3.xml"/><Relationship Id="rId5" Type="http://schemas.openxmlformats.org/officeDocument/2006/relationships/image" Target="../media/image2.png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3.xml"/><Relationship Id="rId5" Type="http://schemas.openxmlformats.org/officeDocument/2006/relationships/image" Target="../media/image34.jpe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4.xml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3.xml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3.xml"/><Relationship Id="rId5" Type="http://schemas.openxmlformats.org/officeDocument/2006/relationships/image" Target="../media/image2.png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University_of_Massachusetts_Amherst" TargetMode="External"/><Relationship Id="rId3" Type="http://schemas.openxmlformats.org/officeDocument/2006/relationships/image" Target="../media/image9.jpeg"/><Relationship Id="rId7" Type="http://schemas.openxmlformats.org/officeDocument/2006/relationships/image" Target="../media/image1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3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png"/><Relationship Id="rId9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00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kurniawan\Downloads\logo kersen\mbs cover3.jpg"/>
          <p:cNvPicPr>
            <a:picLocks noChangeAspect="1" noChangeArrowheads="1"/>
          </p:cNvPicPr>
          <p:nvPr/>
        </p:nvPicPr>
        <p:blipFill>
          <a:blip r:embed="rId2"/>
          <a:srcRect l="3532" t="4307" r="3753" b="16016"/>
          <a:stretch>
            <a:fillRect/>
          </a:stretch>
        </p:blipFill>
        <p:spPr bwMode="auto">
          <a:xfrm>
            <a:off x="0" y="-1"/>
            <a:ext cx="9906000" cy="6858001"/>
          </a:xfrm>
          <a:prstGeom prst="rect">
            <a:avLst/>
          </a:prstGeom>
          <a:noFill/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6700" y="2327275"/>
            <a:ext cx="9410700" cy="4530725"/>
          </a:xfrm>
        </p:spPr>
        <p:txBody>
          <a:bodyPr>
            <a:scene3d>
              <a:camera prst="orthographicFront"/>
              <a:lightRig rig="threePt" dir="t"/>
            </a:scene3d>
            <a:sp3d extrusionH="57150">
              <a:bevelT w="50800" h="38100" prst="riblet"/>
            </a:sp3d>
          </a:bodyPr>
          <a:lstStyle/>
          <a:p>
            <a:pPr algn="ctr">
              <a:buFont typeface="Wingdings" pitchFamily="2" charset="2"/>
              <a:buNone/>
              <a:defRPr/>
            </a:pPr>
            <a:r>
              <a:rPr lang="en-US" sz="4400" dirty="0" smtClean="0"/>
              <a:t>	</a:t>
            </a:r>
            <a:r>
              <a:rPr lang="id-ID" sz="5400" b="1" dirty="0" smtClean="0">
                <a:solidFill>
                  <a:srgbClr val="FF0000"/>
                </a:solidFill>
              </a:rPr>
              <a:t>Mengenal &amp; Memahami </a:t>
            </a:r>
            <a:r>
              <a:rPr lang="en-US" sz="5400" b="1" dirty="0" err="1" smtClean="0">
                <a:solidFill>
                  <a:srgbClr val="FF0000"/>
                </a:solidFill>
              </a:rPr>
              <a:t>Watak</a:t>
            </a:r>
            <a:r>
              <a:rPr lang="en-US" sz="5400" b="1" dirty="0" smtClean="0">
                <a:solidFill>
                  <a:srgbClr val="FF0000"/>
                </a:solidFill>
              </a:rPr>
              <a:t> </a:t>
            </a:r>
            <a:r>
              <a:rPr lang="en-US" sz="5400" b="1" dirty="0" err="1" smtClean="0">
                <a:solidFill>
                  <a:srgbClr val="FF0000"/>
                </a:solidFill>
              </a:rPr>
              <a:t>Manusia</a:t>
            </a:r>
            <a:endParaRPr lang="id-ID" sz="5400" b="1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399459" y="5029200"/>
            <a:ext cx="31451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Disusun</a:t>
            </a:r>
            <a:r>
              <a:rPr lang="en-US" dirty="0" smtClean="0"/>
              <a:t> </a:t>
            </a:r>
            <a:r>
              <a:rPr lang="en-US" dirty="0" err="1" smtClean="0"/>
              <a:t>oleh</a:t>
            </a:r>
            <a:r>
              <a:rPr lang="en-US" dirty="0" smtClean="0"/>
              <a:t> dr. AISAH DAHLAN</a:t>
            </a:r>
          </a:p>
        </p:txBody>
      </p:sp>
      <p:pic>
        <p:nvPicPr>
          <p:cNvPr id="6" name="Picture 3" descr="C:\Users\kurniawan\Downloads\logo kersen\mb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3189765"/>
            <a:ext cx="9906000" cy="366823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C:\Users\kurniawan\Downloads\logo kersen\mbs cover3.jpg"/>
          <p:cNvPicPr>
            <a:picLocks noChangeAspect="1" noChangeArrowheads="1"/>
          </p:cNvPicPr>
          <p:nvPr/>
        </p:nvPicPr>
        <p:blipFill>
          <a:blip r:embed="rId3"/>
          <a:srcRect l="3532" t="4307" r="3753" b="16016"/>
          <a:stretch>
            <a:fillRect/>
          </a:stretch>
        </p:blipFill>
        <p:spPr bwMode="auto">
          <a:xfrm>
            <a:off x="0" y="-1"/>
            <a:ext cx="9906000" cy="6858001"/>
          </a:xfrm>
          <a:prstGeom prst="rect">
            <a:avLst/>
          </a:prstGeom>
          <a:noFill/>
        </p:spPr>
      </p:pic>
      <p:sp>
        <p:nvSpPr>
          <p:cNvPr id="160772" name="TextBox 1"/>
          <p:cNvSpPr txBox="1">
            <a:spLocks noChangeArrowheads="1"/>
          </p:cNvSpPr>
          <p:nvPr/>
        </p:nvSpPr>
        <p:spPr bwMode="auto">
          <a:xfrm>
            <a:off x="762000" y="762000"/>
            <a:ext cx="8366136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3200" b="1" dirty="0" err="1">
                <a:solidFill>
                  <a:srgbClr val="000000"/>
                </a:solidFill>
                <a:latin typeface="Calibri" pitchFamily="34" charset="0"/>
              </a:rPr>
              <a:t>Setiap</a:t>
            </a:r>
            <a:r>
              <a:rPr lang="en-US" sz="3200" b="1" dirty="0">
                <a:solidFill>
                  <a:srgbClr val="000000"/>
                </a:solidFill>
                <a:latin typeface="Calibri" pitchFamily="34" charset="0"/>
              </a:rPr>
              <a:t> </a:t>
            </a:r>
            <a:r>
              <a:rPr lang="en-US" sz="3200" b="1" dirty="0" err="1">
                <a:solidFill>
                  <a:srgbClr val="000000"/>
                </a:solidFill>
                <a:latin typeface="Calibri" pitchFamily="34" charset="0"/>
              </a:rPr>
              <a:t>Belahan</a:t>
            </a:r>
            <a:r>
              <a:rPr lang="en-US" sz="3200" b="1" dirty="0">
                <a:solidFill>
                  <a:srgbClr val="000000"/>
                </a:solidFill>
                <a:latin typeface="Calibri" pitchFamily="34" charset="0"/>
              </a:rPr>
              <a:t> </a:t>
            </a:r>
            <a:r>
              <a:rPr lang="en-US" sz="3200" b="1" dirty="0" err="1">
                <a:solidFill>
                  <a:srgbClr val="000000"/>
                </a:solidFill>
                <a:latin typeface="Calibri" pitchFamily="34" charset="0"/>
              </a:rPr>
              <a:t>Otak</a:t>
            </a:r>
            <a:r>
              <a:rPr lang="en-US" sz="3200" b="1" dirty="0">
                <a:solidFill>
                  <a:srgbClr val="000000"/>
                </a:solidFill>
                <a:latin typeface="Calibri" pitchFamily="34" charset="0"/>
              </a:rPr>
              <a:t> </a:t>
            </a:r>
            <a:r>
              <a:rPr lang="en-US" sz="3200" b="1" dirty="0" err="1">
                <a:solidFill>
                  <a:srgbClr val="000000"/>
                </a:solidFill>
                <a:latin typeface="Calibri" pitchFamily="34" charset="0"/>
              </a:rPr>
              <a:t>Besar</a:t>
            </a:r>
            <a:r>
              <a:rPr lang="en-US" sz="3200" b="1" dirty="0">
                <a:solidFill>
                  <a:srgbClr val="000000"/>
                </a:solidFill>
                <a:latin typeface="Calibri" pitchFamily="34" charset="0"/>
              </a:rPr>
              <a:t> </a:t>
            </a:r>
            <a:r>
              <a:rPr lang="en-US" sz="3200" b="1" dirty="0" err="1">
                <a:solidFill>
                  <a:srgbClr val="000000"/>
                </a:solidFill>
                <a:latin typeface="Calibri" pitchFamily="34" charset="0"/>
              </a:rPr>
              <a:t>Manusia</a:t>
            </a:r>
            <a:r>
              <a:rPr lang="en-US" sz="3200" b="1" dirty="0">
                <a:solidFill>
                  <a:srgbClr val="000000"/>
                </a:solidFill>
                <a:latin typeface="Calibri" pitchFamily="34" charset="0"/>
              </a:rPr>
              <a:t> (Cerebrum) </a:t>
            </a:r>
          </a:p>
          <a:p>
            <a:pPr algn="ctr"/>
            <a:r>
              <a:rPr lang="en-US" sz="3200" b="1" dirty="0" err="1">
                <a:solidFill>
                  <a:srgbClr val="000000"/>
                </a:solidFill>
                <a:latin typeface="Calibri" pitchFamily="34" charset="0"/>
              </a:rPr>
              <a:t>Dibagi</a:t>
            </a:r>
            <a:r>
              <a:rPr lang="en-US" sz="3200" b="1" dirty="0">
                <a:solidFill>
                  <a:srgbClr val="000000"/>
                </a:solidFill>
                <a:latin typeface="Calibri" pitchFamily="34" charset="0"/>
              </a:rPr>
              <a:t> 4 </a:t>
            </a:r>
            <a:r>
              <a:rPr lang="en-US" sz="3200" b="1" dirty="0" err="1">
                <a:solidFill>
                  <a:srgbClr val="000000"/>
                </a:solidFill>
                <a:latin typeface="Calibri" pitchFamily="34" charset="0"/>
              </a:rPr>
              <a:t>Lobus</a:t>
            </a:r>
            <a:r>
              <a:rPr lang="en-US" sz="3200" b="1" dirty="0">
                <a:solidFill>
                  <a:srgbClr val="000000"/>
                </a:solidFill>
                <a:latin typeface="Calibri" pitchFamily="34" charset="0"/>
              </a:rPr>
              <a:t> (</a:t>
            </a:r>
            <a:r>
              <a:rPr lang="en-US" sz="3200" b="1" dirty="0" err="1">
                <a:solidFill>
                  <a:srgbClr val="000000"/>
                </a:solidFill>
                <a:latin typeface="Calibri" pitchFamily="34" charset="0"/>
              </a:rPr>
              <a:t>bagian</a:t>
            </a:r>
            <a:r>
              <a:rPr lang="en-US" sz="3200" b="1" dirty="0">
                <a:solidFill>
                  <a:srgbClr val="000000"/>
                </a:solidFill>
                <a:latin typeface="Calibri" pitchFamily="34" charset="0"/>
              </a:rPr>
              <a:t>) </a:t>
            </a:r>
          </a:p>
        </p:txBody>
      </p:sp>
      <p:pic>
        <p:nvPicPr>
          <p:cNvPr id="160780" name="Picture 12" descr="C:\Users\kurniawan\Downloads\logo kersen\otak2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447800" y="1828800"/>
            <a:ext cx="6835486" cy="4846538"/>
          </a:xfrm>
          <a:prstGeom prst="rect">
            <a:avLst/>
          </a:prstGeom>
          <a:noFill/>
        </p:spPr>
      </p:pic>
      <p:sp>
        <p:nvSpPr>
          <p:cNvPr id="13" name="TextBox 12"/>
          <p:cNvSpPr txBox="1"/>
          <p:nvPr/>
        </p:nvSpPr>
        <p:spPr>
          <a:xfrm>
            <a:off x="3810000" y="2438400"/>
            <a:ext cx="1233030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200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 pitchFamily="34" charset="0"/>
              </a:rPr>
              <a:t>Lobus</a:t>
            </a:r>
            <a:r>
              <a:rPr lang="en-US" sz="12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 pitchFamily="34" charset="0"/>
              </a:rPr>
              <a:t> </a:t>
            </a:r>
            <a:r>
              <a:rPr lang="en-US" sz="1200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 pitchFamily="34" charset="0"/>
              </a:rPr>
              <a:t>Frontalis</a:t>
            </a:r>
            <a:endParaRPr lang="en-US" sz="12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Arial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286000" y="2590800"/>
            <a:ext cx="1274708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200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 pitchFamily="34" charset="0"/>
              </a:rPr>
              <a:t>Lobus</a:t>
            </a:r>
            <a:r>
              <a:rPr lang="en-US" sz="12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 pitchFamily="34" charset="0"/>
              </a:rPr>
              <a:t> </a:t>
            </a:r>
            <a:r>
              <a:rPr lang="en-US" sz="1200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 pitchFamily="34" charset="0"/>
              </a:rPr>
              <a:t>Parietalis</a:t>
            </a:r>
            <a:endParaRPr lang="en-US" sz="12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Arial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048000" y="3505200"/>
            <a:ext cx="1383136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200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 pitchFamily="34" charset="0"/>
              </a:rPr>
              <a:t>Lobus</a:t>
            </a:r>
            <a:r>
              <a:rPr lang="en-US" sz="12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 pitchFamily="34" charset="0"/>
              </a:rPr>
              <a:t> Temporalis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752600" y="3733800"/>
            <a:ext cx="1343638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200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 pitchFamily="34" charset="0"/>
              </a:rPr>
              <a:t>Lobus</a:t>
            </a:r>
            <a:r>
              <a:rPr lang="en-US" sz="12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 pitchFamily="34" charset="0"/>
              </a:rPr>
              <a:t> </a:t>
            </a:r>
            <a:r>
              <a:rPr lang="en-US" sz="1200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 pitchFamily="34" charset="0"/>
              </a:rPr>
              <a:t>Occipitalis</a:t>
            </a:r>
            <a:endParaRPr lang="en-US" sz="12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Arial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76600" y="2971800"/>
            <a:ext cx="1132041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200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 pitchFamily="34" charset="0"/>
              </a:rPr>
              <a:t>Sistim</a:t>
            </a:r>
            <a:r>
              <a:rPr lang="en-US" sz="12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 pitchFamily="34" charset="0"/>
              </a:rPr>
              <a:t> Limbic 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914525" y="4208462"/>
            <a:ext cx="1778051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2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 pitchFamily="34" charset="0"/>
              </a:rPr>
              <a:t>Cerebellum (</a:t>
            </a:r>
            <a:r>
              <a:rPr lang="en-US" sz="1200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 pitchFamily="34" charset="0"/>
              </a:rPr>
              <a:t>otak</a:t>
            </a:r>
            <a:r>
              <a:rPr lang="en-US" sz="12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 pitchFamily="34" charset="0"/>
              </a:rPr>
              <a:t> Kecil)</a:t>
            </a:r>
          </a:p>
        </p:txBody>
      </p:sp>
      <p:pic>
        <p:nvPicPr>
          <p:cNvPr id="19" name="Picture 2" descr="NEURON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086600" y="2133600"/>
            <a:ext cx="1816100" cy="1905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4" name="Picture 3" descr="C:\Users\kurniawan\Downloads\logo kersen\mb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0" y="3189767"/>
            <a:ext cx="9906000" cy="3668235"/>
          </a:xfrm>
          <a:prstGeom prst="rect">
            <a:avLst/>
          </a:prstGeom>
          <a:noFill/>
        </p:spPr>
      </p:pic>
      <p:sp>
        <p:nvSpPr>
          <p:cNvPr id="25" name="Rounded Rectangle 24"/>
          <p:cNvSpPr/>
          <p:nvPr/>
        </p:nvSpPr>
        <p:spPr>
          <a:xfrm>
            <a:off x="9067800" y="762000"/>
            <a:ext cx="838201" cy="6617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11</a:t>
            </a:r>
            <a:endParaRPr lang="en-US" sz="28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:\Users\kurniawan\Downloads\logo kersen\mbs cover3.jpg"/>
          <p:cNvPicPr>
            <a:picLocks noChangeAspect="1" noChangeArrowheads="1"/>
          </p:cNvPicPr>
          <p:nvPr/>
        </p:nvPicPr>
        <p:blipFill>
          <a:blip r:embed="rId2"/>
          <a:srcRect l="3532" t="4307" r="3753" b="16016"/>
          <a:stretch>
            <a:fillRect/>
          </a:stretch>
        </p:blipFill>
        <p:spPr bwMode="auto">
          <a:xfrm>
            <a:off x="0" y="-1"/>
            <a:ext cx="9906000" cy="6858001"/>
          </a:xfrm>
          <a:prstGeom prst="rect">
            <a:avLst/>
          </a:prstGeom>
          <a:noFill/>
        </p:spPr>
      </p:pic>
      <p:sp>
        <p:nvSpPr>
          <p:cNvPr id="8" name="Rounded Rectangle 7"/>
          <p:cNvSpPr/>
          <p:nvPr/>
        </p:nvSpPr>
        <p:spPr>
          <a:xfrm>
            <a:off x="9191010" y="762000"/>
            <a:ext cx="714991" cy="6617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9</a:t>
            </a:r>
            <a:endParaRPr lang="en-US" sz="28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pic>
        <p:nvPicPr>
          <p:cNvPr id="9" name="Picture 3" descr="C:\Users\kurniawan\Downloads\logo kersen\mb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3189765"/>
            <a:ext cx="9906000" cy="3668235"/>
          </a:xfrm>
          <a:prstGeom prst="rect">
            <a:avLst/>
          </a:prstGeom>
          <a:noFill/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676400"/>
            <a:ext cx="8153401" cy="3581400"/>
          </a:xfrm>
        </p:spPr>
        <p:txBody>
          <a:bodyPr>
            <a:noAutofit/>
          </a:bodyPr>
          <a:lstStyle/>
          <a:p>
            <a:pPr marL="182880" indent="-182880" eaLnBrk="1" fontAlgn="auto" hangingPunct="1">
              <a:lnSpc>
                <a:spcPct val="120000"/>
              </a:lnSpc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Arial" pitchFamily="34" charset="0"/>
              <a:buChar char="•"/>
              <a:defRPr/>
            </a:pPr>
            <a:r>
              <a:rPr lang="en-US" sz="3600" b="1" dirty="0" err="1">
                <a:solidFill>
                  <a:srgbClr val="FF0000"/>
                </a:solidFill>
                <a:latin typeface="Comic Sans MS" pitchFamily="66" charset="0"/>
              </a:rPr>
              <a:t>Wyne</a:t>
            </a:r>
            <a:r>
              <a:rPr lang="en-US" sz="2800" b="1" dirty="0">
                <a:solidFill>
                  <a:srgbClr val="002060"/>
                </a:solidFill>
                <a:latin typeface="Comic Sans MS" pitchFamily="66" charset="0"/>
              </a:rPr>
              <a:t> </a:t>
            </a:r>
            <a:r>
              <a:rPr lang="en-US" sz="2800" b="1" dirty="0" err="1">
                <a:solidFill>
                  <a:srgbClr val="002060"/>
                </a:solidFill>
                <a:latin typeface="Comic Sans MS" pitchFamily="66" charset="0"/>
              </a:rPr>
              <a:t>mengungkapkan</a:t>
            </a:r>
            <a:r>
              <a:rPr lang="en-US" sz="2800" b="1" dirty="0">
                <a:solidFill>
                  <a:srgbClr val="002060"/>
                </a:solidFill>
                <a:latin typeface="Comic Sans MS" pitchFamily="66" charset="0"/>
              </a:rPr>
              <a:t> </a:t>
            </a:r>
            <a:r>
              <a:rPr lang="en-US" sz="2800" b="1" dirty="0" err="1">
                <a:solidFill>
                  <a:srgbClr val="002060"/>
                </a:solidFill>
                <a:latin typeface="Comic Sans MS" pitchFamily="66" charset="0"/>
              </a:rPr>
              <a:t>bahwa</a:t>
            </a:r>
            <a:r>
              <a:rPr lang="en-US" sz="2800" b="1" dirty="0">
                <a:solidFill>
                  <a:srgbClr val="002060"/>
                </a:solidFill>
                <a:latin typeface="Comic Sans MS" pitchFamily="66" charset="0"/>
              </a:rPr>
              <a:t> kata </a:t>
            </a:r>
            <a:r>
              <a:rPr lang="en-US" sz="2800" b="1" dirty="0" err="1">
                <a:solidFill>
                  <a:srgbClr val="002060"/>
                </a:solidFill>
                <a:latin typeface="Comic Sans MS" pitchFamily="66" charset="0"/>
              </a:rPr>
              <a:t>karakter</a:t>
            </a:r>
            <a:r>
              <a:rPr lang="en-US" sz="2800" b="1" dirty="0">
                <a:solidFill>
                  <a:srgbClr val="002060"/>
                </a:solidFill>
                <a:latin typeface="Comic Sans MS" pitchFamily="66" charset="0"/>
              </a:rPr>
              <a:t> </a:t>
            </a:r>
            <a:r>
              <a:rPr lang="en-US" sz="2800" b="1" dirty="0" err="1">
                <a:solidFill>
                  <a:srgbClr val="002060"/>
                </a:solidFill>
                <a:latin typeface="Comic Sans MS" pitchFamily="66" charset="0"/>
              </a:rPr>
              <a:t>berasal</a:t>
            </a:r>
            <a:r>
              <a:rPr lang="en-US" sz="2800" b="1" dirty="0">
                <a:solidFill>
                  <a:srgbClr val="002060"/>
                </a:solidFill>
                <a:latin typeface="Comic Sans MS" pitchFamily="66" charset="0"/>
              </a:rPr>
              <a:t> </a:t>
            </a:r>
            <a:r>
              <a:rPr lang="en-US" sz="2800" b="1" dirty="0" err="1">
                <a:solidFill>
                  <a:srgbClr val="002060"/>
                </a:solidFill>
                <a:latin typeface="Comic Sans MS" pitchFamily="66" charset="0"/>
              </a:rPr>
              <a:t>dari</a:t>
            </a:r>
            <a:r>
              <a:rPr lang="en-US" sz="2800" b="1" dirty="0">
                <a:solidFill>
                  <a:srgbClr val="002060"/>
                </a:solidFill>
                <a:latin typeface="Comic Sans MS" pitchFamily="66" charset="0"/>
              </a:rPr>
              <a:t> </a:t>
            </a:r>
            <a:r>
              <a:rPr lang="en-US" sz="2800" b="1" dirty="0" err="1">
                <a:solidFill>
                  <a:srgbClr val="002060"/>
                </a:solidFill>
                <a:latin typeface="Comic Sans MS" pitchFamily="66" charset="0"/>
              </a:rPr>
              <a:t>bahasa</a:t>
            </a:r>
            <a:r>
              <a:rPr lang="en-US" sz="2800" b="1" dirty="0">
                <a:solidFill>
                  <a:srgbClr val="002060"/>
                </a:solidFill>
                <a:latin typeface="Comic Sans MS" pitchFamily="66" charset="0"/>
              </a:rPr>
              <a:t> </a:t>
            </a:r>
            <a:r>
              <a:rPr lang="en-US" sz="2800" b="1" dirty="0" err="1">
                <a:solidFill>
                  <a:srgbClr val="002060"/>
                </a:solidFill>
                <a:latin typeface="Comic Sans MS" pitchFamily="66" charset="0"/>
              </a:rPr>
              <a:t>Yunani</a:t>
            </a:r>
            <a:r>
              <a:rPr lang="en-US" sz="2800" b="1" dirty="0">
                <a:solidFill>
                  <a:srgbClr val="002060"/>
                </a:solidFill>
                <a:latin typeface="Comic Sans MS" pitchFamily="66" charset="0"/>
              </a:rPr>
              <a:t> </a:t>
            </a:r>
            <a:r>
              <a:rPr lang="en-US" sz="2800" b="1" i="1" dirty="0">
                <a:solidFill>
                  <a:srgbClr val="FF0000"/>
                </a:solidFill>
                <a:latin typeface="Comic Sans MS" pitchFamily="66" charset="0"/>
              </a:rPr>
              <a:t>“</a:t>
            </a:r>
            <a:r>
              <a:rPr lang="en-US" sz="2800" b="1" i="1" dirty="0" err="1">
                <a:solidFill>
                  <a:srgbClr val="FF0000"/>
                </a:solidFill>
                <a:latin typeface="Comic Sans MS" pitchFamily="66" charset="0"/>
              </a:rPr>
              <a:t>karasso</a:t>
            </a:r>
            <a:r>
              <a:rPr lang="en-US" sz="2800" b="1" i="1" dirty="0">
                <a:solidFill>
                  <a:srgbClr val="FF0000"/>
                </a:solidFill>
                <a:latin typeface="Comic Sans MS" pitchFamily="66" charset="0"/>
              </a:rPr>
              <a:t>”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mic Sans MS" pitchFamily="66" charset="0"/>
              </a:rPr>
              <a:t>yang </a:t>
            </a:r>
            <a:r>
              <a:rPr lang="en-US" sz="2800" b="1" dirty="0" err="1">
                <a:solidFill>
                  <a:schemeClr val="tx2">
                    <a:lumMod val="75000"/>
                  </a:schemeClr>
                </a:solidFill>
                <a:latin typeface="Comic Sans MS" pitchFamily="66" charset="0"/>
              </a:rPr>
              <a:t>berarti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mic Sans MS" pitchFamily="66" charset="0"/>
              </a:rPr>
              <a:t> </a:t>
            </a:r>
            <a:r>
              <a:rPr lang="en-US" sz="2800" b="1" i="1" dirty="0">
                <a:solidFill>
                  <a:srgbClr val="FF0000"/>
                </a:solidFill>
                <a:latin typeface="Comic Sans MS" pitchFamily="66" charset="0"/>
              </a:rPr>
              <a:t>“to mark”</a:t>
            </a:r>
            <a:r>
              <a:rPr lang="en-US" sz="2800" b="1" dirty="0">
                <a:solidFill>
                  <a:srgbClr val="002060"/>
                </a:solidFill>
                <a:latin typeface="Comic Sans MS" pitchFamily="66" charset="0"/>
              </a:rPr>
              <a:t> </a:t>
            </a:r>
            <a:r>
              <a:rPr lang="en-US" sz="2800" b="1" dirty="0" err="1">
                <a:solidFill>
                  <a:srgbClr val="002060"/>
                </a:solidFill>
                <a:latin typeface="Comic Sans MS" pitchFamily="66" charset="0"/>
              </a:rPr>
              <a:t>yaitu</a:t>
            </a:r>
            <a:r>
              <a:rPr lang="en-US" sz="2800" b="1" dirty="0">
                <a:solidFill>
                  <a:srgbClr val="002060"/>
                </a:solidFill>
                <a:latin typeface="Comic Sans MS" pitchFamily="66" charset="0"/>
              </a:rPr>
              <a:t> </a:t>
            </a:r>
            <a:r>
              <a:rPr lang="en-US" sz="2800" b="1" i="1" dirty="0" err="1">
                <a:solidFill>
                  <a:srgbClr val="FF0000"/>
                </a:solidFill>
                <a:latin typeface="Comic Sans MS" pitchFamily="66" charset="0"/>
              </a:rPr>
              <a:t>menandai</a:t>
            </a:r>
            <a:r>
              <a:rPr lang="en-US" sz="2800" b="1" dirty="0">
                <a:solidFill>
                  <a:srgbClr val="002060"/>
                </a:solidFill>
                <a:latin typeface="Comic Sans MS" pitchFamily="66" charset="0"/>
              </a:rPr>
              <a:t> </a:t>
            </a:r>
            <a:r>
              <a:rPr lang="en-US" sz="2800" b="1" dirty="0" err="1">
                <a:solidFill>
                  <a:srgbClr val="002060"/>
                </a:solidFill>
                <a:latin typeface="Comic Sans MS" pitchFamily="66" charset="0"/>
              </a:rPr>
              <a:t>atau</a:t>
            </a:r>
            <a:r>
              <a:rPr lang="en-US" sz="2800" b="1" dirty="0">
                <a:solidFill>
                  <a:srgbClr val="002060"/>
                </a:solidFill>
                <a:latin typeface="Comic Sans MS" pitchFamily="66" charset="0"/>
              </a:rPr>
              <a:t> </a:t>
            </a:r>
            <a:r>
              <a:rPr lang="en-US" sz="2800" b="1" i="1" dirty="0" err="1">
                <a:solidFill>
                  <a:srgbClr val="FF0000"/>
                </a:solidFill>
                <a:latin typeface="Comic Sans MS" pitchFamily="66" charset="0"/>
              </a:rPr>
              <a:t>mengukir</a:t>
            </a:r>
            <a:r>
              <a:rPr lang="en-US" sz="2800" b="1" dirty="0">
                <a:solidFill>
                  <a:srgbClr val="002060"/>
                </a:solidFill>
                <a:latin typeface="Comic Sans MS" pitchFamily="66" charset="0"/>
              </a:rPr>
              <a:t>, yang </a:t>
            </a:r>
            <a:r>
              <a:rPr lang="en-US" sz="2800" b="1" dirty="0" err="1">
                <a:solidFill>
                  <a:srgbClr val="002060"/>
                </a:solidFill>
                <a:latin typeface="Comic Sans MS" pitchFamily="66" charset="0"/>
              </a:rPr>
              <a:t>memfokuskan</a:t>
            </a:r>
            <a:r>
              <a:rPr lang="en-US" sz="2800" b="1" dirty="0">
                <a:solidFill>
                  <a:srgbClr val="002060"/>
                </a:solidFill>
                <a:latin typeface="Comic Sans MS" pitchFamily="66" charset="0"/>
              </a:rPr>
              <a:t> </a:t>
            </a:r>
            <a:r>
              <a:rPr lang="en-US" sz="2800" b="1" dirty="0" err="1">
                <a:solidFill>
                  <a:srgbClr val="002060"/>
                </a:solidFill>
                <a:latin typeface="Comic Sans MS" pitchFamily="66" charset="0"/>
              </a:rPr>
              <a:t>bagaimana</a:t>
            </a:r>
            <a:r>
              <a:rPr lang="en-US" sz="2800" b="1" dirty="0">
                <a:solidFill>
                  <a:srgbClr val="002060"/>
                </a:solidFill>
                <a:latin typeface="Comic Sans MS" pitchFamily="66" charset="0"/>
              </a:rPr>
              <a:t> </a:t>
            </a:r>
            <a:r>
              <a:rPr lang="en-US" sz="2800" b="1" dirty="0" err="1">
                <a:solidFill>
                  <a:srgbClr val="002060"/>
                </a:solidFill>
                <a:latin typeface="Comic Sans MS" pitchFamily="66" charset="0"/>
              </a:rPr>
              <a:t>mengaplikasikan</a:t>
            </a:r>
            <a:r>
              <a:rPr lang="en-US" sz="2800" b="1" dirty="0">
                <a:solidFill>
                  <a:srgbClr val="002060"/>
                </a:solidFill>
                <a:latin typeface="Comic Sans MS" pitchFamily="66" charset="0"/>
              </a:rPr>
              <a:t> </a:t>
            </a:r>
            <a:r>
              <a:rPr lang="en-US" sz="2800" b="1" i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mic Sans MS" pitchFamily="66" charset="0"/>
              </a:rPr>
              <a:t>nilai</a:t>
            </a:r>
            <a:r>
              <a:rPr lang="en-US" sz="2800" b="1" i="1" dirty="0">
                <a:solidFill>
                  <a:schemeClr val="tx2">
                    <a:lumMod val="60000"/>
                    <a:lumOff val="40000"/>
                  </a:schemeClr>
                </a:solidFill>
                <a:latin typeface="Comic Sans MS" pitchFamily="66" charset="0"/>
              </a:rPr>
              <a:t> </a:t>
            </a:r>
            <a:r>
              <a:rPr lang="en-US" sz="2800" b="1" i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mic Sans MS" pitchFamily="66" charset="0"/>
              </a:rPr>
              <a:t>kebaikan</a:t>
            </a:r>
            <a:r>
              <a:rPr lang="en-US" sz="2800" b="1" i="1" dirty="0">
                <a:solidFill>
                  <a:schemeClr val="tx2">
                    <a:lumMod val="60000"/>
                    <a:lumOff val="40000"/>
                  </a:schemeClr>
                </a:solidFill>
                <a:latin typeface="Comic Sans MS" pitchFamily="66" charset="0"/>
              </a:rPr>
              <a:t> </a:t>
            </a:r>
            <a:r>
              <a:rPr lang="en-US" sz="2800" b="1" dirty="0" err="1">
                <a:solidFill>
                  <a:srgbClr val="002060"/>
                </a:solidFill>
                <a:latin typeface="Comic Sans MS" pitchFamily="66" charset="0"/>
              </a:rPr>
              <a:t>dalam</a:t>
            </a:r>
            <a:r>
              <a:rPr lang="en-US" sz="2800" b="1" dirty="0">
                <a:solidFill>
                  <a:srgbClr val="002060"/>
                </a:solidFill>
                <a:latin typeface="Comic Sans MS" pitchFamily="66" charset="0"/>
              </a:rPr>
              <a:t> </a:t>
            </a:r>
            <a:r>
              <a:rPr lang="en-US" sz="2800" b="1" dirty="0" err="1">
                <a:solidFill>
                  <a:srgbClr val="002060"/>
                </a:solidFill>
                <a:latin typeface="Comic Sans MS" pitchFamily="66" charset="0"/>
              </a:rPr>
              <a:t>bentuk</a:t>
            </a:r>
            <a:r>
              <a:rPr lang="en-US" sz="2800" b="1" dirty="0">
                <a:solidFill>
                  <a:srgbClr val="002060"/>
                </a:solidFill>
                <a:latin typeface="Comic Sans MS" pitchFamily="66" charset="0"/>
              </a:rPr>
              <a:t> </a:t>
            </a:r>
            <a:r>
              <a:rPr lang="en-US" sz="2800" b="1" i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mic Sans MS" pitchFamily="66" charset="0"/>
              </a:rPr>
              <a:t>tindakan</a:t>
            </a:r>
            <a:r>
              <a:rPr lang="en-US" sz="2800" b="1" dirty="0">
                <a:solidFill>
                  <a:srgbClr val="002060"/>
                </a:solidFill>
                <a:latin typeface="Comic Sans MS" pitchFamily="66" charset="0"/>
              </a:rPr>
              <a:t> </a:t>
            </a:r>
            <a:r>
              <a:rPr lang="en-US" sz="2800" b="1" dirty="0" err="1">
                <a:solidFill>
                  <a:srgbClr val="002060"/>
                </a:solidFill>
                <a:latin typeface="Comic Sans MS" pitchFamily="66" charset="0"/>
              </a:rPr>
              <a:t>atau</a:t>
            </a:r>
            <a:r>
              <a:rPr lang="en-US" sz="2800" b="1" dirty="0">
                <a:solidFill>
                  <a:srgbClr val="002060"/>
                </a:solidFill>
                <a:latin typeface="Comic Sans MS" pitchFamily="66" charset="0"/>
              </a:rPr>
              <a:t> </a:t>
            </a:r>
            <a:r>
              <a:rPr lang="en-US" sz="2800" b="1" i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mic Sans MS" pitchFamily="66" charset="0"/>
              </a:rPr>
              <a:t>tingkah</a:t>
            </a:r>
            <a:r>
              <a:rPr lang="en-US" sz="2800" b="1" i="1" dirty="0">
                <a:solidFill>
                  <a:schemeClr val="tx2">
                    <a:lumMod val="60000"/>
                    <a:lumOff val="40000"/>
                  </a:schemeClr>
                </a:solidFill>
                <a:latin typeface="Comic Sans MS" pitchFamily="66" charset="0"/>
              </a:rPr>
              <a:t> </a:t>
            </a:r>
            <a:r>
              <a:rPr lang="en-US" sz="2800" b="1" i="1" dirty="0" err="1" smtClean="0">
                <a:solidFill>
                  <a:schemeClr val="tx2">
                    <a:lumMod val="60000"/>
                    <a:lumOff val="40000"/>
                  </a:schemeClr>
                </a:solidFill>
                <a:latin typeface="Comic Sans MS" pitchFamily="66" charset="0"/>
              </a:rPr>
              <a:t>laku</a:t>
            </a:r>
            <a:r>
              <a:rPr lang="en-US" sz="2800" b="1" dirty="0" smtClean="0">
                <a:solidFill>
                  <a:srgbClr val="002060"/>
                </a:solidFill>
                <a:latin typeface="Comic Sans MS" pitchFamily="66" charset="0"/>
              </a:rPr>
              <a:t>.</a:t>
            </a:r>
          </a:p>
          <a:p>
            <a:pPr marL="0" indent="0" eaLnBrk="1" fontAlgn="auto" hangingPunct="1"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None/>
              <a:defRPr/>
            </a:pPr>
            <a:endParaRPr lang="en-US" sz="2800" dirty="0">
              <a:latin typeface="Tempus Sans ITC" pitchFamily="82" charset="0"/>
            </a:endParaRPr>
          </a:p>
          <a:p>
            <a:pPr marL="182880" indent="-182880" eaLnBrk="1" fontAlgn="auto" hangingPunct="1"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Arial" pitchFamily="34" charset="0"/>
              <a:buChar char="•"/>
              <a:defRPr/>
            </a:pPr>
            <a:r>
              <a:rPr lang="en-US" sz="2800" dirty="0">
                <a:latin typeface="Verdana"/>
              </a:rPr>
              <a:t> </a:t>
            </a:r>
            <a:endParaRPr lang="en-US" sz="2800" b="1" dirty="0">
              <a:solidFill>
                <a:srgbClr val="7030A0"/>
              </a:solidFill>
              <a:latin typeface="Verdana"/>
            </a:endParaRPr>
          </a:p>
          <a:p>
            <a:pPr marL="182880" indent="-182880" eaLnBrk="1" fontAlgn="auto" hangingPunct="1"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Arial" pitchFamily="34" charset="0"/>
              <a:buChar char="•"/>
              <a:defRPr/>
            </a:pPr>
            <a:endParaRPr lang="en-US" sz="2800" dirty="0">
              <a:solidFill>
                <a:schemeClr val="tx1">
                  <a:lumMod val="85000"/>
                </a:schemeClr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514600" y="838200"/>
            <a:ext cx="5093061" cy="646331"/>
          </a:xfrm>
          <a:prstGeom prst="rect">
            <a:avLst/>
          </a:prstGeom>
          <a:solidFill>
            <a:srgbClr val="990099"/>
          </a:solidFill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3600" dirty="0">
                <a:solidFill>
                  <a:srgbClr val="99FF66"/>
                </a:solidFill>
                <a:latin typeface="Comic Sans MS" pitchFamily="66" charset="0"/>
              </a:rPr>
              <a:t>DEFINISI KARAKTER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:\Users\kurniawan\Downloads\logo kersen\mbs cover3.jpg"/>
          <p:cNvPicPr>
            <a:picLocks noChangeAspect="1" noChangeArrowheads="1"/>
          </p:cNvPicPr>
          <p:nvPr/>
        </p:nvPicPr>
        <p:blipFill>
          <a:blip r:embed="rId3"/>
          <a:srcRect l="3532" t="4307" r="3753" b="16016"/>
          <a:stretch>
            <a:fillRect/>
          </a:stretch>
        </p:blipFill>
        <p:spPr bwMode="auto">
          <a:xfrm>
            <a:off x="0" y="-1"/>
            <a:ext cx="9906000" cy="6858001"/>
          </a:xfrm>
          <a:prstGeom prst="rect">
            <a:avLst/>
          </a:prstGeom>
          <a:noFill/>
        </p:spPr>
      </p:pic>
      <p:pic>
        <p:nvPicPr>
          <p:cNvPr id="245762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271505" y="402373"/>
            <a:ext cx="7262895" cy="50840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 descr="C:\Users\kurniawan\Downloads\logo kersen\mb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3189765"/>
            <a:ext cx="9906000" cy="3668235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540157" y="5257800"/>
            <a:ext cx="472558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 smtClean="0"/>
              <a:t>Otak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manusia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terbagi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dua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belahan</a:t>
            </a:r>
            <a:r>
              <a:rPr lang="en-US" sz="2400" b="1" dirty="0" smtClean="0"/>
              <a:t> ,</a:t>
            </a:r>
          </a:p>
          <a:p>
            <a:r>
              <a:rPr lang="en-US" sz="2400" b="1" dirty="0" smtClean="0"/>
              <a:t> </a:t>
            </a:r>
            <a:r>
              <a:rPr lang="en-US" sz="2400" b="1" dirty="0" err="1" smtClean="0"/>
              <a:t>belahan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kanan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dan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belahan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kiri</a:t>
            </a:r>
            <a:r>
              <a:rPr lang="en-US" sz="2400" b="1" dirty="0" smtClean="0">
                <a:solidFill>
                  <a:schemeClr val="bg1"/>
                </a:solidFill>
              </a:rPr>
              <a:t> 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7111738" y="4775890"/>
            <a:ext cx="131478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http://www.blisstree.com</a:t>
            </a:r>
            <a:r>
              <a:rPr lang="en-US" sz="800" dirty="0"/>
              <a:t>/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9067800" y="762000"/>
            <a:ext cx="838201" cy="6617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10</a:t>
            </a:r>
            <a:endParaRPr lang="en-US" sz="28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:\Users\kurniawan\Downloads\logo kersen\mbs cover3.jpg"/>
          <p:cNvPicPr>
            <a:picLocks noChangeAspect="1" noChangeArrowheads="1"/>
          </p:cNvPicPr>
          <p:nvPr/>
        </p:nvPicPr>
        <p:blipFill>
          <a:blip r:embed="rId2"/>
          <a:srcRect l="3532" t="4307" r="3753" b="16016"/>
          <a:stretch>
            <a:fillRect/>
          </a:stretch>
        </p:blipFill>
        <p:spPr bwMode="auto">
          <a:xfrm>
            <a:off x="0" y="-1"/>
            <a:ext cx="9906000" cy="6858001"/>
          </a:xfrm>
          <a:prstGeom prst="rect">
            <a:avLst/>
          </a:prstGeom>
          <a:noFill/>
        </p:spPr>
      </p:pic>
      <p:sp>
        <p:nvSpPr>
          <p:cNvPr id="12" name="Rounded Rectangle 11"/>
          <p:cNvSpPr/>
          <p:nvPr/>
        </p:nvSpPr>
        <p:spPr>
          <a:xfrm>
            <a:off x="9191010" y="762000"/>
            <a:ext cx="714991" cy="6617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12</a:t>
            </a:r>
            <a:endParaRPr lang="en-US" sz="28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pic>
        <p:nvPicPr>
          <p:cNvPr id="13" name="Picture 3" descr="C:\Users\kurniawan\Downloads\logo kersen\mb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3189765"/>
            <a:ext cx="9906000" cy="3668235"/>
          </a:xfrm>
          <a:prstGeom prst="rect">
            <a:avLst/>
          </a:prstGeom>
          <a:noFill/>
        </p:spPr>
      </p:pic>
      <p:pic>
        <p:nvPicPr>
          <p:cNvPr id="11273" name="Picture 9" descr="C:\Users\USER\Pictures\batu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563889" y="2971800"/>
            <a:ext cx="2294023" cy="1490958"/>
          </a:xfrm>
          <a:prstGeom prst="rect">
            <a:avLst/>
          </a:prstGeom>
          <a:noFill/>
        </p:spPr>
      </p:pic>
      <p:pic>
        <p:nvPicPr>
          <p:cNvPr id="11274" name="Picture 10" descr="C:\Users\USER\Pictures\besi 2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953000" y="914400"/>
            <a:ext cx="2385783" cy="1905000"/>
          </a:xfrm>
          <a:prstGeom prst="rect">
            <a:avLst/>
          </a:prstGeom>
          <a:noFill/>
        </p:spPr>
      </p:pic>
      <p:pic>
        <p:nvPicPr>
          <p:cNvPr id="11275" name="Picture 11" descr="C:\Users\USER\Pictures\kayu.jp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563889" y="914400"/>
            <a:ext cx="2294023" cy="1905000"/>
          </a:xfrm>
          <a:prstGeom prst="rect">
            <a:avLst/>
          </a:prstGeom>
          <a:noFill/>
        </p:spPr>
      </p:pic>
      <p:pic>
        <p:nvPicPr>
          <p:cNvPr id="14" name="Picture 14" descr="C:\Users\USER\Pictures\BAHAN.jpg"/>
          <p:cNvPicPr>
            <a:picLocks noChangeAspect="1" noChangeArrowheads="1"/>
          </p:cNvPicPr>
          <p:nvPr/>
        </p:nvPicPr>
        <p:blipFill>
          <a:blip r:embed="rId7"/>
          <a:srcRect l="23077"/>
          <a:stretch>
            <a:fillRect/>
          </a:stretch>
        </p:blipFill>
        <p:spPr bwMode="auto">
          <a:xfrm>
            <a:off x="4953000" y="2971801"/>
            <a:ext cx="2431664" cy="1490958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412750" y="4572000"/>
            <a:ext cx="89979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MENGENALI WATAK BAGAIKAN MENGENALI JENIS BAHAN DASAR SEBUAH PRODUK YANG AKAN DIBUAT SEHINGGA DAPAT DIGUNAKAN </a:t>
            </a:r>
          </a:p>
          <a:p>
            <a:pPr algn="ctr"/>
            <a:r>
              <a:rPr lang="en-US" b="1" dirty="0" smtClean="0"/>
              <a:t>PERALATAN YANG TEPAT</a:t>
            </a:r>
            <a:endParaRPr lang="en-US" b="1" dirty="0"/>
          </a:p>
        </p:txBody>
      </p:sp>
      <p:sp>
        <p:nvSpPr>
          <p:cNvPr id="3" name="TextBox 2"/>
          <p:cNvSpPr txBox="1"/>
          <p:nvPr/>
        </p:nvSpPr>
        <p:spPr>
          <a:xfrm>
            <a:off x="4114800" y="1066800"/>
            <a:ext cx="7028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KAYU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629400" y="1066800"/>
            <a:ext cx="5943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BESI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667000" y="3048000"/>
            <a:ext cx="698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BATU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324600" y="4126468"/>
            <a:ext cx="953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PLASTIK</a:t>
            </a:r>
            <a:endParaRPr lang="en-US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3" descr="C:\Users\kurniawan\Downloads\logo kersen\mbs cover3.jpg"/>
          <p:cNvPicPr>
            <a:picLocks noChangeAspect="1" noChangeArrowheads="1"/>
          </p:cNvPicPr>
          <p:nvPr/>
        </p:nvPicPr>
        <p:blipFill>
          <a:blip r:embed="rId2"/>
          <a:srcRect l="3532" t="4307" r="3753" b="16016"/>
          <a:stretch>
            <a:fillRect/>
          </a:stretch>
        </p:blipFill>
        <p:spPr bwMode="auto">
          <a:xfrm>
            <a:off x="0" y="-1"/>
            <a:ext cx="9906000" cy="6858001"/>
          </a:xfrm>
          <a:prstGeom prst="rect">
            <a:avLst/>
          </a:prstGeom>
          <a:noFill/>
        </p:spPr>
      </p:pic>
      <p:grpSp>
        <p:nvGrpSpPr>
          <p:cNvPr id="2" name="Group 25"/>
          <p:cNvGrpSpPr/>
          <p:nvPr/>
        </p:nvGrpSpPr>
        <p:grpSpPr>
          <a:xfrm>
            <a:off x="1066800" y="609600"/>
            <a:ext cx="7543800" cy="4861683"/>
            <a:chOff x="685800" y="762000"/>
            <a:chExt cx="7962900" cy="5131777"/>
          </a:xfrm>
        </p:grpSpPr>
        <p:pic>
          <p:nvPicPr>
            <p:cNvPr id="12290" name="Picture 2" descr="C:\Users\USER\Pictures\gergaji-kayu-stanley.jp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3048000" y="1008357"/>
              <a:ext cx="2667000" cy="738553"/>
            </a:xfrm>
            <a:prstGeom prst="rect">
              <a:avLst/>
            </a:prstGeom>
            <a:noFill/>
          </p:spPr>
        </p:pic>
        <p:pic>
          <p:nvPicPr>
            <p:cNvPr id="12291" name="Picture 3" descr="C:\Users\USER\Pictures\kayu 2.jp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743700" y="762000"/>
              <a:ext cx="1905000" cy="1231267"/>
            </a:xfrm>
            <a:prstGeom prst="rect">
              <a:avLst/>
            </a:prstGeom>
            <a:noFill/>
          </p:spPr>
        </p:pic>
        <p:pic>
          <p:nvPicPr>
            <p:cNvPr id="12292" name="Picture 4" descr="C:\Users\USER\Pictures\kayu.jpg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685800" y="770551"/>
              <a:ext cx="1295400" cy="1214165"/>
            </a:xfrm>
            <a:prstGeom prst="rect">
              <a:avLst/>
            </a:prstGeom>
            <a:noFill/>
          </p:spPr>
        </p:pic>
        <p:pic>
          <p:nvPicPr>
            <p:cNvPr id="12293" name="Picture 5" descr="C:\Users\USER\Pictures\MEJA BESI 1.jp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6745069" y="2171700"/>
              <a:ext cx="1902263" cy="1166455"/>
            </a:xfrm>
            <a:prstGeom prst="rect">
              <a:avLst/>
            </a:prstGeom>
            <a:noFill/>
          </p:spPr>
        </p:pic>
        <p:pic>
          <p:nvPicPr>
            <p:cNvPr id="12295" name="Picture 7" descr="C:\Users\USER\Pictures\besi 2.jpg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685800" y="2178163"/>
              <a:ext cx="1295400" cy="1153528"/>
            </a:xfrm>
            <a:prstGeom prst="rect">
              <a:avLst/>
            </a:prstGeom>
            <a:noFill/>
          </p:spPr>
        </p:pic>
        <p:pic>
          <p:nvPicPr>
            <p:cNvPr id="12296" name="Picture 8" descr="C:\Users\USER\Pictures\GERGAJI BESI.jpeg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3116902" y="2231785"/>
              <a:ext cx="2529196" cy="1046284"/>
            </a:xfrm>
            <a:prstGeom prst="rect">
              <a:avLst/>
            </a:prstGeom>
            <a:noFill/>
          </p:spPr>
        </p:pic>
        <p:pic>
          <p:nvPicPr>
            <p:cNvPr id="12301" name="Picture 13" descr="C:\Users\USER\Pictures\PLASTIK 3.jpg"/>
            <p:cNvPicPr>
              <a:picLocks noChangeAspect="1" noChangeArrowheads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 bwMode="auto">
            <a:xfrm>
              <a:off x="6924347" y="3352800"/>
              <a:ext cx="1543707" cy="1424960"/>
            </a:xfrm>
            <a:prstGeom prst="rect">
              <a:avLst/>
            </a:prstGeom>
            <a:noFill/>
          </p:spPr>
        </p:pic>
        <p:pic>
          <p:nvPicPr>
            <p:cNvPr id="12302" name="Picture 14" descr="C:\Users\USER\Pictures\BAHAN.jpg"/>
            <p:cNvPicPr>
              <a:picLocks noChangeAspect="1" noChangeArrowheads="1"/>
            </p:cNvPicPr>
            <p:nvPr/>
          </p:nvPicPr>
          <p:blipFill>
            <a:blip r:embed="rId10" cstate="print"/>
            <a:srcRect l="18750" r="13976"/>
            <a:stretch>
              <a:fillRect/>
            </a:stretch>
          </p:blipFill>
          <p:spPr bwMode="auto">
            <a:xfrm>
              <a:off x="685800" y="3477428"/>
              <a:ext cx="1295400" cy="1175704"/>
            </a:xfrm>
            <a:prstGeom prst="rect">
              <a:avLst/>
            </a:prstGeom>
            <a:noFill/>
          </p:spPr>
        </p:pic>
        <p:pic>
          <p:nvPicPr>
            <p:cNvPr id="12303" name="Picture 15" descr="C:\Users\USER\Pictures\gergaji plastik.jpg"/>
            <p:cNvPicPr>
              <a:picLocks noChangeAspect="1" noChangeArrowheads="1"/>
            </p:cNvPicPr>
            <p:nvPr/>
          </p:nvPicPr>
          <p:blipFill>
            <a:blip r:embed="rId11"/>
            <a:srcRect/>
            <a:stretch>
              <a:fillRect/>
            </a:stretch>
          </p:blipFill>
          <p:spPr bwMode="auto">
            <a:xfrm>
              <a:off x="3131344" y="3572911"/>
              <a:ext cx="2500313" cy="984739"/>
            </a:xfrm>
            <a:prstGeom prst="rect">
              <a:avLst/>
            </a:prstGeom>
            <a:noFill/>
          </p:spPr>
        </p:pic>
        <p:pic>
          <p:nvPicPr>
            <p:cNvPr id="12308" name="Picture 20" descr="C:\Users\USER\Pictures\MEJA BATU 1.jpg"/>
            <p:cNvPicPr>
              <a:picLocks noChangeAspect="1" noChangeArrowheads="1"/>
            </p:cNvPicPr>
            <p:nvPr/>
          </p:nvPicPr>
          <p:blipFill>
            <a:blip r:embed="rId12" cstate="print"/>
            <a:srcRect/>
            <a:stretch>
              <a:fillRect/>
            </a:stretch>
          </p:blipFill>
          <p:spPr bwMode="auto">
            <a:xfrm>
              <a:off x="6747192" y="4737588"/>
              <a:ext cx="1898016" cy="1143000"/>
            </a:xfrm>
            <a:prstGeom prst="rect">
              <a:avLst/>
            </a:prstGeom>
            <a:noFill/>
          </p:spPr>
        </p:pic>
        <p:pic>
          <p:nvPicPr>
            <p:cNvPr id="12310" name="Picture 22" descr="C:\Users\USER\Pictures\ALAT PAHAT BATU.jpg"/>
            <p:cNvPicPr>
              <a:picLocks noChangeAspect="1" noChangeArrowheads="1"/>
            </p:cNvPicPr>
            <p:nvPr/>
          </p:nvPicPr>
          <p:blipFill>
            <a:blip r:embed="rId13" cstate="print"/>
            <a:srcRect/>
            <a:stretch>
              <a:fillRect/>
            </a:stretch>
          </p:blipFill>
          <p:spPr bwMode="auto">
            <a:xfrm>
              <a:off x="3535506" y="4724400"/>
              <a:ext cx="1691988" cy="1169377"/>
            </a:xfrm>
            <a:prstGeom prst="rect">
              <a:avLst/>
            </a:prstGeom>
            <a:noFill/>
          </p:spPr>
        </p:pic>
        <p:pic>
          <p:nvPicPr>
            <p:cNvPr id="12312" name="Picture 24" descr="C:\Users\USER\Pictures\batu.jpg"/>
            <p:cNvPicPr>
              <a:picLocks noChangeAspect="1" noChangeArrowheads="1"/>
            </p:cNvPicPr>
            <p:nvPr/>
          </p:nvPicPr>
          <p:blipFill>
            <a:blip r:embed="rId14"/>
            <a:srcRect l="9524" r="9524"/>
            <a:stretch>
              <a:fillRect/>
            </a:stretch>
          </p:blipFill>
          <p:spPr bwMode="auto">
            <a:xfrm>
              <a:off x="685800" y="4755886"/>
              <a:ext cx="1295400" cy="1106405"/>
            </a:xfrm>
            <a:prstGeom prst="rect">
              <a:avLst/>
            </a:prstGeom>
            <a:noFill/>
          </p:spPr>
        </p:pic>
        <p:sp>
          <p:nvSpPr>
            <p:cNvPr id="14" name="Right Arrow 13"/>
            <p:cNvSpPr/>
            <p:nvPr/>
          </p:nvSpPr>
          <p:spPr>
            <a:xfrm>
              <a:off x="2286000" y="5194788"/>
              <a:ext cx="495300" cy="228600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ight Arrow 14"/>
            <p:cNvSpPr/>
            <p:nvPr/>
          </p:nvSpPr>
          <p:spPr>
            <a:xfrm>
              <a:off x="2286000" y="2640627"/>
              <a:ext cx="495300" cy="228600"/>
            </a:xfrm>
            <a:prstGeom prst="rightArrow">
              <a:avLst/>
            </a:prstGeom>
            <a:solidFill>
              <a:srgbClr val="FFFF9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ight Arrow 16"/>
            <p:cNvSpPr/>
            <p:nvPr/>
          </p:nvSpPr>
          <p:spPr>
            <a:xfrm>
              <a:off x="2286000" y="3950980"/>
              <a:ext cx="495300" cy="228600"/>
            </a:xfrm>
            <a:prstGeom prst="rightArrow">
              <a:avLst/>
            </a:prstGeom>
            <a:solidFill>
              <a:srgbClr val="99FF6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ight Arrow 18"/>
            <p:cNvSpPr/>
            <p:nvPr/>
          </p:nvSpPr>
          <p:spPr>
            <a:xfrm>
              <a:off x="2286000" y="1263333"/>
              <a:ext cx="495300" cy="228600"/>
            </a:xfrm>
            <a:prstGeom prst="rightArrow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ight Arrow 21"/>
            <p:cNvSpPr/>
            <p:nvPr/>
          </p:nvSpPr>
          <p:spPr>
            <a:xfrm>
              <a:off x="5918200" y="5194788"/>
              <a:ext cx="495300" cy="228600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ight Arrow 22"/>
            <p:cNvSpPr/>
            <p:nvPr/>
          </p:nvSpPr>
          <p:spPr>
            <a:xfrm>
              <a:off x="5918200" y="2640627"/>
              <a:ext cx="495300" cy="228600"/>
            </a:xfrm>
            <a:prstGeom prst="rightArrow">
              <a:avLst/>
            </a:prstGeom>
            <a:solidFill>
              <a:srgbClr val="FFFF9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ight Arrow 23"/>
            <p:cNvSpPr/>
            <p:nvPr/>
          </p:nvSpPr>
          <p:spPr>
            <a:xfrm>
              <a:off x="5918200" y="3950980"/>
              <a:ext cx="495300" cy="228600"/>
            </a:xfrm>
            <a:prstGeom prst="rightArrow">
              <a:avLst/>
            </a:prstGeom>
            <a:solidFill>
              <a:srgbClr val="99FF6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ight Arrow 24"/>
            <p:cNvSpPr/>
            <p:nvPr/>
          </p:nvSpPr>
          <p:spPr>
            <a:xfrm>
              <a:off x="5918200" y="1263333"/>
              <a:ext cx="495300" cy="228600"/>
            </a:xfrm>
            <a:prstGeom prst="rightArrow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" name="Rounded Rectangle 27"/>
          <p:cNvSpPr/>
          <p:nvPr/>
        </p:nvSpPr>
        <p:spPr>
          <a:xfrm>
            <a:off x="9191010" y="762000"/>
            <a:ext cx="714991" cy="6617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13</a:t>
            </a:r>
            <a:endParaRPr lang="en-US" sz="28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pic>
        <p:nvPicPr>
          <p:cNvPr id="29" name="Picture 3" descr="C:\Users\kurniawan\Downloads\logo kersen\mb.png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0" y="3189765"/>
            <a:ext cx="9906000" cy="3668235"/>
          </a:xfrm>
          <a:prstGeom prst="rect">
            <a:avLst/>
          </a:prstGeom>
          <a:noFill/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 descr="C:\Users\kurniawan\Downloads\logo kersen\mbs cover3.jpg"/>
          <p:cNvPicPr>
            <a:picLocks noChangeAspect="1" noChangeArrowheads="1"/>
          </p:cNvPicPr>
          <p:nvPr/>
        </p:nvPicPr>
        <p:blipFill>
          <a:blip r:embed="rId2"/>
          <a:srcRect l="3532" t="4307" r="3753" b="16016"/>
          <a:stretch>
            <a:fillRect/>
          </a:stretch>
        </p:blipFill>
        <p:spPr bwMode="auto">
          <a:xfrm>
            <a:off x="0" y="-1"/>
            <a:ext cx="9906000" cy="6858001"/>
          </a:xfrm>
          <a:prstGeom prst="rect">
            <a:avLst/>
          </a:prstGeom>
          <a:noFill/>
        </p:spPr>
      </p:pic>
      <p:grpSp>
        <p:nvGrpSpPr>
          <p:cNvPr id="2" name="Group 10"/>
          <p:cNvGrpSpPr/>
          <p:nvPr/>
        </p:nvGrpSpPr>
        <p:grpSpPr>
          <a:xfrm>
            <a:off x="1028769" y="450494"/>
            <a:ext cx="7810431" cy="5340707"/>
            <a:chOff x="419169" y="394855"/>
            <a:chExt cx="8337550" cy="5701146"/>
          </a:xfrm>
        </p:grpSpPr>
        <p:pic>
          <p:nvPicPr>
            <p:cNvPr id="4" name="Picture 5" descr="C:\Users\USER\Pictures\sanguininls.jp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19169" y="394855"/>
              <a:ext cx="8337550" cy="5691060"/>
            </a:xfrm>
            <a:prstGeom prst="rect">
              <a:avLst/>
            </a:prstGeom>
            <a:noFill/>
          </p:spPr>
        </p:pic>
        <p:sp>
          <p:nvSpPr>
            <p:cNvPr id="5" name="Rectangle 4"/>
            <p:cNvSpPr/>
            <p:nvPr/>
          </p:nvSpPr>
          <p:spPr>
            <a:xfrm>
              <a:off x="4457700" y="4794518"/>
              <a:ext cx="4292600" cy="1301483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400" b="1" dirty="0">
                <a:solidFill>
                  <a:schemeClr val="bg1"/>
                </a:solidFill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608243" y="5119888"/>
              <a:ext cx="4139707" cy="3942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latin typeface="Comic Sans MS" pitchFamily="66" charset="0"/>
                </a:rPr>
                <a:t>BERWATAK </a:t>
              </a:r>
              <a:r>
                <a:rPr lang="en-US" sz="1600" b="1" dirty="0" smtClean="0">
                  <a:latin typeface="Comic Sans MS" pitchFamily="66" charset="0"/>
                </a:rPr>
                <a:t>APAKAH</a:t>
              </a:r>
              <a:r>
                <a:rPr lang="en-US" b="1" dirty="0" smtClean="0">
                  <a:latin typeface="Comic Sans MS" pitchFamily="66" charset="0"/>
                </a:rPr>
                <a:t> ANAK INI?</a:t>
              </a:r>
              <a:endParaRPr lang="en-US" b="1" dirty="0">
                <a:latin typeface="Comic Sans MS" pitchFamily="66" charset="0"/>
              </a:endParaRPr>
            </a:p>
          </p:txBody>
        </p:sp>
      </p:grpSp>
      <p:sp>
        <p:nvSpPr>
          <p:cNvPr id="8" name="Rounded Rectangle 7"/>
          <p:cNvSpPr/>
          <p:nvPr/>
        </p:nvSpPr>
        <p:spPr>
          <a:xfrm>
            <a:off x="9191010" y="762000"/>
            <a:ext cx="714991" cy="6617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14</a:t>
            </a:r>
            <a:endParaRPr lang="en-US" sz="28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pic>
        <p:nvPicPr>
          <p:cNvPr id="13" name="Picture 3" descr="C:\Users\kurniawan\Downloads\logo kersen\mb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3189765"/>
            <a:ext cx="9906000" cy="3668235"/>
          </a:xfrm>
          <a:prstGeom prst="rect">
            <a:avLst/>
          </a:prstGeom>
          <a:noFill/>
        </p:spPr>
      </p:pic>
    </p:spTree>
  </p:cSld>
  <p:clrMapOvr>
    <a:masterClrMapping/>
  </p:clrMapOvr>
  <p:transition>
    <p:wedg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 descr="C:\Users\kurniawan\Downloads\logo kersen\mbs cover3.jpg"/>
          <p:cNvPicPr>
            <a:picLocks noChangeAspect="1" noChangeArrowheads="1"/>
          </p:cNvPicPr>
          <p:nvPr/>
        </p:nvPicPr>
        <p:blipFill>
          <a:blip r:embed="rId2"/>
          <a:srcRect l="3532" t="4307" r="3753" b="16016"/>
          <a:stretch>
            <a:fillRect/>
          </a:stretch>
        </p:blipFill>
        <p:spPr bwMode="auto">
          <a:xfrm>
            <a:off x="0" y="-1"/>
            <a:ext cx="9906000" cy="6858001"/>
          </a:xfrm>
          <a:prstGeom prst="rect">
            <a:avLst/>
          </a:prstGeom>
          <a:noFill/>
        </p:spPr>
      </p:pic>
      <p:sp>
        <p:nvSpPr>
          <p:cNvPr id="8" name="Rounded Rectangle 7"/>
          <p:cNvSpPr/>
          <p:nvPr/>
        </p:nvSpPr>
        <p:spPr>
          <a:xfrm>
            <a:off x="9191010" y="762000"/>
            <a:ext cx="714991" cy="6617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15</a:t>
            </a:r>
            <a:endParaRPr lang="en-US" sz="28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grpSp>
        <p:nvGrpSpPr>
          <p:cNvPr id="2" name="Group 19"/>
          <p:cNvGrpSpPr/>
          <p:nvPr/>
        </p:nvGrpSpPr>
        <p:grpSpPr>
          <a:xfrm>
            <a:off x="1017975" y="457198"/>
            <a:ext cx="7821225" cy="5410202"/>
            <a:chOff x="-1" y="0"/>
            <a:chExt cx="9914228" cy="6858000"/>
          </a:xfrm>
        </p:grpSpPr>
        <p:pic>
          <p:nvPicPr>
            <p:cNvPr id="21" name="Picture 6" descr="C:\Users\USER\Pictures\tatapan-koleris.jp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1" y="0"/>
              <a:ext cx="9914228" cy="6858000"/>
            </a:xfrm>
            <a:prstGeom prst="rect">
              <a:avLst/>
            </a:prstGeom>
            <a:noFill/>
          </p:spPr>
        </p:pic>
        <p:sp>
          <p:nvSpPr>
            <p:cNvPr id="22" name="Rectangle 21"/>
            <p:cNvSpPr/>
            <p:nvPr/>
          </p:nvSpPr>
          <p:spPr>
            <a:xfrm>
              <a:off x="5022760" y="4800600"/>
              <a:ext cx="4883240" cy="152400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5409126" y="5377934"/>
              <a:ext cx="4170021" cy="4291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 smtClean="0">
                  <a:solidFill>
                    <a:schemeClr val="bg1"/>
                  </a:solidFill>
                  <a:latin typeface="Comic Sans MS" pitchFamily="66" charset="0"/>
                </a:rPr>
                <a:t>BERWATAK</a:t>
              </a:r>
              <a:r>
                <a:rPr lang="en-US" sz="1400" b="1" dirty="0" smtClean="0">
                  <a:solidFill>
                    <a:schemeClr val="bg1"/>
                  </a:solidFill>
                  <a:latin typeface="Comic Sans MS" pitchFamily="66" charset="0"/>
                </a:rPr>
                <a:t> APAKAH ANAK INI?</a:t>
              </a:r>
              <a:endParaRPr lang="en-US" sz="1400" b="1" dirty="0">
                <a:solidFill>
                  <a:schemeClr val="bg1"/>
                </a:solidFill>
                <a:latin typeface="Comic Sans MS" pitchFamily="66" charset="0"/>
              </a:endParaRPr>
            </a:p>
          </p:txBody>
        </p:sp>
      </p:grpSp>
      <p:pic>
        <p:nvPicPr>
          <p:cNvPr id="24" name="Picture 3" descr="C:\Users\kurniawan\Downloads\logo kersen\mb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3189765"/>
            <a:ext cx="9906000" cy="3668235"/>
          </a:xfrm>
          <a:prstGeom prst="rect">
            <a:avLst/>
          </a:prstGeom>
          <a:noFill/>
        </p:spPr>
      </p:pic>
    </p:spTree>
  </p:cSld>
  <p:clrMapOvr>
    <a:masterClrMapping/>
  </p:clrMapOvr>
  <p:transition>
    <p:wedg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 descr="C:\Users\kurniawan\Downloads\logo kersen\mbs cover3.jpg"/>
          <p:cNvPicPr>
            <a:picLocks noChangeAspect="1" noChangeArrowheads="1"/>
          </p:cNvPicPr>
          <p:nvPr/>
        </p:nvPicPr>
        <p:blipFill>
          <a:blip r:embed="rId2"/>
          <a:srcRect l="3532" t="4307" r="3753" b="16016"/>
          <a:stretch>
            <a:fillRect/>
          </a:stretch>
        </p:blipFill>
        <p:spPr bwMode="auto">
          <a:xfrm>
            <a:off x="0" y="-1"/>
            <a:ext cx="9906000" cy="6858001"/>
          </a:xfrm>
          <a:prstGeom prst="rect">
            <a:avLst/>
          </a:prstGeom>
          <a:noFill/>
        </p:spPr>
      </p:pic>
      <p:sp>
        <p:nvSpPr>
          <p:cNvPr id="8" name="Rounded Rectangle 7"/>
          <p:cNvSpPr/>
          <p:nvPr/>
        </p:nvSpPr>
        <p:spPr>
          <a:xfrm>
            <a:off x="9191010" y="762000"/>
            <a:ext cx="714991" cy="6617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16</a:t>
            </a:r>
            <a:endParaRPr lang="en-US" sz="28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pic>
        <p:nvPicPr>
          <p:cNvPr id="13" name="Picture 4" descr="C:\Users\USER\Pictures\ph1.jpeg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1024466" y="457200"/>
            <a:ext cx="7814734" cy="5410200"/>
          </a:xfrm>
          <a:prstGeom prst="rect">
            <a:avLst/>
          </a:prstGeom>
          <a:noFill/>
        </p:spPr>
      </p:pic>
      <p:sp>
        <p:nvSpPr>
          <p:cNvPr id="14" name="Rectangle 13"/>
          <p:cNvSpPr/>
          <p:nvPr/>
        </p:nvSpPr>
        <p:spPr>
          <a:xfrm>
            <a:off x="1042104" y="4965700"/>
            <a:ext cx="4558595" cy="9017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1705820" y="5257800"/>
            <a:ext cx="36281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00B050"/>
                </a:solidFill>
                <a:latin typeface="Comic Sans MS" pitchFamily="66" charset="0"/>
              </a:rPr>
              <a:t>BERWATAK APAKAH ANAK INI?</a:t>
            </a:r>
            <a:endParaRPr lang="en-US" sz="1600" b="1" dirty="0">
              <a:solidFill>
                <a:srgbClr val="00B050"/>
              </a:solidFill>
              <a:latin typeface="Comic Sans MS" pitchFamily="66" charset="0"/>
            </a:endParaRPr>
          </a:p>
        </p:txBody>
      </p:sp>
      <p:pic>
        <p:nvPicPr>
          <p:cNvPr id="16" name="Picture 3" descr="C:\Users\kurniawan\Downloads\logo kersen\mb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3189765"/>
            <a:ext cx="9906000" cy="3668235"/>
          </a:xfrm>
          <a:prstGeom prst="rect">
            <a:avLst/>
          </a:prstGeom>
          <a:noFill/>
        </p:spPr>
      </p:pic>
    </p:spTree>
  </p:cSld>
  <p:clrMapOvr>
    <a:masterClrMapping/>
  </p:clrMapOvr>
  <p:transition>
    <p:wedg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 descr="C:\Users\kurniawan\Downloads\logo kersen\mbs cover3.jpg"/>
          <p:cNvPicPr>
            <a:picLocks noChangeAspect="1" noChangeArrowheads="1"/>
          </p:cNvPicPr>
          <p:nvPr/>
        </p:nvPicPr>
        <p:blipFill>
          <a:blip r:embed="rId2"/>
          <a:srcRect l="3532" t="4307" r="3753" b="16016"/>
          <a:stretch>
            <a:fillRect/>
          </a:stretch>
        </p:blipFill>
        <p:spPr bwMode="auto">
          <a:xfrm>
            <a:off x="0" y="-1"/>
            <a:ext cx="9906000" cy="6858001"/>
          </a:xfrm>
          <a:prstGeom prst="rect">
            <a:avLst/>
          </a:prstGeom>
          <a:noFill/>
        </p:spPr>
      </p:pic>
      <p:sp>
        <p:nvSpPr>
          <p:cNvPr id="8" name="Rounded Rectangle 7"/>
          <p:cNvSpPr/>
          <p:nvPr/>
        </p:nvSpPr>
        <p:spPr>
          <a:xfrm>
            <a:off x="9191010" y="762000"/>
            <a:ext cx="714991" cy="6617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17</a:t>
            </a:r>
            <a:endParaRPr lang="en-US" sz="28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pic>
        <p:nvPicPr>
          <p:cNvPr id="12" name="Picture 2" descr="C:\Users\USER\Pictures\tatapan-melankolis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17975" y="457200"/>
            <a:ext cx="7821225" cy="5410200"/>
          </a:xfrm>
          <a:prstGeom prst="rect">
            <a:avLst/>
          </a:prstGeom>
          <a:noFill/>
        </p:spPr>
      </p:pic>
      <p:sp>
        <p:nvSpPr>
          <p:cNvPr id="13" name="Rectangle 12"/>
          <p:cNvSpPr/>
          <p:nvPr/>
        </p:nvSpPr>
        <p:spPr>
          <a:xfrm>
            <a:off x="1017975" y="4114800"/>
            <a:ext cx="3646876" cy="126238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1125377" y="4572000"/>
            <a:ext cx="36752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latin typeface="Comic Sans MS" pitchFamily="66" charset="0"/>
              </a:rPr>
              <a:t>BERWATAK APAKAH ANAK INI?</a:t>
            </a:r>
            <a:endParaRPr lang="en-US" sz="1600" b="1" dirty="0">
              <a:latin typeface="Comic Sans MS" pitchFamily="66" charset="0"/>
            </a:endParaRPr>
          </a:p>
        </p:txBody>
      </p:sp>
      <p:pic>
        <p:nvPicPr>
          <p:cNvPr id="24" name="Picture 3" descr="C:\Users\kurniawan\Downloads\logo kersen\mb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3189765"/>
            <a:ext cx="9906000" cy="3668235"/>
          </a:xfrm>
          <a:prstGeom prst="rect">
            <a:avLst/>
          </a:prstGeom>
          <a:noFill/>
        </p:spPr>
      </p:pic>
    </p:spTree>
  </p:cSld>
  <p:clrMapOvr>
    <a:masterClrMapping/>
  </p:clrMapOvr>
  <p:transition>
    <p:wedg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3" descr="C:\Users\kurniawan\Downloads\logo kersen\mbs cover3.jpg"/>
          <p:cNvPicPr>
            <a:picLocks noChangeAspect="1" noChangeArrowheads="1"/>
          </p:cNvPicPr>
          <p:nvPr/>
        </p:nvPicPr>
        <p:blipFill>
          <a:blip r:embed="rId2"/>
          <a:srcRect l="3532" t="4307" r="3753" b="16016"/>
          <a:stretch>
            <a:fillRect/>
          </a:stretch>
        </p:blipFill>
        <p:spPr bwMode="auto">
          <a:xfrm>
            <a:off x="0" y="-1"/>
            <a:ext cx="9906000" cy="6858001"/>
          </a:xfrm>
          <a:prstGeom prst="rect">
            <a:avLst/>
          </a:prstGeom>
          <a:noFill/>
        </p:spPr>
      </p:pic>
      <p:sp>
        <p:nvSpPr>
          <p:cNvPr id="10" name="Rounded Rectangle 9"/>
          <p:cNvSpPr/>
          <p:nvPr/>
        </p:nvSpPr>
        <p:spPr>
          <a:xfrm>
            <a:off x="9191010" y="762000"/>
            <a:ext cx="714991" cy="6617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18</a:t>
            </a:r>
            <a:endParaRPr lang="en-US" sz="28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grpSp>
        <p:nvGrpSpPr>
          <p:cNvPr id="2" name="Group 7"/>
          <p:cNvGrpSpPr/>
          <p:nvPr/>
        </p:nvGrpSpPr>
        <p:grpSpPr>
          <a:xfrm>
            <a:off x="1600199" y="838200"/>
            <a:ext cx="6655723" cy="4648200"/>
            <a:chOff x="1752600" y="1752600"/>
            <a:chExt cx="5562600" cy="3884789"/>
          </a:xfrm>
        </p:grpSpPr>
        <p:pic>
          <p:nvPicPr>
            <p:cNvPr id="6149" name="Picture 5" descr="C:\Users\USER\Pictures\sanguininls.jp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752600" y="1752600"/>
              <a:ext cx="2667000" cy="1827389"/>
            </a:xfrm>
            <a:prstGeom prst="rect">
              <a:avLst/>
            </a:prstGeom>
            <a:noFill/>
            <a:ln w="57150">
              <a:solidFill>
                <a:srgbClr val="FFC000"/>
              </a:solidFill>
            </a:ln>
          </p:spPr>
        </p:pic>
        <p:pic>
          <p:nvPicPr>
            <p:cNvPr id="6150" name="Picture 6" descr="C:\Users\USER\Pictures\tatapan-koleris.jpg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4648200" y="1752600"/>
              <a:ext cx="2667000" cy="1827389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</p:pic>
        <p:pic>
          <p:nvPicPr>
            <p:cNvPr id="6" name="Picture 2" descr="C:\Users\USER\Pictures\tatapan-melankolis.jpg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4648200" y="3810000"/>
              <a:ext cx="2667000" cy="1827389"/>
            </a:xfrm>
            <a:prstGeom prst="rect">
              <a:avLst/>
            </a:prstGeom>
            <a:noFill/>
            <a:ln w="57150">
              <a:solidFill>
                <a:srgbClr val="00B0F0"/>
              </a:solidFill>
            </a:ln>
          </p:spPr>
        </p:pic>
        <p:pic>
          <p:nvPicPr>
            <p:cNvPr id="7" name="Picture 4" descr="C:\Users\USER\Pictures\ph1.jpeg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1752600" y="3810000"/>
              <a:ext cx="2667000" cy="1827389"/>
            </a:xfrm>
            <a:prstGeom prst="rect">
              <a:avLst/>
            </a:prstGeom>
            <a:noFill/>
            <a:ln w="57150">
              <a:solidFill>
                <a:srgbClr val="99FF66"/>
              </a:solidFill>
            </a:ln>
          </p:spPr>
        </p:pic>
      </p:grpSp>
      <p:pic>
        <p:nvPicPr>
          <p:cNvPr id="11" name="Picture 3" descr="C:\Users\kurniawan\Downloads\logo kersen\mb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0" y="3189765"/>
            <a:ext cx="9906000" cy="3668235"/>
          </a:xfrm>
          <a:prstGeom prst="rect">
            <a:avLst/>
          </a:prstGeom>
          <a:noFill/>
        </p:spPr>
      </p:pic>
    </p:spTree>
  </p:cSld>
  <p:clrMapOvr>
    <a:masterClrMapping/>
  </p:clrMapOvr>
  <p:transition>
    <p:wedg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 descr="C:\Users\kurniawan\Downloads\logo kersen\mbs cover3.jpg"/>
          <p:cNvPicPr>
            <a:picLocks noChangeAspect="1" noChangeArrowheads="1"/>
          </p:cNvPicPr>
          <p:nvPr/>
        </p:nvPicPr>
        <p:blipFill>
          <a:blip r:embed="rId3"/>
          <a:srcRect l="3532" t="4307" r="3753" b="16016"/>
          <a:stretch>
            <a:fillRect/>
          </a:stretch>
        </p:blipFill>
        <p:spPr bwMode="auto">
          <a:xfrm>
            <a:off x="0" y="-1"/>
            <a:ext cx="9906000" cy="6858001"/>
          </a:xfrm>
          <a:prstGeom prst="rect">
            <a:avLst/>
          </a:prstGeom>
          <a:noFill/>
        </p:spPr>
      </p:pic>
      <p:pic>
        <p:nvPicPr>
          <p:cNvPr id="1026" name="Picture 2" descr="C:\Users\SRS\Pictures\BONGKAHAN BATU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38200" y="533400"/>
            <a:ext cx="8305800" cy="5750170"/>
          </a:xfrm>
          <a:prstGeom prst="rect">
            <a:avLst/>
          </a:prstGeom>
          <a:noFill/>
          <a:effectLst>
            <a:softEdge rad="635000"/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" descr="C:\Users\kurniawan\Downloads\logo kersen\mb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3189765"/>
            <a:ext cx="9906000" cy="3668235"/>
          </a:xfrm>
          <a:prstGeom prst="rect">
            <a:avLst/>
          </a:prstGeom>
          <a:noFill/>
        </p:spPr>
      </p:pic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609600"/>
            <a:ext cx="9372600" cy="1447800"/>
          </a:xfrm>
        </p:spPr>
        <p:txBody>
          <a:bodyPr>
            <a:normAutofit/>
          </a:bodyPr>
          <a:lstStyle/>
          <a:p>
            <a:pPr algn="ctr" eaLnBrk="1" hangingPunct="1">
              <a:defRPr/>
            </a:pPr>
            <a:r>
              <a:rPr lang="en-US" dirty="0" smtClean="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34" charset="0"/>
              </a:rPr>
              <a:t>SETIAP ORANG ITU UNIK !</a:t>
            </a:r>
          </a:p>
        </p:txBody>
      </p:sp>
      <p:sp>
        <p:nvSpPr>
          <p:cNvPr id="110595" name="Rectangle 3"/>
          <p:cNvSpPr>
            <a:spLocks noGrp="1" noChangeArrowheads="1"/>
          </p:cNvSpPr>
          <p:nvPr>
            <p:ph idx="1"/>
          </p:nvPr>
        </p:nvSpPr>
        <p:spPr>
          <a:xfrm>
            <a:off x="1676400" y="1752600"/>
            <a:ext cx="6769100" cy="1219200"/>
          </a:xfrm>
        </p:spPr>
        <p:txBody>
          <a:bodyPr/>
          <a:lstStyle/>
          <a:p>
            <a:pPr marL="0" indent="0" algn="ctr" eaLnBrk="1" hangingPunct="1">
              <a:buFont typeface="Wingdings" pitchFamily="2" charset="2"/>
              <a:buNone/>
            </a:pPr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KITA SEMUA DI LAHIRKAN DENGAN CIRI KHAS SENDIRI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752600" y="5791200"/>
            <a:ext cx="62015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</a:rPr>
              <a:t>JENIS BATU TIDAK BERUBAH, TETAPI BENTUK BATU BISA DIUBAH</a:t>
            </a:r>
          </a:p>
          <a:p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9191010" y="762000"/>
            <a:ext cx="714991" cy="6617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1</a:t>
            </a:r>
            <a:endParaRPr lang="en-US" sz="28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 descr="C:\Users\kurniawan\Downloads\logo kersen\mbs cover3.jpg"/>
          <p:cNvPicPr>
            <a:picLocks noChangeAspect="1" noChangeArrowheads="1"/>
          </p:cNvPicPr>
          <p:nvPr/>
        </p:nvPicPr>
        <p:blipFill>
          <a:blip r:embed="rId3"/>
          <a:srcRect l="3532" t="4307" r="3753" b="16016"/>
          <a:stretch>
            <a:fillRect/>
          </a:stretch>
        </p:blipFill>
        <p:spPr bwMode="auto">
          <a:xfrm>
            <a:off x="0" y="-1"/>
            <a:ext cx="9906000" cy="6858001"/>
          </a:xfrm>
          <a:prstGeom prst="rect">
            <a:avLst/>
          </a:prstGeom>
          <a:noFill/>
        </p:spPr>
      </p:pic>
      <p:pic>
        <p:nvPicPr>
          <p:cNvPr id="9" name="Picture 3" descr="C:\Users\kurniawan\Downloads\logo kersen\mb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3189765"/>
            <a:ext cx="9906000" cy="3668235"/>
          </a:xfrm>
          <a:prstGeom prst="rect">
            <a:avLst/>
          </a:prstGeom>
          <a:noFill/>
        </p:spPr>
      </p:pic>
      <p:pic>
        <p:nvPicPr>
          <p:cNvPr id="122883" name="Content Placeholder 3"/>
          <p:cNvPicPr>
            <a:picLocks noGrp="1" noChangeAspect="1"/>
          </p:cNvPicPr>
          <p:nvPr>
            <p:ph idx="1"/>
          </p:nvPr>
        </p:nvPicPr>
        <p:blipFill>
          <a:blip r:embed="rId5" cstate="print"/>
          <a:srcRect/>
          <a:stretch>
            <a:fillRect/>
          </a:stretch>
        </p:blipFill>
        <p:spPr>
          <a:xfrm>
            <a:off x="2446577" y="1219200"/>
            <a:ext cx="4648200" cy="4290646"/>
          </a:xfrm>
        </p:spPr>
      </p:pic>
      <p:sp>
        <p:nvSpPr>
          <p:cNvPr id="2" name="TextBox 1"/>
          <p:cNvSpPr txBox="1"/>
          <p:nvPr/>
        </p:nvSpPr>
        <p:spPr>
          <a:xfrm>
            <a:off x="1220369" y="909935"/>
            <a:ext cx="71006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MITRA YANG TERBAIK ADALAH MITRA YANG TERBALIK</a:t>
            </a:r>
            <a:endParaRPr lang="en-US" sz="24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707367" y="5181600"/>
            <a:ext cx="81266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/>
              <a:t>MITRA KERJA DAN PASANGAN HIDUP YANG SERASI BIASANYA MEMPUNYAI WATAK </a:t>
            </a:r>
          </a:p>
          <a:p>
            <a:pPr algn="ctr"/>
            <a:r>
              <a:rPr lang="en-US" sz="1400" b="1" dirty="0" smtClean="0"/>
              <a:t>YANG BERBEDA BAHKAN BERTOLAK BELAKANG</a:t>
            </a:r>
            <a:endParaRPr lang="en-US" sz="1400" b="1" dirty="0"/>
          </a:p>
        </p:txBody>
      </p:sp>
      <p:sp>
        <p:nvSpPr>
          <p:cNvPr id="7" name="Rounded Rectangle 6"/>
          <p:cNvSpPr/>
          <p:nvPr/>
        </p:nvSpPr>
        <p:spPr>
          <a:xfrm>
            <a:off x="9191010" y="762000"/>
            <a:ext cx="714991" cy="6617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19</a:t>
            </a:r>
            <a:endParaRPr lang="en-US" sz="28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C:\Users\kurniawan\Downloads\logo kersen\mbs cover3.jpg"/>
          <p:cNvPicPr>
            <a:picLocks noChangeAspect="1" noChangeArrowheads="1"/>
          </p:cNvPicPr>
          <p:nvPr/>
        </p:nvPicPr>
        <p:blipFill>
          <a:blip r:embed="rId2"/>
          <a:srcRect l="3532" t="4307" r="3753" b="16016"/>
          <a:stretch>
            <a:fillRect/>
          </a:stretch>
        </p:blipFill>
        <p:spPr bwMode="auto">
          <a:xfrm>
            <a:off x="0" y="-1"/>
            <a:ext cx="9906000" cy="6858001"/>
          </a:xfrm>
          <a:prstGeom prst="rect">
            <a:avLst/>
          </a:prstGeom>
          <a:noFill/>
        </p:spPr>
      </p:pic>
      <p:pic>
        <p:nvPicPr>
          <p:cNvPr id="3074" name="Picture 2" descr="C:\Users\USER\Downloads\763-985617399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80534" y="2133600"/>
            <a:ext cx="4512734" cy="3124200"/>
          </a:xfrm>
          <a:prstGeom prst="rect">
            <a:avLst/>
          </a:prstGeom>
          <a:noFill/>
        </p:spPr>
      </p:pic>
      <p:sp>
        <p:nvSpPr>
          <p:cNvPr id="3" name="Rectangle 2"/>
          <p:cNvSpPr/>
          <p:nvPr/>
        </p:nvSpPr>
        <p:spPr>
          <a:xfrm>
            <a:off x="577850" y="762000"/>
            <a:ext cx="866775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omic Sans MS" pitchFamily="66" charset="0"/>
                <a:ea typeface="+mj-ea"/>
                <a:cs typeface="+mj-cs"/>
              </a:rPr>
              <a:t>CIRI KHAS “WATAK” </a:t>
            </a:r>
            <a:r>
              <a:rPr kumimoji="0" lang="en-US" sz="40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omic Sans MS" pitchFamily="66" charset="0"/>
                <a:ea typeface="+mj-ea"/>
                <a:cs typeface="+mj-cs"/>
              </a:rPr>
              <a:t>diturunkan</a:t>
            </a:r>
            <a:r>
              <a:rPr kumimoji="0" lang="en-US" sz="4000" b="1" i="0" u="none" strike="noStrike" kern="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omic Sans MS" pitchFamily="66" charset="0"/>
                <a:ea typeface="+mj-ea"/>
                <a:cs typeface="+mj-cs"/>
              </a:rPr>
              <a:t> </a:t>
            </a:r>
            <a:r>
              <a:rPr kumimoji="0" lang="en-US" sz="40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omic Sans MS" pitchFamily="66" charset="0"/>
                <a:ea typeface="+mj-ea"/>
                <a:cs typeface="+mj-cs"/>
              </a:rPr>
              <a:t>melalui</a:t>
            </a:r>
            <a:r>
              <a:rPr kumimoji="0" lang="en-US" sz="4000" b="1" i="0" u="none" strike="noStrike" kern="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omic Sans MS" pitchFamily="66" charset="0"/>
                <a:ea typeface="+mj-ea"/>
                <a:cs typeface="+mj-cs"/>
              </a:rPr>
              <a:t> GENETIK</a:t>
            </a:r>
            <a:endParaRPr kumimoji="0" lang="en-US" sz="14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264675" y="2199409"/>
            <a:ext cx="3726925" cy="329408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</a:extLst>
        </p:spPr>
      </p:pic>
      <p:sp>
        <p:nvSpPr>
          <p:cNvPr id="7" name="Rounded Rectangle 6"/>
          <p:cNvSpPr/>
          <p:nvPr/>
        </p:nvSpPr>
        <p:spPr>
          <a:xfrm>
            <a:off x="9191010" y="762000"/>
            <a:ext cx="714991" cy="6617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2</a:t>
            </a:r>
            <a:endParaRPr lang="en-US" sz="28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pic>
        <p:nvPicPr>
          <p:cNvPr id="8" name="Picture 3" descr="C:\Users\kurniawan\Downloads\logo kersen\mb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3189765"/>
            <a:ext cx="9906000" cy="3668235"/>
          </a:xfrm>
          <a:prstGeom prst="rect">
            <a:avLst/>
          </a:prstGeom>
          <a:noFill/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:\Users\kurniawan\Downloads\logo kersen\mbs cover3.jpg"/>
          <p:cNvPicPr>
            <a:picLocks noChangeAspect="1" noChangeArrowheads="1"/>
          </p:cNvPicPr>
          <p:nvPr/>
        </p:nvPicPr>
        <p:blipFill>
          <a:blip r:embed="rId4"/>
          <a:srcRect l="3532" t="4307" r="3753" b="16016"/>
          <a:stretch>
            <a:fillRect/>
          </a:stretch>
        </p:blipFill>
        <p:spPr bwMode="auto">
          <a:xfrm>
            <a:off x="0" y="-1"/>
            <a:ext cx="9906000" cy="6858001"/>
          </a:xfrm>
          <a:prstGeom prst="rect">
            <a:avLst/>
          </a:prstGeom>
          <a:noFill/>
        </p:spPr>
      </p:pic>
      <p:sp>
        <p:nvSpPr>
          <p:cNvPr id="111618" name="Rectangle 2"/>
          <p:cNvSpPr>
            <a:spLocks noGrp="1" noChangeArrowheads="1"/>
          </p:cNvSpPr>
          <p:nvPr>
            <p:ph type="title"/>
          </p:nvPr>
        </p:nvSpPr>
        <p:spPr>
          <a:xfrm>
            <a:off x="800100" y="990600"/>
            <a:ext cx="8420100" cy="914400"/>
          </a:xfrm>
        </p:spPr>
        <p:txBody>
          <a:bodyPr>
            <a:normAutofit fontScale="90000"/>
          </a:bodyPr>
          <a:lstStyle/>
          <a:p>
            <a:pPr algn="ctr" eaLnBrk="1" hangingPunct="1"/>
            <a:r>
              <a:rPr lang="en-US" sz="2800" dirty="0" smtClean="0">
                <a:latin typeface="Arial Black" pitchFamily="34" charset="0"/>
              </a:rPr>
              <a:t>BILA KITA BISA MEMAHAMI </a:t>
            </a:r>
            <a:br>
              <a:rPr lang="en-US" sz="2800" dirty="0" smtClean="0">
                <a:latin typeface="Arial Black" pitchFamily="34" charset="0"/>
              </a:rPr>
            </a:br>
            <a:r>
              <a:rPr lang="en-US" sz="2800" dirty="0" smtClean="0">
                <a:latin typeface="Arial Black" pitchFamily="34" charset="0"/>
              </a:rPr>
              <a:t>WATAK DIRI SENDIRI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idx="1"/>
          </p:nvPr>
        </p:nvSpPr>
        <p:spPr>
          <a:xfrm>
            <a:off x="1066800" y="2057400"/>
            <a:ext cx="7677150" cy="2743200"/>
          </a:xfrm>
        </p:spPr>
        <p:txBody>
          <a:bodyPr>
            <a:noAutofit/>
          </a:bodyPr>
          <a:lstStyle/>
          <a:p>
            <a:pPr eaLnBrk="1" hangingPunct="1"/>
            <a:r>
              <a:rPr lang="en-US" sz="2400" b="1" dirty="0" smtClean="0">
                <a:latin typeface="DaunPenh" pitchFamily="2" charset="0"/>
                <a:cs typeface="DaunPenh" pitchFamily="2" charset="0"/>
              </a:rPr>
              <a:t>TAHU DARI </a:t>
            </a:r>
            <a:r>
              <a:rPr lang="en-US" sz="2400" b="1" i="1" dirty="0" smtClean="0">
                <a:solidFill>
                  <a:srgbClr val="FF3300"/>
                </a:solidFill>
                <a:latin typeface="DaunPenh" pitchFamily="2" charset="0"/>
                <a:cs typeface="DaunPenh" pitchFamily="2" charset="0"/>
              </a:rPr>
              <a:t>APA</a:t>
            </a:r>
            <a:r>
              <a:rPr lang="en-US" sz="2400" b="1" dirty="0" smtClean="0">
                <a:latin typeface="DaunPenh" pitchFamily="2" charset="0"/>
                <a:cs typeface="DaunPenh" pitchFamily="2" charset="0"/>
              </a:rPr>
              <a:t> KITA DIBUAT</a:t>
            </a:r>
          </a:p>
          <a:p>
            <a:pPr eaLnBrk="1" hangingPunct="1"/>
            <a:r>
              <a:rPr lang="en-US" sz="2400" b="1" dirty="0" smtClean="0">
                <a:latin typeface="DaunPenh" pitchFamily="2" charset="0"/>
                <a:cs typeface="DaunPenh" pitchFamily="2" charset="0"/>
              </a:rPr>
              <a:t>TAHU </a:t>
            </a:r>
            <a:r>
              <a:rPr lang="en-US" sz="2400" b="1" i="1" dirty="0" smtClean="0">
                <a:solidFill>
                  <a:srgbClr val="FF3300"/>
                </a:solidFill>
                <a:latin typeface="DaunPenh" pitchFamily="2" charset="0"/>
                <a:cs typeface="DaunPenh" pitchFamily="2" charset="0"/>
              </a:rPr>
              <a:t>SIAPA</a:t>
            </a:r>
            <a:r>
              <a:rPr lang="en-US" sz="2400" b="1" dirty="0" smtClean="0">
                <a:latin typeface="DaunPenh" pitchFamily="2" charset="0"/>
                <a:cs typeface="DaunPenh" pitchFamily="2" charset="0"/>
              </a:rPr>
              <a:t> DIRI KITA YANG SESUNGGUHNYA</a:t>
            </a:r>
          </a:p>
          <a:p>
            <a:pPr eaLnBrk="1" hangingPunct="1"/>
            <a:r>
              <a:rPr lang="en-US" sz="2400" b="1" dirty="0" smtClean="0">
                <a:latin typeface="DaunPenh" pitchFamily="2" charset="0"/>
                <a:cs typeface="DaunPenh" pitchFamily="2" charset="0"/>
              </a:rPr>
              <a:t>TAHU </a:t>
            </a:r>
            <a:r>
              <a:rPr lang="en-US" sz="2400" b="1" i="1" dirty="0" smtClean="0">
                <a:solidFill>
                  <a:srgbClr val="FF3300"/>
                </a:solidFill>
                <a:latin typeface="DaunPenh" pitchFamily="2" charset="0"/>
                <a:cs typeface="DaunPenh" pitchFamily="2" charset="0"/>
              </a:rPr>
              <a:t>MENGAPA</a:t>
            </a:r>
            <a:r>
              <a:rPr lang="en-US" sz="2400" b="1" dirty="0" smtClean="0">
                <a:latin typeface="DaunPenh" pitchFamily="2" charset="0"/>
                <a:cs typeface="DaunPenh" pitchFamily="2" charset="0"/>
              </a:rPr>
              <a:t> KITA BEREAKSI SEPERTI YANG KITA LAKUKAN</a:t>
            </a:r>
          </a:p>
          <a:p>
            <a:pPr eaLnBrk="1" hangingPunct="1"/>
            <a:r>
              <a:rPr lang="en-US" sz="2400" b="1" dirty="0" smtClean="0">
                <a:latin typeface="DaunPenh" pitchFamily="2" charset="0"/>
                <a:cs typeface="DaunPenh" pitchFamily="2" charset="0"/>
              </a:rPr>
              <a:t>TAHU </a:t>
            </a:r>
            <a:r>
              <a:rPr lang="en-US" sz="2400" b="1" i="1" dirty="0" smtClean="0">
                <a:solidFill>
                  <a:srgbClr val="FF3300"/>
                </a:solidFill>
                <a:latin typeface="DaunPenh" pitchFamily="2" charset="0"/>
                <a:cs typeface="DaunPenh" pitchFamily="2" charset="0"/>
              </a:rPr>
              <a:t>KEKUATAN</a:t>
            </a:r>
            <a:r>
              <a:rPr lang="en-US" sz="2400" b="1" dirty="0" smtClean="0">
                <a:latin typeface="DaunPenh" pitchFamily="2" charset="0"/>
                <a:cs typeface="DaunPenh" pitchFamily="2" charset="0"/>
              </a:rPr>
              <a:t>  KITA DAN BAGAIMANA CARA MENINGKATKANNYA</a:t>
            </a:r>
          </a:p>
          <a:p>
            <a:pPr eaLnBrk="1" hangingPunct="1"/>
            <a:r>
              <a:rPr lang="en-US" sz="2400" b="1" dirty="0" smtClean="0">
                <a:latin typeface="DaunPenh" pitchFamily="2" charset="0"/>
                <a:cs typeface="DaunPenh" pitchFamily="2" charset="0"/>
              </a:rPr>
              <a:t>TAHU </a:t>
            </a:r>
            <a:r>
              <a:rPr lang="en-US" sz="2400" b="1" i="1" dirty="0" smtClean="0">
                <a:solidFill>
                  <a:srgbClr val="FF3300"/>
                </a:solidFill>
                <a:latin typeface="DaunPenh" pitchFamily="2" charset="0"/>
                <a:cs typeface="DaunPenh" pitchFamily="2" charset="0"/>
              </a:rPr>
              <a:t>KELEMAHAN  </a:t>
            </a:r>
            <a:r>
              <a:rPr lang="en-US" sz="2400" b="1" dirty="0" smtClean="0">
                <a:latin typeface="DaunPenh" pitchFamily="2" charset="0"/>
                <a:cs typeface="DaunPenh" pitchFamily="2" charset="0"/>
              </a:rPr>
              <a:t>KITA DAN BAGAIMANA CARA MENGATASINYA</a:t>
            </a:r>
          </a:p>
          <a:p>
            <a:pPr eaLnBrk="1" hangingPunct="1"/>
            <a:r>
              <a:rPr lang="en-US" sz="2400" b="1" dirty="0" smtClean="0">
                <a:latin typeface="DaunPenh" pitchFamily="2" charset="0"/>
                <a:cs typeface="DaunPenh" pitchFamily="2" charset="0"/>
              </a:rPr>
              <a:t>TAHU </a:t>
            </a:r>
            <a:r>
              <a:rPr lang="en-US" sz="2400" b="1" i="1" dirty="0" smtClean="0">
                <a:solidFill>
                  <a:srgbClr val="FF0000"/>
                </a:solidFill>
                <a:latin typeface="DaunPenh" pitchFamily="2" charset="0"/>
                <a:cs typeface="DaunPenh" pitchFamily="2" charset="0"/>
              </a:rPr>
              <a:t>CARA MENYESUAIKAN DIRI  </a:t>
            </a:r>
            <a:r>
              <a:rPr lang="en-US" sz="2400" b="1" dirty="0" smtClean="0">
                <a:latin typeface="DaunPenh" pitchFamily="2" charset="0"/>
                <a:cs typeface="DaunPenh" pitchFamily="2" charset="0"/>
              </a:rPr>
              <a:t>DENGAN MITRA KERJA DALAM PERUSAHAAN </a:t>
            </a:r>
          </a:p>
          <a:p>
            <a:pPr eaLnBrk="1" hangingPunct="1"/>
            <a:endParaRPr lang="en-US" sz="2400" dirty="0" smtClean="0">
              <a:latin typeface="Comic Sans MS" pitchFamily="66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9191010" y="762000"/>
            <a:ext cx="714991" cy="6617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3</a:t>
            </a:r>
            <a:endParaRPr lang="en-US" sz="28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pic>
        <p:nvPicPr>
          <p:cNvPr id="6" name="Picture 3" descr="C:\Users\kurniawan\Downloads\logo kersen\mb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3189765"/>
            <a:ext cx="9906000" cy="3668235"/>
          </a:xfrm>
          <a:prstGeom prst="rect">
            <a:avLst/>
          </a:prstGeom>
          <a:noFill/>
        </p:spPr>
      </p:pic>
    </p:spTree>
  </p:cSld>
  <p:clrMapOvr>
    <a:masterClrMapping/>
  </p:clrMapOvr>
  <p:transition>
    <p:pull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17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17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500"/>
                                        <p:tgtEl>
                                          <p:spTgt spid="317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17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17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4" dur="500"/>
                                        <p:tgtEl>
                                          <p:spTgt spid="317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17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17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500"/>
                                        <p:tgtEl>
                                          <p:spTgt spid="317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17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17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4" dur="500"/>
                                        <p:tgtEl>
                                          <p:spTgt spid="317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17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17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9" dur="500"/>
                                        <p:tgtEl>
                                          <p:spTgt spid="317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17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17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6" dur="500"/>
                                        <p:tgtEl>
                                          <p:spTgt spid="317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747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:\Users\kurniawan\Downloads\logo kersen\mbs cover3.jpg"/>
          <p:cNvPicPr>
            <a:picLocks noChangeAspect="1" noChangeArrowheads="1"/>
          </p:cNvPicPr>
          <p:nvPr/>
        </p:nvPicPr>
        <p:blipFill>
          <a:blip r:embed="rId2"/>
          <a:srcRect l="3532" t="4307" r="3753" b="16016"/>
          <a:stretch>
            <a:fillRect/>
          </a:stretch>
        </p:blipFill>
        <p:spPr bwMode="auto">
          <a:xfrm>
            <a:off x="0" y="-1"/>
            <a:ext cx="9906000" cy="6858001"/>
          </a:xfrm>
          <a:prstGeom prst="rect">
            <a:avLst/>
          </a:prstGeom>
          <a:noFill/>
        </p:spPr>
      </p:pic>
      <p:pic>
        <p:nvPicPr>
          <p:cNvPr id="2050" name="Picture 2" descr="C:\Users\USER\Pictures\hl-hippocrates.jpg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914400" y="1524000"/>
            <a:ext cx="3155950" cy="1935858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4495800" y="1524000"/>
            <a:ext cx="25258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00B050"/>
                </a:solidFill>
              </a:rPr>
              <a:t>HIPPOCRATES</a:t>
            </a:r>
            <a:endParaRPr lang="en-US" sz="3200" b="1" dirty="0">
              <a:solidFill>
                <a:srgbClr val="00B05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495800" y="2209800"/>
            <a:ext cx="46482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err="1" smtClean="0"/>
              <a:t>Tahun</a:t>
            </a:r>
            <a:r>
              <a:rPr lang="en-US" sz="2000" b="1" dirty="0" smtClean="0"/>
              <a:t> 300 SM</a:t>
            </a:r>
            <a:endParaRPr lang="en-US" sz="2000" dirty="0" smtClean="0"/>
          </a:p>
          <a:p>
            <a:r>
              <a:rPr lang="en-US" sz="2000" b="1" dirty="0" smtClean="0">
                <a:solidFill>
                  <a:srgbClr val="CC00CC"/>
                </a:solidFill>
              </a:rPr>
              <a:t>Hippocrates </a:t>
            </a:r>
            <a:r>
              <a:rPr lang="en-US" sz="2000" b="1" dirty="0" err="1" smtClean="0">
                <a:solidFill>
                  <a:srgbClr val="CC00CC"/>
                </a:solidFill>
              </a:rPr>
              <a:t>mengembangkan</a:t>
            </a:r>
            <a:r>
              <a:rPr lang="en-US" sz="2000" b="1" dirty="0" smtClean="0">
                <a:solidFill>
                  <a:srgbClr val="CC00CC"/>
                </a:solidFill>
              </a:rPr>
              <a:t> </a:t>
            </a:r>
            <a:r>
              <a:rPr lang="en-US" sz="2000" b="1" dirty="0" err="1" smtClean="0">
                <a:solidFill>
                  <a:srgbClr val="CC00CC"/>
                </a:solidFill>
              </a:rPr>
              <a:t>teori</a:t>
            </a:r>
            <a:r>
              <a:rPr lang="en-US" sz="2000" b="1" dirty="0" smtClean="0">
                <a:solidFill>
                  <a:srgbClr val="CC00CC"/>
                </a:solidFill>
              </a:rPr>
              <a:t> </a:t>
            </a:r>
            <a:r>
              <a:rPr lang="en-US" sz="2000" b="1" dirty="0" err="1" smtClean="0">
                <a:solidFill>
                  <a:srgbClr val="CC00CC"/>
                </a:solidFill>
              </a:rPr>
              <a:t>tentang</a:t>
            </a:r>
            <a:r>
              <a:rPr lang="en-US" sz="2000" b="1" dirty="0" smtClean="0">
                <a:solidFill>
                  <a:srgbClr val="CC00CC"/>
                </a:solidFill>
              </a:rPr>
              <a:t> </a:t>
            </a:r>
            <a:r>
              <a:rPr lang="en-US" sz="2000" b="1" dirty="0" err="1" smtClean="0">
                <a:solidFill>
                  <a:srgbClr val="CC00CC"/>
                </a:solidFill>
              </a:rPr>
              <a:t>ciri-ciri</a:t>
            </a:r>
            <a:r>
              <a:rPr lang="en-US" sz="2000" b="1" dirty="0" smtClean="0">
                <a:solidFill>
                  <a:srgbClr val="CC00CC"/>
                </a:solidFill>
              </a:rPr>
              <a:t> </a:t>
            </a:r>
            <a:r>
              <a:rPr lang="en-US" sz="2000" b="1" dirty="0" err="1" smtClean="0">
                <a:solidFill>
                  <a:srgbClr val="CC00CC"/>
                </a:solidFill>
              </a:rPr>
              <a:t>tempramen</a:t>
            </a:r>
            <a:r>
              <a:rPr lang="en-US" sz="2000" b="1" dirty="0" smtClean="0">
                <a:solidFill>
                  <a:srgbClr val="CC00CC"/>
                </a:solidFill>
              </a:rPr>
              <a:t> </a:t>
            </a:r>
            <a:r>
              <a:rPr lang="en-US" sz="2000" b="1" dirty="0" err="1" smtClean="0">
                <a:solidFill>
                  <a:srgbClr val="CC00CC"/>
                </a:solidFill>
              </a:rPr>
              <a:t>turunan</a:t>
            </a:r>
            <a:endParaRPr lang="en-US" sz="2000" b="1" dirty="0" smtClean="0">
              <a:solidFill>
                <a:srgbClr val="CC00CC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600200" y="762000"/>
            <a:ext cx="635565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solidFill>
                  <a:srgbClr val="0070C0"/>
                </a:solidFill>
              </a:rPr>
              <a:t>PARA PENEMU TEORI WATAK</a:t>
            </a:r>
            <a:endParaRPr lang="en-US" sz="4000" b="1" dirty="0">
              <a:solidFill>
                <a:srgbClr val="0070C0"/>
              </a:solidFill>
            </a:endParaRPr>
          </a:p>
        </p:txBody>
      </p:sp>
      <p:pic>
        <p:nvPicPr>
          <p:cNvPr id="8" name="Picture 2" descr="C:\Users\USER\Pictures\galen-200x220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447800" y="3581400"/>
            <a:ext cx="2261420" cy="2296211"/>
          </a:xfrm>
          <a:prstGeom prst="rect">
            <a:avLst/>
          </a:prstGeom>
          <a:noFill/>
        </p:spPr>
      </p:pic>
      <p:sp>
        <p:nvSpPr>
          <p:cNvPr id="9" name="Rectangle 8"/>
          <p:cNvSpPr/>
          <p:nvPr/>
        </p:nvSpPr>
        <p:spPr>
          <a:xfrm>
            <a:off x="4495800" y="3913906"/>
            <a:ext cx="44958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err="1" smtClean="0"/>
              <a:t>Tahun</a:t>
            </a:r>
            <a:r>
              <a:rPr lang="en-US" sz="2000" b="1" dirty="0" smtClean="0"/>
              <a:t> 149 </a:t>
            </a:r>
            <a:r>
              <a:rPr lang="en-US" sz="2000" b="1" dirty="0" err="1" smtClean="0"/>
              <a:t>Masehi</a:t>
            </a:r>
            <a:endParaRPr lang="en-US" sz="2000" dirty="0" smtClean="0"/>
          </a:p>
          <a:p>
            <a:r>
              <a:rPr lang="en-US" sz="2000" b="1" dirty="0" err="1" smtClean="0">
                <a:solidFill>
                  <a:srgbClr val="CC00CC"/>
                </a:solidFill>
              </a:rPr>
              <a:t>Fisiologi</a:t>
            </a:r>
            <a:r>
              <a:rPr lang="en-US" sz="2000" b="1" dirty="0" smtClean="0">
                <a:solidFill>
                  <a:srgbClr val="CC00CC"/>
                </a:solidFill>
              </a:rPr>
              <a:t> </a:t>
            </a:r>
            <a:r>
              <a:rPr lang="en-US" sz="2000" b="1" dirty="0" err="1" smtClean="0">
                <a:solidFill>
                  <a:srgbClr val="CC00CC"/>
                </a:solidFill>
              </a:rPr>
              <a:t>Romawi</a:t>
            </a:r>
            <a:r>
              <a:rPr lang="en-US" sz="2000" b="1" dirty="0" smtClean="0">
                <a:solidFill>
                  <a:srgbClr val="CC00CC"/>
                </a:solidFill>
              </a:rPr>
              <a:t>,  </a:t>
            </a:r>
            <a:r>
              <a:rPr lang="en-US" sz="2000" b="1" dirty="0" err="1" smtClean="0">
                <a:solidFill>
                  <a:srgbClr val="CC00CC"/>
                </a:solidFill>
              </a:rPr>
              <a:t>mengusulkan</a:t>
            </a:r>
            <a:r>
              <a:rPr lang="en-US" sz="2000" b="1" dirty="0" smtClean="0">
                <a:solidFill>
                  <a:srgbClr val="CC00CC"/>
                </a:solidFill>
              </a:rPr>
              <a:t> </a:t>
            </a:r>
            <a:r>
              <a:rPr lang="en-US" sz="2000" b="1" dirty="0" err="1" smtClean="0">
                <a:solidFill>
                  <a:srgbClr val="CC00CC"/>
                </a:solidFill>
              </a:rPr>
              <a:t>teori</a:t>
            </a:r>
            <a:r>
              <a:rPr lang="en-US" sz="2000" b="1" dirty="0" smtClean="0">
                <a:solidFill>
                  <a:srgbClr val="CC00CC"/>
                </a:solidFill>
              </a:rPr>
              <a:t> </a:t>
            </a:r>
            <a:r>
              <a:rPr lang="en-US" sz="2000" b="1" dirty="0" err="1" smtClean="0">
                <a:solidFill>
                  <a:srgbClr val="CC00CC"/>
                </a:solidFill>
              </a:rPr>
              <a:t>kepribadian</a:t>
            </a:r>
            <a:r>
              <a:rPr lang="en-US" sz="2000" b="1" dirty="0" smtClean="0">
                <a:solidFill>
                  <a:srgbClr val="CC00CC"/>
                </a:solidFill>
              </a:rPr>
              <a:t> yang </a:t>
            </a:r>
            <a:r>
              <a:rPr lang="en-US" sz="2000" b="1" dirty="0" err="1" smtClean="0">
                <a:solidFill>
                  <a:srgbClr val="CC00CC"/>
                </a:solidFill>
              </a:rPr>
              <a:t>dipegaruhi</a:t>
            </a:r>
            <a:r>
              <a:rPr lang="en-US" sz="2000" b="1" dirty="0" smtClean="0">
                <a:solidFill>
                  <a:srgbClr val="CC00CC"/>
                </a:solidFill>
              </a:rPr>
              <a:t> </a:t>
            </a:r>
            <a:r>
              <a:rPr lang="en-US" sz="2000" b="1" dirty="0" err="1" smtClean="0">
                <a:solidFill>
                  <a:srgbClr val="CC00CC"/>
                </a:solidFill>
              </a:rPr>
              <a:t>oleh</a:t>
            </a:r>
            <a:r>
              <a:rPr lang="en-US" sz="2000" b="1" dirty="0" smtClean="0">
                <a:solidFill>
                  <a:srgbClr val="CC00CC"/>
                </a:solidFill>
              </a:rPr>
              <a:t> </a:t>
            </a:r>
            <a:r>
              <a:rPr lang="en-US" sz="2000" b="1" dirty="0" err="1" smtClean="0">
                <a:solidFill>
                  <a:srgbClr val="CC00CC"/>
                </a:solidFill>
              </a:rPr>
              <a:t>tingkatan</a:t>
            </a:r>
            <a:r>
              <a:rPr lang="en-US" sz="2000" b="1" dirty="0" smtClean="0">
                <a:solidFill>
                  <a:srgbClr val="CC00CC"/>
                </a:solidFill>
              </a:rPr>
              <a:t> </a:t>
            </a:r>
            <a:r>
              <a:rPr lang="en-US" sz="2000" b="1" dirty="0" err="1" smtClean="0">
                <a:solidFill>
                  <a:srgbClr val="CC00CC"/>
                </a:solidFill>
              </a:rPr>
              <a:t>cairan</a:t>
            </a:r>
            <a:r>
              <a:rPr lang="en-US" sz="2000" b="1" dirty="0" smtClean="0">
                <a:solidFill>
                  <a:srgbClr val="CC00CC"/>
                </a:solidFill>
              </a:rPr>
              <a:t> </a:t>
            </a:r>
            <a:r>
              <a:rPr lang="en-US" sz="2000" b="1" dirty="0" err="1" smtClean="0">
                <a:solidFill>
                  <a:srgbClr val="CC00CC"/>
                </a:solidFill>
              </a:rPr>
              <a:t>tubuh</a:t>
            </a:r>
            <a:endParaRPr lang="en-US" sz="2000" b="1" dirty="0" smtClean="0">
              <a:solidFill>
                <a:srgbClr val="CC00CC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495800" y="3352800"/>
            <a:ext cx="330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00B050"/>
                </a:solidFill>
              </a:rPr>
              <a:t>GALEN</a:t>
            </a:r>
            <a:endParaRPr lang="en-US" sz="3200" b="1" dirty="0">
              <a:solidFill>
                <a:srgbClr val="00B050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9191010" y="762000"/>
            <a:ext cx="714991" cy="6617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4</a:t>
            </a:r>
            <a:endParaRPr lang="en-US" sz="28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pic>
        <p:nvPicPr>
          <p:cNvPr id="14" name="Picture 3" descr="C:\Users\kurniawan\Downloads\logo kersen\mb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3189765"/>
            <a:ext cx="9906000" cy="366823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:\Users\kurniawan\Downloads\logo kersen\mbs cover3.jpg"/>
          <p:cNvPicPr>
            <a:picLocks noChangeAspect="1" noChangeArrowheads="1"/>
          </p:cNvPicPr>
          <p:nvPr/>
        </p:nvPicPr>
        <p:blipFill>
          <a:blip r:embed="rId2"/>
          <a:srcRect l="3532" t="4307" r="3753" b="16016"/>
          <a:stretch>
            <a:fillRect/>
          </a:stretch>
        </p:blipFill>
        <p:spPr bwMode="auto">
          <a:xfrm>
            <a:off x="0" y="-1"/>
            <a:ext cx="9906000" cy="6858001"/>
          </a:xfrm>
          <a:prstGeom prst="rect">
            <a:avLst/>
          </a:prstGeom>
          <a:noFill/>
        </p:spPr>
      </p:pic>
      <p:pic>
        <p:nvPicPr>
          <p:cNvPr id="10242" name="Picture 2" descr="C:\Users\USER\Pictures\florencelittauer.jpg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914400" y="2057400"/>
            <a:ext cx="3894269" cy="2971800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10244" name="Picture 4" descr="C:\Users\USER\Pictures\Personality-Plus-for-Parents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 rot="870046">
            <a:off x="6907917" y="3713961"/>
            <a:ext cx="1285201" cy="1779509"/>
          </a:xfrm>
          <a:prstGeom prst="rect">
            <a:avLst/>
          </a:prstGeom>
          <a:noFill/>
        </p:spPr>
      </p:pic>
      <p:pic>
        <p:nvPicPr>
          <p:cNvPr id="10245" name="Picture 5" descr="C:\Users\USER\Pictures\319291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 rot="21123845">
            <a:off x="5654478" y="3759326"/>
            <a:ext cx="1193114" cy="1671595"/>
          </a:xfrm>
          <a:prstGeom prst="rect">
            <a:avLst/>
          </a:prstGeom>
          <a:noFill/>
        </p:spPr>
      </p:pic>
      <p:pic>
        <p:nvPicPr>
          <p:cNvPr id="10246" name="Picture 6" descr="C:\Users\USER\Pictures\650190.jp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 rot="882654">
            <a:off x="8118138" y="3705411"/>
            <a:ext cx="1193114" cy="1676714"/>
          </a:xfrm>
          <a:prstGeom prst="rect">
            <a:avLst/>
          </a:prstGeom>
          <a:noFill/>
        </p:spPr>
      </p:pic>
      <p:pic>
        <p:nvPicPr>
          <p:cNvPr id="10247" name="Picture 7" descr="C:\Users\USER\Pictures\3370418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 rot="898894">
            <a:off x="4607941" y="3844632"/>
            <a:ext cx="1067523" cy="1597501"/>
          </a:xfrm>
          <a:prstGeom prst="rect">
            <a:avLst/>
          </a:prstGeom>
          <a:noFill/>
        </p:spPr>
      </p:pic>
      <p:sp>
        <p:nvSpPr>
          <p:cNvPr id="10" name="TextBox 9"/>
          <p:cNvSpPr txBox="1"/>
          <p:nvPr/>
        </p:nvSpPr>
        <p:spPr>
          <a:xfrm>
            <a:off x="5029200" y="2057400"/>
            <a:ext cx="3736344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990099"/>
                </a:solidFill>
              </a:rPr>
              <a:t>FLORENCE  LITTAUER</a:t>
            </a:r>
          </a:p>
          <a:p>
            <a:r>
              <a:rPr lang="en-US" sz="2400" b="1" dirty="0" smtClean="0">
                <a:solidFill>
                  <a:srgbClr val="990099"/>
                </a:solidFill>
              </a:rPr>
              <a:t>(1928-2015)</a:t>
            </a:r>
          </a:p>
          <a:p>
            <a:r>
              <a:rPr lang="en-US" sz="2000" b="1" u="sng" dirty="0">
                <a:solidFill>
                  <a:schemeClr val="accent1"/>
                </a:solidFill>
                <a:hlinkClick r:id="rId8" tooltip="University of Massachusetts Amherst"/>
              </a:rPr>
              <a:t>University of </a:t>
            </a:r>
            <a:r>
              <a:rPr lang="en-US" sz="2000" b="1" u="sng" dirty="0" smtClean="0">
                <a:solidFill>
                  <a:schemeClr val="accent1"/>
                </a:solidFill>
                <a:hlinkClick r:id="rId8" tooltip="University of Massachusetts Amherst"/>
              </a:rPr>
              <a:t>Massachusetts</a:t>
            </a:r>
            <a:r>
              <a:rPr lang="en-US" sz="2000" b="1" u="sng" dirty="0" smtClean="0">
                <a:solidFill>
                  <a:schemeClr val="accent1"/>
                </a:solidFill>
              </a:rPr>
              <a:t>, USA</a:t>
            </a:r>
            <a:endParaRPr lang="en-US" sz="2000" b="1" u="sng" dirty="0">
              <a:solidFill>
                <a:schemeClr val="accent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38200" y="838200"/>
            <a:ext cx="83252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PENEMU TEORI  WATAK POPULER SAAT INI</a:t>
            </a:r>
            <a:endParaRPr lang="en-US" sz="3600" b="1" dirty="0"/>
          </a:p>
        </p:txBody>
      </p:sp>
      <p:sp>
        <p:nvSpPr>
          <p:cNvPr id="12" name="Rounded Rectangle 11"/>
          <p:cNvSpPr/>
          <p:nvPr/>
        </p:nvSpPr>
        <p:spPr>
          <a:xfrm>
            <a:off x="9191010" y="762000"/>
            <a:ext cx="714991" cy="6617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5</a:t>
            </a:r>
            <a:endParaRPr lang="en-US" sz="28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pic>
        <p:nvPicPr>
          <p:cNvPr id="14" name="Picture 3" descr="C:\Users\kurniawan\Downloads\logo kersen\mb.pn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0" y="3189765"/>
            <a:ext cx="9906000" cy="366823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Picture 70" descr="C:\Users\kurniawan\Downloads\logo kersen\mbs cover3.jpg"/>
          <p:cNvPicPr>
            <a:picLocks noChangeAspect="1" noChangeArrowheads="1"/>
          </p:cNvPicPr>
          <p:nvPr/>
        </p:nvPicPr>
        <p:blipFill>
          <a:blip r:embed="rId2"/>
          <a:srcRect l="3532" t="4307" r="3753" b="16016"/>
          <a:stretch>
            <a:fillRect/>
          </a:stretch>
        </p:blipFill>
        <p:spPr bwMode="auto">
          <a:xfrm>
            <a:off x="0" y="-1"/>
            <a:ext cx="9906000" cy="6858001"/>
          </a:xfrm>
          <a:prstGeom prst="rect">
            <a:avLst/>
          </a:prstGeom>
          <a:noFill/>
        </p:spPr>
      </p:pic>
      <p:pic>
        <p:nvPicPr>
          <p:cNvPr id="53" name="Picture 3" descr="C:\Users\kurniawan\Downloads\logo kersen\mb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3189765"/>
            <a:ext cx="9906000" cy="3668235"/>
          </a:xfrm>
          <a:prstGeom prst="rect">
            <a:avLst/>
          </a:prstGeom>
          <a:noFill/>
        </p:spPr>
      </p:pic>
      <p:sp>
        <p:nvSpPr>
          <p:cNvPr id="218114" name="Rectangle 2"/>
          <p:cNvSpPr>
            <a:spLocks noGrp="1" noChangeArrowheads="1"/>
          </p:cNvSpPr>
          <p:nvPr>
            <p:ph type="title"/>
          </p:nvPr>
        </p:nvSpPr>
        <p:spPr>
          <a:xfrm>
            <a:off x="739512" y="285750"/>
            <a:ext cx="8426979" cy="628650"/>
          </a:xfrm>
        </p:spPr>
        <p:txBody>
          <a:bodyPr/>
          <a:lstStyle/>
          <a:p>
            <a:pPr eaLnBrk="1" hangingPunct="1"/>
            <a:r>
              <a:rPr lang="en-US" sz="2400" b="1" smtClean="0">
                <a:solidFill>
                  <a:srgbClr val="FF3300"/>
                </a:solidFill>
                <a:latin typeface="Arial Black" pitchFamily="34" charset="0"/>
              </a:rPr>
              <a:t>KUIS CEPAT TENTANG WATAK</a:t>
            </a:r>
            <a:br>
              <a:rPr lang="en-US" sz="2400" b="1" smtClean="0">
                <a:solidFill>
                  <a:srgbClr val="FF3300"/>
                </a:solidFill>
                <a:latin typeface="Arial Black" pitchFamily="34" charset="0"/>
              </a:rPr>
            </a:br>
            <a:r>
              <a:rPr lang="en-US" sz="1400" b="1" smtClean="0">
                <a:solidFill>
                  <a:srgbClr val="4B0101"/>
                </a:solidFill>
                <a:latin typeface="Arial Black" pitchFamily="34" charset="0"/>
              </a:rPr>
              <a:t>PERTUNJUK : BERILAH TANDA ( </a:t>
            </a:r>
            <a:r>
              <a:rPr lang="en-US" sz="2000" b="1" smtClean="0">
                <a:solidFill>
                  <a:srgbClr val="4B0101"/>
                </a:solidFill>
                <a:latin typeface="Arial Black" pitchFamily="34" charset="0"/>
              </a:rPr>
              <a:t>√</a:t>
            </a:r>
            <a:r>
              <a:rPr lang="en-US" sz="1400" b="1" smtClean="0">
                <a:solidFill>
                  <a:srgbClr val="4B0101"/>
                </a:solidFill>
                <a:latin typeface="Arial Black" pitchFamily="34" charset="0"/>
              </a:rPr>
              <a:t> ) PADA PILIHAN ANDA</a:t>
            </a:r>
          </a:p>
        </p:txBody>
      </p:sp>
      <p:sp>
        <p:nvSpPr>
          <p:cNvPr id="218122" name="Rectangle 10"/>
          <p:cNvSpPr>
            <a:spLocks noChangeArrowheads="1"/>
          </p:cNvSpPr>
          <p:nvPr/>
        </p:nvSpPr>
        <p:spPr bwMode="auto">
          <a:xfrm>
            <a:off x="2308673" y="3200400"/>
            <a:ext cx="1651000" cy="171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 smtClean="0">
                <a:solidFill>
                  <a:srgbClr val="000000"/>
                </a:solidFill>
                <a:latin typeface="Times New Roman" pitchFamily="18" charset="0"/>
              </a:rPr>
              <a:t>TOTAL</a:t>
            </a:r>
          </a:p>
        </p:txBody>
      </p:sp>
      <p:sp>
        <p:nvSpPr>
          <p:cNvPr id="109579" name="Rectangle 11"/>
          <p:cNvSpPr>
            <a:spLocks noChangeArrowheads="1"/>
          </p:cNvSpPr>
          <p:nvPr/>
        </p:nvSpPr>
        <p:spPr bwMode="auto">
          <a:xfrm>
            <a:off x="1964268" y="1351359"/>
            <a:ext cx="1871133" cy="171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b="1" dirty="0" smtClean="0">
              <a:solidFill>
                <a:srgbClr val="FF0000"/>
              </a:solidFill>
              <a:latin typeface="Times New Roman" pitchFamily="18" charset="0"/>
            </a:endParaRPr>
          </a:p>
        </p:txBody>
      </p:sp>
      <p:sp>
        <p:nvSpPr>
          <p:cNvPr id="109580" name="Rectangle 12"/>
          <p:cNvSpPr>
            <a:spLocks noChangeArrowheads="1"/>
          </p:cNvSpPr>
          <p:nvPr/>
        </p:nvSpPr>
        <p:spPr bwMode="auto">
          <a:xfrm>
            <a:off x="5804695" y="1296331"/>
            <a:ext cx="1872853" cy="171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 smtClean="0">
                <a:solidFill>
                  <a:srgbClr val="FF0000"/>
                </a:solidFill>
                <a:latin typeface="Times New Roman" pitchFamily="18" charset="0"/>
              </a:rPr>
              <a:t> </a:t>
            </a:r>
          </a:p>
        </p:txBody>
      </p:sp>
      <p:sp>
        <p:nvSpPr>
          <p:cNvPr id="109581" name="Rectangle 13"/>
          <p:cNvSpPr>
            <a:spLocks noChangeArrowheads="1"/>
          </p:cNvSpPr>
          <p:nvPr/>
        </p:nvSpPr>
        <p:spPr bwMode="auto">
          <a:xfrm>
            <a:off x="1894303" y="4157067"/>
            <a:ext cx="2089546" cy="171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 smtClean="0">
                <a:solidFill>
                  <a:srgbClr val="FF0000"/>
                </a:solidFill>
                <a:latin typeface="Times New Roman" pitchFamily="18" charset="0"/>
              </a:rPr>
              <a:t> </a:t>
            </a:r>
          </a:p>
        </p:txBody>
      </p:sp>
      <p:sp>
        <p:nvSpPr>
          <p:cNvPr id="109582" name="Rectangle 14"/>
          <p:cNvSpPr>
            <a:spLocks noChangeArrowheads="1"/>
          </p:cNvSpPr>
          <p:nvPr/>
        </p:nvSpPr>
        <p:spPr bwMode="auto">
          <a:xfrm>
            <a:off x="5715264" y="4090331"/>
            <a:ext cx="2091267" cy="171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 smtClean="0">
                <a:solidFill>
                  <a:srgbClr val="FF0000"/>
                </a:solidFill>
                <a:latin typeface="Times New Roman" pitchFamily="18" charset="0"/>
              </a:rPr>
              <a:t> </a:t>
            </a:r>
          </a:p>
        </p:txBody>
      </p:sp>
      <p:sp>
        <p:nvSpPr>
          <p:cNvPr id="109601" name="Line 33"/>
          <p:cNvSpPr>
            <a:spLocks noChangeShapeType="1"/>
          </p:cNvSpPr>
          <p:nvPr/>
        </p:nvSpPr>
        <p:spPr bwMode="auto">
          <a:xfrm flipV="1">
            <a:off x="2750740" y="3415311"/>
            <a:ext cx="1821260" cy="95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id-ID" sz="360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716617" y="1143000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rgbClr val="FF0000"/>
                </a:solidFill>
              </a:rPr>
              <a:t>Sanguinis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5105400" y="1143000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rgbClr val="FF0000"/>
                </a:solidFill>
              </a:rPr>
              <a:t>Koleris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52600" y="3554968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rgbClr val="FF0000"/>
                </a:solidFill>
              </a:rPr>
              <a:t>Phlegmatis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105400" y="3593068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rgbClr val="FF0000"/>
                </a:solidFill>
              </a:rPr>
              <a:t>Melankolis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3" name="Rectangle 10"/>
          <p:cNvSpPr>
            <a:spLocks noChangeArrowheads="1"/>
          </p:cNvSpPr>
          <p:nvPr/>
        </p:nvSpPr>
        <p:spPr bwMode="auto">
          <a:xfrm>
            <a:off x="5603782" y="3200400"/>
            <a:ext cx="1651000" cy="171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 smtClean="0">
                <a:solidFill>
                  <a:srgbClr val="000000"/>
                </a:solidFill>
                <a:latin typeface="Times New Roman" pitchFamily="18" charset="0"/>
              </a:rPr>
              <a:t>TOTAL</a:t>
            </a:r>
          </a:p>
        </p:txBody>
      </p:sp>
      <p:sp>
        <p:nvSpPr>
          <p:cNvPr id="74" name="Line 33"/>
          <p:cNvSpPr>
            <a:spLocks noChangeShapeType="1"/>
          </p:cNvSpPr>
          <p:nvPr/>
        </p:nvSpPr>
        <p:spPr bwMode="auto">
          <a:xfrm flipV="1">
            <a:off x="6045849" y="3415308"/>
            <a:ext cx="1821260" cy="95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id-ID" sz="360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itchFamily="34" charset="0"/>
            </a:endParaRPr>
          </a:p>
        </p:txBody>
      </p:sp>
      <p:sp>
        <p:nvSpPr>
          <p:cNvPr id="75" name="Rectangle 10"/>
          <p:cNvSpPr>
            <a:spLocks noChangeArrowheads="1"/>
          </p:cNvSpPr>
          <p:nvPr/>
        </p:nvSpPr>
        <p:spPr bwMode="auto">
          <a:xfrm>
            <a:off x="2308673" y="5715000"/>
            <a:ext cx="1651000" cy="171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 smtClean="0">
                <a:solidFill>
                  <a:srgbClr val="000000"/>
                </a:solidFill>
                <a:latin typeface="Times New Roman" pitchFamily="18" charset="0"/>
              </a:rPr>
              <a:t>TOTAL</a:t>
            </a:r>
          </a:p>
        </p:txBody>
      </p:sp>
      <p:sp>
        <p:nvSpPr>
          <p:cNvPr id="76" name="Line 33"/>
          <p:cNvSpPr>
            <a:spLocks noChangeShapeType="1"/>
          </p:cNvSpPr>
          <p:nvPr/>
        </p:nvSpPr>
        <p:spPr bwMode="auto">
          <a:xfrm flipV="1">
            <a:off x="2750740" y="5929911"/>
            <a:ext cx="1821260" cy="95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id-ID" sz="360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itchFamily="34" charset="0"/>
            </a:endParaRPr>
          </a:p>
        </p:txBody>
      </p:sp>
      <p:sp>
        <p:nvSpPr>
          <p:cNvPr id="77" name="Rectangle 10"/>
          <p:cNvSpPr>
            <a:spLocks noChangeArrowheads="1"/>
          </p:cNvSpPr>
          <p:nvPr/>
        </p:nvSpPr>
        <p:spPr bwMode="auto">
          <a:xfrm>
            <a:off x="5585275" y="5562600"/>
            <a:ext cx="1651000" cy="171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 smtClean="0">
                <a:solidFill>
                  <a:srgbClr val="000000"/>
                </a:solidFill>
                <a:latin typeface="Times New Roman" pitchFamily="18" charset="0"/>
              </a:rPr>
              <a:t>TOTAL</a:t>
            </a:r>
          </a:p>
        </p:txBody>
      </p:sp>
      <p:sp>
        <p:nvSpPr>
          <p:cNvPr id="78" name="Line 33"/>
          <p:cNvSpPr>
            <a:spLocks noChangeShapeType="1"/>
          </p:cNvSpPr>
          <p:nvPr/>
        </p:nvSpPr>
        <p:spPr bwMode="auto">
          <a:xfrm flipV="1">
            <a:off x="6027340" y="5777511"/>
            <a:ext cx="1821260" cy="95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id-ID" sz="360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itchFamily="34" charset="0"/>
            </a:endParaRPr>
          </a:p>
        </p:txBody>
      </p:sp>
      <p:graphicFrame>
        <p:nvGraphicFramePr>
          <p:cNvPr id="83" name="Table 82"/>
          <p:cNvGraphicFramePr>
            <a:graphicFrameLocks noGrp="1"/>
          </p:cNvGraphicFramePr>
          <p:nvPr/>
        </p:nvGraphicFramePr>
        <p:xfrm>
          <a:off x="1869440" y="1600200"/>
          <a:ext cx="2702560" cy="1524000"/>
        </p:xfrm>
        <a:graphic>
          <a:graphicData uri="http://schemas.openxmlformats.org/drawingml/2006/table">
            <a:tbl>
              <a:tblPr/>
              <a:tblGrid>
                <a:gridCol w="243840"/>
                <a:gridCol w="1971040"/>
                <a:gridCol w="487680"/>
              </a:tblGrid>
              <a:tr h="15240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PEMBICARA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240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MENYUKAI KESENANGAN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240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OPTIMIS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240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PERIANG DAN BERGAIRAH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240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MENGHIDUPKAN ACARA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240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SERING TERLAMBAT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240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PELUPA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240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SUKA BICARA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240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SENANG MENDAPAT PENGHARGAAN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240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84" name="Table 83"/>
          <p:cNvGraphicFramePr>
            <a:graphicFrameLocks noGrp="1"/>
          </p:cNvGraphicFramePr>
          <p:nvPr/>
        </p:nvGraphicFramePr>
        <p:xfrm>
          <a:off x="1869440" y="3962400"/>
          <a:ext cx="2702560" cy="1676400"/>
        </p:xfrm>
        <a:graphic>
          <a:graphicData uri="http://schemas.openxmlformats.org/drawingml/2006/table">
            <a:tbl>
              <a:tblPr/>
              <a:tblGrid>
                <a:gridCol w="243840"/>
                <a:gridCol w="1971040"/>
                <a:gridCol w="487680"/>
              </a:tblGrid>
              <a:tr h="15240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PENENGAH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240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MUDAH BERGAUL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240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TENANG DAN SANTAI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240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SABAR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240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MENGHINDARI KONFLIK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240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MENJAGA PERDAMAIAN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TIDAK SUKA MENYINGGUNG PERASAAN ORANG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240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TIDAK PASTI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240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SUKA BERISTIRAHAT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240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49" name="Table 48"/>
          <p:cNvGraphicFramePr>
            <a:graphicFrameLocks noGrp="1"/>
          </p:cNvGraphicFramePr>
          <p:nvPr/>
        </p:nvGraphicFramePr>
        <p:xfrm>
          <a:off x="5146040" y="1600200"/>
          <a:ext cx="2702560" cy="1524000"/>
        </p:xfrm>
        <a:graphic>
          <a:graphicData uri="http://schemas.openxmlformats.org/drawingml/2006/table">
            <a:tbl>
              <a:tblPr/>
              <a:tblGrid>
                <a:gridCol w="243840"/>
                <a:gridCol w="1971040"/>
                <a:gridCol w="487680"/>
              </a:tblGrid>
              <a:tr h="15240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PEKERJA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240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MENGENDALIKAN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240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DINAMIS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240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PASTI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240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BERORIENTASI TUJUAN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240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BICARA TERBUKA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240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SUKA MEMERINTAH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240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TIDAK SABARAN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240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MENDOMINASI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240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50" name="Table 49"/>
          <p:cNvGraphicFramePr>
            <a:graphicFrameLocks noGrp="1"/>
          </p:cNvGraphicFramePr>
          <p:nvPr/>
        </p:nvGraphicFramePr>
        <p:xfrm>
          <a:off x="5146040" y="3982767"/>
          <a:ext cx="2702560" cy="1524000"/>
        </p:xfrm>
        <a:graphic>
          <a:graphicData uri="http://schemas.openxmlformats.org/drawingml/2006/table">
            <a:tbl>
              <a:tblPr/>
              <a:tblGrid>
                <a:gridCol w="243840"/>
                <a:gridCol w="1971040"/>
                <a:gridCol w="487680"/>
              </a:tblGrid>
              <a:tr h="15240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PEMIKIR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240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MENDALAM DAN BERTUJUAN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240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PEKA TERHADAP ORANG LAIN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240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BERBAKAT DAN KREATIF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240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ANALITIS DAN SERBA TERATUR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240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SUKA MENGINGAT PERISTIWA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240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TERLALU INTROSPEKTIF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240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MUDAH TERTEKAN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240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TIDAK AMAN SECARA SOSIAL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240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6" name="Rounded Rectangle 25"/>
          <p:cNvSpPr/>
          <p:nvPr/>
        </p:nvSpPr>
        <p:spPr>
          <a:xfrm>
            <a:off x="9191010" y="762000"/>
            <a:ext cx="714991" cy="6617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6</a:t>
            </a:r>
            <a:endParaRPr lang="en-US" sz="28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</p:cSld>
  <p:clrMapOvr>
    <a:masterClrMapping/>
  </p:clrMapOvr>
  <p:transition spd="slow">
    <p:comb dir="vert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:\Users\kurniawan\Downloads\logo kersen\mbs cover3.jpg"/>
          <p:cNvPicPr>
            <a:picLocks noChangeAspect="1" noChangeArrowheads="1"/>
          </p:cNvPicPr>
          <p:nvPr/>
        </p:nvPicPr>
        <p:blipFill>
          <a:blip r:embed="rId2"/>
          <a:srcRect l="3532" t="4307" r="3753" b="16016"/>
          <a:stretch>
            <a:fillRect/>
          </a:stretch>
        </p:blipFill>
        <p:spPr bwMode="auto">
          <a:xfrm>
            <a:off x="0" y="-1"/>
            <a:ext cx="9906000" cy="6858001"/>
          </a:xfrm>
          <a:prstGeom prst="rect">
            <a:avLst/>
          </a:prstGeom>
          <a:noFill/>
        </p:spPr>
      </p:pic>
      <p:sp>
        <p:nvSpPr>
          <p:cNvPr id="12" name="Rounded Rectangle 11"/>
          <p:cNvSpPr/>
          <p:nvPr/>
        </p:nvSpPr>
        <p:spPr>
          <a:xfrm>
            <a:off x="9191010" y="762000"/>
            <a:ext cx="714991" cy="6617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7</a:t>
            </a:r>
            <a:endParaRPr lang="en-US" sz="28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graphicFrame>
        <p:nvGraphicFramePr>
          <p:cNvPr id="15" name="Table 14"/>
          <p:cNvGraphicFramePr>
            <a:graphicFrameLocks noGrp="1"/>
          </p:cNvGraphicFramePr>
          <p:nvPr/>
        </p:nvGraphicFramePr>
        <p:xfrm>
          <a:off x="1386092" y="1484644"/>
          <a:ext cx="7061200" cy="430655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530600"/>
                <a:gridCol w="3530600"/>
              </a:tblGrid>
              <a:tr h="2153278">
                <a:tc>
                  <a:txBody>
                    <a:bodyPr/>
                    <a:lstStyle/>
                    <a:p>
                      <a:endParaRPr lang="en-US" sz="1400" b="1" dirty="0"/>
                    </a:p>
                  </a:txBody>
                  <a:tcPr marL="75656" marR="75656" marT="34918" marB="34918">
                    <a:lnR w="762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762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b="1" dirty="0"/>
                    </a:p>
                  </a:txBody>
                  <a:tcPr marL="75656" marR="75656" marT="34918" marB="34918">
                    <a:lnL w="762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762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53278">
                <a:tc>
                  <a:txBody>
                    <a:bodyPr/>
                    <a:lstStyle/>
                    <a:p>
                      <a:endParaRPr lang="en-US" sz="1400" b="1" dirty="0"/>
                    </a:p>
                  </a:txBody>
                  <a:tcPr marL="75656" marR="75656" marT="34918" marB="34918">
                    <a:lnR w="762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1400" b="1" dirty="0"/>
                    </a:p>
                  </a:txBody>
                  <a:tcPr marL="75656" marR="75656" marT="34918" marB="34918">
                    <a:lnL w="762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762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2971800" y="685800"/>
            <a:ext cx="40997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FF0066"/>
                </a:solidFill>
              </a:rPr>
              <a:t>TIPE WATAK MANUSIA</a:t>
            </a:r>
            <a:endParaRPr lang="en-US" sz="2800" b="1" dirty="0">
              <a:solidFill>
                <a:srgbClr val="FF0066"/>
              </a:solidFill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2057400" y="1941844"/>
            <a:ext cx="1950513" cy="436478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</a:rPr>
              <a:t>PEMBICARA</a:t>
            </a:r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5715000" y="1941844"/>
            <a:ext cx="2009619" cy="436478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</a:rPr>
              <a:t>PELAKU</a:t>
            </a:r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1909634" y="4390115"/>
            <a:ext cx="2246044" cy="457200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</a:rPr>
              <a:t>PENGAMAT</a:t>
            </a:r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5655893" y="4373196"/>
            <a:ext cx="2127832" cy="491038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</a:rPr>
              <a:t>PEMIKIR</a:t>
            </a:r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726876" y="2701714"/>
            <a:ext cx="1985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Hasrat</a:t>
            </a:r>
            <a:r>
              <a:rPr lang="en-US" dirty="0" smtClean="0"/>
              <a:t> : </a:t>
            </a:r>
            <a:r>
              <a:rPr lang="en-US" dirty="0" err="1" smtClean="0"/>
              <a:t>Mengatur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2073513" y="2701714"/>
            <a:ext cx="1918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Hasrat</a:t>
            </a:r>
            <a:r>
              <a:rPr lang="en-US" dirty="0" smtClean="0"/>
              <a:t> : </a:t>
            </a:r>
            <a:r>
              <a:rPr lang="en-US" dirty="0" err="1" smtClean="0"/>
              <a:t>Gembira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2175372" y="5194674"/>
            <a:ext cx="1714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Hasrat</a:t>
            </a:r>
            <a:r>
              <a:rPr lang="en-US" dirty="0" smtClean="0"/>
              <a:t> : </a:t>
            </a:r>
            <a:r>
              <a:rPr lang="en-US" dirty="0" err="1" smtClean="0"/>
              <a:t>Damai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705598" y="5194674"/>
            <a:ext cx="2028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Hasrat</a:t>
            </a:r>
            <a:r>
              <a:rPr lang="en-US" dirty="0" smtClean="0"/>
              <a:t> : </a:t>
            </a:r>
            <a:r>
              <a:rPr lang="en-US" dirty="0" err="1" smtClean="0"/>
              <a:t>Sempurna</a:t>
            </a:r>
            <a:endParaRPr lang="en-US" dirty="0"/>
          </a:p>
        </p:txBody>
      </p:sp>
      <p:pic>
        <p:nvPicPr>
          <p:cNvPr id="25" name="Picture 3" descr="C:\Users\kurniawan\Downloads\logo kersen\mb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3189765"/>
            <a:ext cx="9906000" cy="366823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:\Users\kurniawan\Downloads\logo kersen\mbs cover3.jpg"/>
          <p:cNvPicPr>
            <a:picLocks noChangeAspect="1" noChangeArrowheads="1"/>
          </p:cNvPicPr>
          <p:nvPr/>
        </p:nvPicPr>
        <p:blipFill>
          <a:blip r:embed="rId2"/>
          <a:srcRect l="3532" t="4307" r="3753" b="16016"/>
          <a:stretch>
            <a:fillRect/>
          </a:stretch>
        </p:blipFill>
        <p:spPr bwMode="auto">
          <a:xfrm>
            <a:off x="0" y="-1"/>
            <a:ext cx="9906000" cy="6858001"/>
          </a:xfrm>
          <a:prstGeom prst="rect">
            <a:avLst/>
          </a:prstGeom>
          <a:noFill/>
        </p:spPr>
      </p:pic>
      <p:sp>
        <p:nvSpPr>
          <p:cNvPr id="12" name="Rounded Rectangle 11"/>
          <p:cNvSpPr/>
          <p:nvPr/>
        </p:nvSpPr>
        <p:spPr>
          <a:xfrm>
            <a:off x="9191010" y="762000"/>
            <a:ext cx="714991" cy="6617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8</a:t>
            </a:r>
            <a:endParaRPr lang="en-US" sz="28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26" name="Oval 25"/>
          <p:cNvSpPr/>
          <p:nvPr/>
        </p:nvSpPr>
        <p:spPr>
          <a:xfrm>
            <a:off x="3099286" y="1295400"/>
            <a:ext cx="3538553" cy="412592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7" name="Table 26"/>
          <p:cNvGraphicFramePr>
            <a:graphicFrameLocks noGrp="1"/>
          </p:cNvGraphicFramePr>
          <p:nvPr/>
        </p:nvGraphicFramePr>
        <p:xfrm>
          <a:off x="745524" y="762000"/>
          <a:ext cx="8246076" cy="5029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23038"/>
                <a:gridCol w="4123038"/>
              </a:tblGrid>
              <a:tr h="2514600">
                <a:tc>
                  <a:txBody>
                    <a:bodyPr/>
                    <a:lstStyle/>
                    <a:p>
                      <a:endParaRPr lang="en-US" sz="1600" b="1" dirty="0"/>
                    </a:p>
                  </a:txBody>
                  <a:tcPr marL="88351" marR="88351" marT="40777" marB="40777">
                    <a:lnR w="762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762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600" b="1" dirty="0"/>
                    </a:p>
                  </a:txBody>
                  <a:tcPr marL="88351" marR="88351" marT="40777" marB="40777">
                    <a:lnL w="762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762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14600">
                <a:tc>
                  <a:txBody>
                    <a:bodyPr/>
                    <a:lstStyle/>
                    <a:p>
                      <a:endParaRPr lang="en-US" sz="1600" b="1" dirty="0"/>
                    </a:p>
                  </a:txBody>
                  <a:tcPr marL="88351" marR="88351" marT="40777" marB="40777">
                    <a:lnR w="762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1600" b="1" dirty="0"/>
                    </a:p>
                  </a:txBody>
                  <a:tcPr marL="88351" marR="88351" marT="40777" marB="40777">
                    <a:lnL w="762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762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</a:tbl>
          </a:graphicData>
        </a:graphic>
      </p:graphicFrame>
      <p:sp>
        <p:nvSpPr>
          <p:cNvPr id="28" name="Rounded Rectangle 27"/>
          <p:cNvSpPr/>
          <p:nvPr/>
        </p:nvSpPr>
        <p:spPr>
          <a:xfrm>
            <a:off x="971534" y="985566"/>
            <a:ext cx="1619266" cy="362353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chemeClr val="tx1"/>
                </a:solidFill>
              </a:rPr>
              <a:t>SANGUINIS</a:t>
            </a:r>
            <a:endParaRPr lang="en-US" sz="1600" b="1" dirty="0">
              <a:solidFill>
                <a:schemeClr val="tx1"/>
              </a:solidFill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7162800" y="990600"/>
            <a:ext cx="1668335" cy="362353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chemeClr val="tx1"/>
                </a:solidFill>
              </a:rPr>
              <a:t>KOLERIS</a:t>
            </a:r>
            <a:endParaRPr lang="en-US" sz="1600" b="1" dirty="0">
              <a:solidFill>
                <a:schemeClr val="tx1"/>
              </a:solidFill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1828800" y="5181600"/>
            <a:ext cx="1864612" cy="379557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chemeClr val="tx1"/>
                </a:solidFill>
              </a:rPr>
              <a:t>PHLEGMATIS</a:t>
            </a:r>
            <a:endParaRPr lang="en-US" sz="1600" b="1" dirty="0">
              <a:solidFill>
                <a:schemeClr val="tx1"/>
              </a:solidFill>
            </a:endParaRPr>
          </a:p>
        </p:txBody>
      </p:sp>
      <p:sp>
        <p:nvSpPr>
          <p:cNvPr id="31" name="Rounded Rectangle 30"/>
          <p:cNvSpPr/>
          <p:nvPr/>
        </p:nvSpPr>
        <p:spPr>
          <a:xfrm>
            <a:off x="5867400" y="5181600"/>
            <a:ext cx="1766475" cy="407648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chemeClr val="tx1"/>
                </a:solidFill>
              </a:rPr>
              <a:t>MELANKOLIS</a:t>
            </a:r>
            <a:endParaRPr lang="en-US" sz="1600" b="1" dirty="0">
              <a:solidFill>
                <a:schemeClr val="tx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066800" y="1497449"/>
            <a:ext cx="170260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Ramah</a:t>
            </a:r>
          </a:p>
          <a:p>
            <a:r>
              <a:rPr lang="en-US" sz="1400" dirty="0" err="1" smtClean="0"/>
              <a:t>Hangat</a:t>
            </a:r>
            <a:endParaRPr lang="en-US" sz="1400" dirty="0" smtClean="0"/>
          </a:p>
          <a:p>
            <a:r>
              <a:rPr lang="en-US" sz="1400" dirty="0" smtClean="0"/>
              <a:t> </a:t>
            </a:r>
            <a:r>
              <a:rPr lang="en-US" sz="1400" dirty="0" err="1" smtClean="0"/>
              <a:t>Antusias</a:t>
            </a:r>
            <a:endParaRPr lang="en-US" sz="1400" dirty="0" smtClean="0"/>
          </a:p>
          <a:p>
            <a:r>
              <a:rPr lang="en-US" sz="1400" dirty="0" err="1" smtClean="0"/>
              <a:t>Bersahabat</a:t>
            </a:r>
            <a:r>
              <a:rPr lang="en-US" sz="1400" dirty="0" smtClean="0"/>
              <a:t> </a:t>
            </a:r>
            <a:r>
              <a:rPr lang="en-US" sz="1400" dirty="0" err="1" smtClean="0"/>
              <a:t>Responsif</a:t>
            </a:r>
            <a:r>
              <a:rPr lang="en-US" sz="1400" dirty="0" smtClean="0"/>
              <a:t> </a:t>
            </a:r>
          </a:p>
          <a:p>
            <a:r>
              <a:rPr lang="en-US" sz="1400" dirty="0" err="1" smtClean="0"/>
              <a:t>Banyak</a:t>
            </a:r>
            <a:r>
              <a:rPr lang="en-US" sz="1400" dirty="0" smtClean="0"/>
              <a:t> </a:t>
            </a:r>
            <a:r>
              <a:rPr lang="en-US" sz="1400" dirty="0" err="1" smtClean="0"/>
              <a:t>bicara</a:t>
            </a:r>
            <a:endParaRPr lang="en-US" sz="1400" dirty="0"/>
          </a:p>
        </p:txBody>
      </p:sp>
      <p:sp>
        <p:nvSpPr>
          <p:cNvPr id="33" name="TextBox 32"/>
          <p:cNvSpPr txBox="1"/>
          <p:nvPr/>
        </p:nvSpPr>
        <p:spPr>
          <a:xfrm>
            <a:off x="1034638" y="3644205"/>
            <a:ext cx="208956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/>
              <a:t>Damai</a:t>
            </a:r>
            <a:r>
              <a:rPr lang="en-US" sz="1400" dirty="0" smtClean="0"/>
              <a:t> </a:t>
            </a:r>
          </a:p>
          <a:p>
            <a:r>
              <a:rPr lang="en-US" sz="1400" dirty="0" err="1" smtClean="0"/>
              <a:t>Tenang</a:t>
            </a:r>
            <a:r>
              <a:rPr lang="en-US" sz="1400" dirty="0" smtClean="0"/>
              <a:t> </a:t>
            </a:r>
          </a:p>
          <a:p>
            <a:r>
              <a:rPr lang="en-US" sz="1400" dirty="0" err="1" smtClean="0"/>
              <a:t>Diplomatis</a:t>
            </a:r>
            <a:r>
              <a:rPr lang="en-US" sz="1400" dirty="0" smtClean="0"/>
              <a:t> </a:t>
            </a:r>
          </a:p>
          <a:p>
            <a:r>
              <a:rPr lang="en-US" sz="1400" dirty="0" err="1" smtClean="0"/>
              <a:t>Praktis</a:t>
            </a:r>
            <a:endParaRPr lang="en-US" sz="1400" dirty="0" smtClean="0"/>
          </a:p>
          <a:p>
            <a:r>
              <a:rPr lang="en-US" sz="1400" dirty="0" err="1" smtClean="0"/>
              <a:t>Dapat</a:t>
            </a:r>
            <a:r>
              <a:rPr lang="en-US" sz="1400" dirty="0" smtClean="0"/>
              <a:t> </a:t>
            </a:r>
            <a:r>
              <a:rPr lang="en-US" sz="1400" dirty="0" err="1" smtClean="0"/>
              <a:t>diandalkan</a:t>
            </a:r>
            <a:r>
              <a:rPr lang="en-US" sz="1400" dirty="0" smtClean="0"/>
              <a:t> </a:t>
            </a:r>
            <a:r>
              <a:rPr lang="en-US" sz="1400" dirty="0" err="1" smtClean="0"/>
              <a:t>Humoris</a:t>
            </a:r>
            <a:endParaRPr lang="en-US" sz="1400" dirty="0"/>
          </a:p>
        </p:txBody>
      </p:sp>
      <p:sp>
        <p:nvSpPr>
          <p:cNvPr id="34" name="TextBox 33"/>
          <p:cNvSpPr txBox="1"/>
          <p:nvPr/>
        </p:nvSpPr>
        <p:spPr>
          <a:xfrm>
            <a:off x="6477000" y="1524000"/>
            <a:ext cx="224434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 err="1" smtClean="0"/>
              <a:t>Pemimpin</a:t>
            </a:r>
            <a:r>
              <a:rPr lang="en-US" sz="1400" dirty="0" smtClean="0"/>
              <a:t> </a:t>
            </a:r>
          </a:p>
          <a:p>
            <a:pPr algn="r"/>
            <a:r>
              <a:rPr lang="en-US" sz="1400" dirty="0" err="1" smtClean="0"/>
              <a:t>Berkemauan</a:t>
            </a:r>
            <a:r>
              <a:rPr lang="en-US" sz="1400" dirty="0" smtClean="0"/>
              <a:t> </a:t>
            </a:r>
            <a:r>
              <a:rPr lang="en-US" sz="1400" dirty="0" err="1" smtClean="0"/>
              <a:t>keras</a:t>
            </a:r>
            <a:r>
              <a:rPr lang="en-US" sz="1400" dirty="0" smtClean="0"/>
              <a:t> </a:t>
            </a:r>
          </a:p>
          <a:p>
            <a:pPr algn="r"/>
            <a:r>
              <a:rPr lang="en-US" sz="1400" dirty="0" err="1" smtClean="0"/>
              <a:t>Tegas</a:t>
            </a:r>
            <a:r>
              <a:rPr lang="en-US" sz="1400" dirty="0" smtClean="0"/>
              <a:t> </a:t>
            </a:r>
          </a:p>
          <a:p>
            <a:pPr algn="r"/>
            <a:r>
              <a:rPr lang="en-US" sz="1400" dirty="0" err="1" smtClean="0"/>
              <a:t>Produktif</a:t>
            </a:r>
            <a:r>
              <a:rPr lang="en-US" sz="1400" dirty="0" smtClean="0"/>
              <a:t> </a:t>
            </a:r>
          </a:p>
          <a:p>
            <a:pPr algn="r"/>
            <a:r>
              <a:rPr lang="en-US" sz="1400" dirty="0" err="1" smtClean="0"/>
              <a:t>Independen</a:t>
            </a:r>
            <a:r>
              <a:rPr lang="en-US" sz="1400" dirty="0" smtClean="0"/>
              <a:t> </a:t>
            </a:r>
          </a:p>
          <a:p>
            <a:pPr algn="r"/>
            <a:r>
              <a:rPr lang="en-US" sz="1400" dirty="0" err="1" smtClean="0"/>
              <a:t>Memiliki</a:t>
            </a:r>
            <a:r>
              <a:rPr lang="en-US" sz="1400" dirty="0" smtClean="0"/>
              <a:t> </a:t>
            </a:r>
            <a:r>
              <a:rPr lang="en-US" sz="1400" dirty="0" err="1" smtClean="0"/>
              <a:t>visi</a:t>
            </a:r>
            <a:r>
              <a:rPr lang="en-US" sz="1400" dirty="0" smtClean="0"/>
              <a:t> </a:t>
            </a:r>
            <a:endParaRPr lang="en-US" sz="1400" dirty="0"/>
          </a:p>
        </p:txBody>
      </p:sp>
      <p:sp>
        <p:nvSpPr>
          <p:cNvPr id="35" name="TextBox 34"/>
          <p:cNvSpPr txBox="1"/>
          <p:nvPr/>
        </p:nvSpPr>
        <p:spPr>
          <a:xfrm>
            <a:off x="7239000" y="3657600"/>
            <a:ext cx="147043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 err="1" smtClean="0"/>
              <a:t>Sempurna</a:t>
            </a:r>
            <a:r>
              <a:rPr lang="en-US" sz="1400" dirty="0" smtClean="0"/>
              <a:t> </a:t>
            </a:r>
            <a:r>
              <a:rPr lang="en-US" sz="1400" dirty="0" err="1" smtClean="0"/>
              <a:t>Analitis</a:t>
            </a:r>
            <a:r>
              <a:rPr lang="en-US" sz="1400" dirty="0" smtClean="0"/>
              <a:t> </a:t>
            </a:r>
          </a:p>
          <a:p>
            <a:pPr algn="r"/>
            <a:r>
              <a:rPr lang="en-US" sz="1400" dirty="0" err="1" smtClean="0"/>
              <a:t>Tekun</a:t>
            </a:r>
            <a:r>
              <a:rPr lang="en-US" sz="1400" dirty="0" smtClean="0"/>
              <a:t> </a:t>
            </a:r>
          </a:p>
          <a:p>
            <a:pPr algn="r"/>
            <a:r>
              <a:rPr lang="en-US" sz="1400" dirty="0" err="1" smtClean="0"/>
              <a:t>Disiplin</a:t>
            </a:r>
            <a:r>
              <a:rPr lang="en-US" sz="1400" dirty="0" smtClean="0"/>
              <a:t> </a:t>
            </a:r>
          </a:p>
          <a:p>
            <a:pPr algn="r"/>
            <a:r>
              <a:rPr lang="en-US" sz="1400" dirty="0" err="1" smtClean="0"/>
              <a:t>Rapih</a:t>
            </a:r>
            <a:r>
              <a:rPr lang="en-US" sz="1400" dirty="0" smtClean="0"/>
              <a:t>  </a:t>
            </a:r>
          </a:p>
          <a:p>
            <a:pPr algn="r"/>
            <a:r>
              <a:rPr lang="en-US" sz="1400" dirty="0" err="1" smtClean="0"/>
              <a:t>Berbakat</a:t>
            </a:r>
            <a:r>
              <a:rPr lang="en-US" sz="1400" dirty="0" smtClean="0"/>
              <a:t> </a:t>
            </a:r>
            <a:endParaRPr lang="en-US" sz="1400" dirty="0"/>
          </a:p>
        </p:txBody>
      </p:sp>
      <p:sp>
        <p:nvSpPr>
          <p:cNvPr id="36" name="TextBox 35"/>
          <p:cNvSpPr txBox="1"/>
          <p:nvPr/>
        </p:nvSpPr>
        <p:spPr>
          <a:xfrm>
            <a:off x="2514600" y="2184737"/>
            <a:ext cx="232173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 smtClean="0">
                <a:solidFill>
                  <a:srgbClr val="FFC000"/>
                </a:solidFill>
              </a:rPr>
              <a:t>	</a:t>
            </a:r>
            <a:r>
              <a:rPr lang="en-US" sz="1200" dirty="0" err="1" smtClean="0">
                <a:solidFill>
                  <a:srgbClr val="FFC000"/>
                </a:solidFill>
              </a:rPr>
              <a:t>Ceroboh</a:t>
            </a:r>
            <a:r>
              <a:rPr lang="en-US" sz="1200" dirty="0" smtClean="0">
                <a:solidFill>
                  <a:srgbClr val="FFC000"/>
                </a:solidFill>
              </a:rPr>
              <a:t> </a:t>
            </a:r>
          </a:p>
          <a:p>
            <a:pPr algn="r"/>
            <a:r>
              <a:rPr lang="en-US" sz="1200" dirty="0" smtClean="0">
                <a:solidFill>
                  <a:srgbClr val="FFC000"/>
                </a:solidFill>
              </a:rPr>
              <a:t>       </a:t>
            </a:r>
            <a:r>
              <a:rPr lang="en-US" sz="1200" dirty="0" err="1" smtClean="0">
                <a:solidFill>
                  <a:srgbClr val="FFC000"/>
                </a:solidFill>
              </a:rPr>
              <a:t>Emosi</a:t>
            </a:r>
            <a:r>
              <a:rPr lang="en-US" sz="1200" dirty="0" smtClean="0">
                <a:solidFill>
                  <a:srgbClr val="FFC000"/>
                </a:solidFill>
              </a:rPr>
              <a:t> </a:t>
            </a:r>
            <a:r>
              <a:rPr lang="en-US" sz="1200" dirty="0" err="1" smtClean="0">
                <a:solidFill>
                  <a:srgbClr val="FFC000"/>
                </a:solidFill>
              </a:rPr>
              <a:t>labil</a:t>
            </a:r>
            <a:endParaRPr lang="en-US" sz="1200" dirty="0" smtClean="0">
              <a:solidFill>
                <a:srgbClr val="FFC000"/>
              </a:solidFill>
            </a:endParaRPr>
          </a:p>
          <a:p>
            <a:pPr algn="r"/>
            <a:r>
              <a:rPr lang="en-US" sz="1200" dirty="0" err="1" smtClean="0">
                <a:solidFill>
                  <a:srgbClr val="FFC000"/>
                </a:solidFill>
              </a:rPr>
              <a:t>Membesarkan</a:t>
            </a:r>
            <a:r>
              <a:rPr lang="en-US" sz="1200" dirty="0" smtClean="0">
                <a:solidFill>
                  <a:srgbClr val="FFC000"/>
                </a:solidFill>
              </a:rPr>
              <a:t> </a:t>
            </a:r>
            <a:r>
              <a:rPr lang="en-US" sz="1200" dirty="0" err="1" smtClean="0">
                <a:solidFill>
                  <a:srgbClr val="FFC000"/>
                </a:solidFill>
              </a:rPr>
              <a:t>masalah</a:t>
            </a:r>
            <a:endParaRPr lang="en-US" sz="1200" dirty="0" smtClean="0">
              <a:solidFill>
                <a:srgbClr val="FFC000"/>
              </a:solidFill>
            </a:endParaRPr>
          </a:p>
          <a:p>
            <a:pPr algn="r"/>
            <a:r>
              <a:rPr lang="en-US" sz="1200" dirty="0" err="1" smtClean="0">
                <a:solidFill>
                  <a:srgbClr val="FFC000"/>
                </a:solidFill>
              </a:rPr>
              <a:t>Tidak</a:t>
            </a:r>
            <a:r>
              <a:rPr lang="en-US" sz="1200" dirty="0" smtClean="0">
                <a:solidFill>
                  <a:srgbClr val="FFC000"/>
                </a:solidFill>
              </a:rPr>
              <a:t> </a:t>
            </a:r>
            <a:r>
              <a:rPr lang="en-US" sz="1200" dirty="0" err="1" smtClean="0">
                <a:solidFill>
                  <a:srgbClr val="FFC000"/>
                </a:solidFill>
              </a:rPr>
              <a:t>disiplin</a:t>
            </a:r>
            <a:r>
              <a:rPr lang="en-US" sz="1200" dirty="0" smtClean="0">
                <a:solidFill>
                  <a:srgbClr val="FFC000"/>
                </a:solidFill>
              </a:rPr>
              <a:t> </a:t>
            </a:r>
          </a:p>
          <a:p>
            <a:pPr algn="r"/>
            <a:r>
              <a:rPr lang="en-US" sz="1200" dirty="0" err="1" smtClean="0">
                <a:solidFill>
                  <a:srgbClr val="FFC000"/>
                </a:solidFill>
              </a:rPr>
              <a:t>Egosentris</a:t>
            </a:r>
            <a:endParaRPr lang="en-US" sz="1200" dirty="0">
              <a:solidFill>
                <a:srgbClr val="FFC000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4876800" y="2184737"/>
            <a:ext cx="193477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 smtClean="0">
                <a:solidFill>
                  <a:schemeClr val="accent2">
                    <a:lumMod val="75000"/>
                  </a:schemeClr>
                </a:solidFill>
              </a:rPr>
              <a:t>Dingin</a:t>
            </a:r>
            <a:r>
              <a:rPr lang="en-US" sz="1200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</a:p>
          <a:p>
            <a:r>
              <a:rPr lang="en-US" sz="1200" dirty="0" err="1" smtClean="0">
                <a:solidFill>
                  <a:schemeClr val="accent2">
                    <a:lumMod val="75000"/>
                  </a:schemeClr>
                </a:solidFill>
              </a:rPr>
              <a:t>Terburu-buru</a:t>
            </a:r>
            <a:r>
              <a:rPr lang="en-US" sz="1200" dirty="0" smtClean="0">
                <a:solidFill>
                  <a:schemeClr val="accent2">
                    <a:lumMod val="75000"/>
                  </a:schemeClr>
                </a:solidFill>
              </a:rPr>
              <a:t>          </a:t>
            </a:r>
          </a:p>
          <a:p>
            <a:r>
              <a:rPr lang="en-US" sz="1200" dirty="0" err="1" smtClean="0">
                <a:solidFill>
                  <a:schemeClr val="accent2">
                    <a:lumMod val="75000"/>
                  </a:schemeClr>
                </a:solidFill>
              </a:rPr>
              <a:t>Pemarah</a:t>
            </a:r>
            <a:r>
              <a:rPr lang="en-US" sz="1200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</a:p>
          <a:p>
            <a:r>
              <a:rPr lang="en-US" sz="1200" dirty="0" err="1" smtClean="0">
                <a:solidFill>
                  <a:schemeClr val="accent2">
                    <a:lumMod val="75000"/>
                  </a:schemeClr>
                </a:solidFill>
              </a:rPr>
              <a:t>Sarkastis</a:t>
            </a:r>
            <a:r>
              <a:rPr lang="en-US" sz="1200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</a:p>
          <a:p>
            <a:r>
              <a:rPr lang="en-US" sz="1200" dirty="0" err="1" smtClean="0">
                <a:solidFill>
                  <a:schemeClr val="accent2">
                    <a:lumMod val="75000"/>
                  </a:schemeClr>
                </a:solidFill>
              </a:rPr>
              <a:t>Sulit</a:t>
            </a:r>
            <a:r>
              <a:rPr lang="en-US" sz="1200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accent2">
                    <a:lumMod val="75000"/>
                  </a:schemeClr>
                </a:solidFill>
              </a:rPr>
              <a:t>mengampuni</a:t>
            </a:r>
            <a:endParaRPr lang="en-US" sz="12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981200" y="3352800"/>
            <a:ext cx="285291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 smtClean="0">
                <a:solidFill>
                  <a:srgbClr val="00B050"/>
                </a:solidFill>
              </a:rPr>
              <a:t> </a:t>
            </a:r>
            <a:r>
              <a:rPr lang="en-US" sz="1200" dirty="0" err="1" smtClean="0">
                <a:solidFill>
                  <a:srgbClr val="00B050"/>
                </a:solidFill>
              </a:rPr>
              <a:t>Suka</a:t>
            </a:r>
            <a:r>
              <a:rPr lang="en-US" sz="1200" dirty="0" smtClean="0">
                <a:solidFill>
                  <a:srgbClr val="00B050"/>
                </a:solidFill>
              </a:rPr>
              <a:t> </a:t>
            </a:r>
            <a:r>
              <a:rPr lang="en-US" sz="1200" dirty="0" err="1" smtClean="0">
                <a:solidFill>
                  <a:srgbClr val="00B050"/>
                </a:solidFill>
              </a:rPr>
              <a:t>menunda-nunda</a:t>
            </a:r>
            <a:endParaRPr lang="en-US" sz="1200" dirty="0" smtClean="0">
              <a:solidFill>
                <a:srgbClr val="00B050"/>
              </a:solidFill>
            </a:endParaRPr>
          </a:p>
          <a:p>
            <a:pPr algn="r"/>
            <a:r>
              <a:rPr lang="en-US" sz="1200" dirty="0" smtClean="0">
                <a:solidFill>
                  <a:srgbClr val="00B050"/>
                </a:solidFill>
              </a:rPr>
              <a:t>      </a:t>
            </a:r>
            <a:r>
              <a:rPr lang="en-US" sz="1200" dirty="0" err="1" smtClean="0">
                <a:solidFill>
                  <a:srgbClr val="00B050"/>
                </a:solidFill>
              </a:rPr>
              <a:t>Tidak</a:t>
            </a:r>
            <a:r>
              <a:rPr lang="en-US" sz="1200" dirty="0" smtClean="0">
                <a:solidFill>
                  <a:srgbClr val="00B050"/>
                </a:solidFill>
              </a:rPr>
              <a:t> </a:t>
            </a:r>
            <a:r>
              <a:rPr lang="en-US" sz="1200" dirty="0" err="1" smtClean="0">
                <a:solidFill>
                  <a:srgbClr val="00B050"/>
                </a:solidFill>
              </a:rPr>
              <a:t>tegas</a:t>
            </a:r>
            <a:endParaRPr lang="en-US" sz="1200" dirty="0" smtClean="0">
              <a:solidFill>
                <a:srgbClr val="00B050"/>
              </a:solidFill>
            </a:endParaRPr>
          </a:p>
          <a:p>
            <a:pPr algn="r"/>
            <a:r>
              <a:rPr lang="en-US" sz="1200" dirty="0" smtClean="0">
                <a:solidFill>
                  <a:srgbClr val="00B050"/>
                </a:solidFill>
              </a:rPr>
              <a:t>    </a:t>
            </a:r>
            <a:r>
              <a:rPr lang="en-US" sz="1200" dirty="0" err="1" smtClean="0">
                <a:solidFill>
                  <a:srgbClr val="00B050"/>
                </a:solidFill>
              </a:rPr>
              <a:t>Cari</a:t>
            </a:r>
            <a:r>
              <a:rPr lang="en-US" sz="1200" dirty="0" smtClean="0">
                <a:solidFill>
                  <a:srgbClr val="00B050"/>
                </a:solidFill>
              </a:rPr>
              <a:t> </a:t>
            </a:r>
            <a:r>
              <a:rPr lang="en-US" sz="1200" dirty="0" err="1" smtClean="0">
                <a:solidFill>
                  <a:srgbClr val="00B050"/>
                </a:solidFill>
              </a:rPr>
              <a:t>aman</a:t>
            </a:r>
            <a:r>
              <a:rPr lang="en-US" sz="1200" dirty="0" smtClean="0">
                <a:solidFill>
                  <a:srgbClr val="00B050"/>
                </a:solidFill>
              </a:rPr>
              <a:t> </a:t>
            </a:r>
            <a:r>
              <a:rPr lang="en-US" sz="1200" dirty="0" err="1" smtClean="0">
                <a:solidFill>
                  <a:srgbClr val="00B050"/>
                </a:solidFill>
              </a:rPr>
              <a:t>sendiri</a:t>
            </a:r>
            <a:r>
              <a:rPr lang="en-US" sz="1200" dirty="0" smtClean="0">
                <a:solidFill>
                  <a:srgbClr val="00B050"/>
                </a:solidFill>
              </a:rPr>
              <a:t> </a:t>
            </a:r>
          </a:p>
          <a:p>
            <a:pPr algn="r"/>
            <a:r>
              <a:rPr lang="en-US" sz="1200" dirty="0" smtClean="0">
                <a:solidFill>
                  <a:srgbClr val="00B050"/>
                </a:solidFill>
              </a:rPr>
              <a:t>    </a:t>
            </a:r>
            <a:r>
              <a:rPr lang="en-US" sz="1200" dirty="0" err="1" smtClean="0">
                <a:solidFill>
                  <a:srgbClr val="00B050"/>
                </a:solidFill>
              </a:rPr>
              <a:t>Tidak</a:t>
            </a:r>
            <a:r>
              <a:rPr lang="en-US" sz="1200" dirty="0" smtClean="0">
                <a:solidFill>
                  <a:srgbClr val="00B050"/>
                </a:solidFill>
              </a:rPr>
              <a:t> </a:t>
            </a:r>
            <a:r>
              <a:rPr lang="en-US" sz="1200" dirty="0" err="1" smtClean="0">
                <a:solidFill>
                  <a:srgbClr val="00B050"/>
                </a:solidFill>
              </a:rPr>
              <a:t>punya</a:t>
            </a:r>
            <a:r>
              <a:rPr lang="en-US" sz="1200" dirty="0" smtClean="0">
                <a:solidFill>
                  <a:srgbClr val="00B050"/>
                </a:solidFill>
              </a:rPr>
              <a:t> </a:t>
            </a:r>
            <a:r>
              <a:rPr lang="en-US" sz="1200" dirty="0" err="1" smtClean="0">
                <a:solidFill>
                  <a:srgbClr val="00B050"/>
                </a:solidFill>
              </a:rPr>
              <a:t>motivasi</a:t>
            </a:r>
            <a:r>
              <a:rPr lang="en-US" sz="1200" dirty="0" smtClean="0">
                <a:solidFill>
                  <a:srgbClr val="00B050"/>
                </a:solidFill>
              </a:rPr>
              <a:t> </a:t>
            </a:r>
          </a:p>
          <a:p>
            <a:pPr algn="r"/>
            <a:r>
              <a:rPr lang="en-US" sz="1200" dirty="0" smtClean="0">
                <a:solidFill>
                  <a:srgbClr val="00B050"/>
                </a:solidFill>
              </a:rPr>
              <a:t>                  </a:t>
            </a:r>
            <a:r>
              <a:rPr lang="en-US" sz="1200" dirty="0" err="1" smtClean="0">
                <a:solidFill>
                  <a:srgbClr val="00B050"/>
                </a:solidFill>
              </a:rPr>
              <a:t>Penakut</a:t>
            </a:r>
            <a:endParaRPr lang="en-US" sz="1200" dirty="0">
              <a:solidFill>
                <a:srgbClr val="00B050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953000" y="3403937"/>
            <a:ext cx="325042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 smtClean="0">
                <a:solidFill>
                  <a:srgbClr val="0070C0"/>
                </a:solidFill>
              </a:rPr>
              <a:t>Pemurung</a:t>
            </a:r>
            <a:r>
              <a:rPr lang="en-US" sz="1200" dirty="0" smtClean="0">
                <a:solidFill>
                  <a:srgbClr val="0070C0"/>
                </a:solidFill>
              </a:rPr>
              <a:t> </a:t>
            </a:r>
          </a:p>
          <a:p>
            <a:r>
              <a:rPr lang="en-US" sz="1200" dirty="0" err="1" smtClean="0">
                <a:solidFill>
                  <a:srgbClr val="0070C0"/>
                </a:solidFill>
              </a:rPr>
              <a:t>Kurang</a:t>
            </a:r>
            <a:r>
              <a:rPr lang="en-US" sz="1200" dirty="0" smtClean="0">
                <a:solidFill>
                  <a:srgbClr val="0070C0"/>
                </a:solidFill>
              </a:rPr>
              <a:t> </a:t>
            </a:r>
            <a:r>
              <a:rPr lang="en-US" sz="1200" dirty="0" err="1" smtClean="0">
                <a:solidFill>
                  <a:srgbClr val="0070C0"/>
                </a:solidFill>
              </a:rPr>
              <a:t>bermasyarakat</a:t>
            </a:r>
            <a:r>
              <a:rPr lang="en-US" sz="1200" dirty="0" smtClean="0">
                <a:solidFill>
                  <a:srgbClr val="0070C0"/>
                </a:solidFill>
              </a:rPr>
              <a:t> </a:t>
            </a:r>
          </a:p>
          <a:p>
            <a:r>
              <a:rPr lang="en-US" sz="1200" dirty="0" err="1" smtClean="0">
                <a:solidFill>
                  <a:srgbClr val="0070C0"/>
                </a:solidFill>
              </a:rPr>
              <a:t>Pendendam</a:t>
            </a:r>
            <a:endParaRPr lang="en-US" sz="1200" dirty="0" smtClean="0">
              <a:solidFill>
                <a:srgbClr val="0070C0"/>
              </a:solidFill>
            </a:endParaRPr>
          </a:p>
          <a:p>
            <a:r>
              <a:rPr lang="en-US" sz="1200" dirty="0" err="1" smtClean="0">
                <a:solidFill>
                  <a:srgbClr val="0070C0"/>
                </a:solidFill>
              </a:rPr>
              <a:t>Teoritis</a:t>
            </a:r>
            <a:r>
              <a:rPr lang="en-US" sz="1200" dirty="0" smtClean="0">
                <a:solidFill>
                  <a:srgbClr val="0070C0"/>
                </a:solidFill>
              </a:rPr>
              <a:t> </a:t>
            </a:r>
          </a:p>
          <a:p>
            <a:r>
              <a:rPr lang="en-US" sz="1200" dirty="0" err="1" smtClean="0">
                <a:solidFill>
                  <a:srgbClr val="0070C0"/>
                </a:solidFill>
              </a:rPr>
              <a:t>Perasa</a:t>
            </a:r>
            <a:endParaRPr lang="en-US" sz="1200" dirty="0">
              <a:solidFill>
                <a:srgbClr val="0070C0"/>
              </a:solidFill>
            </a:endParaRPr>
          </a:p>
        </p:txBody>
      </p:sp>
      <p:sp>
        <p:nvSpPr>
          <p:cNvPr id="40" name="Oval 39"/>
          <p:cNvSpPr/>
          <p:nvPr/>
        </p:nvSpPr>
        <p:spPr>
          <a:xfrm>
            <a:off x="4267200" y="4800600"/>
            <a:ext cx="464347" cy="285752"/>
          </a:xfrm>
          <a:prstGeom prst="ellips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 smtClean="0"/>
              <a:t>-</a:t>
            </a:r>
            <a:endParaRPr lang="en-US" sz="4400" b="1" dirty="0"/>
          </a:p>
        </p:txBody>
      </p:sp>
      <p:sp>
        <p:nvSpPr>
          <p:cNvPr id="41" name="Oval 40"/>
          <p:cNvSpPr/>
          <p:nvPr/>
        </p:nvSpPr>
        <p:spPr>
          <a:xfrm>
            <a:off x="5029200" y="4800600"/>
            <a:ext cx="464347" cy="285752"/>
          </a:xfrm>
          <a:prstGeom prst="ellips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 smtClean="0"/>
              <a:t>-</a:t>
            </a:r>
            <a:endParaRPr lang="en-US" sz="4400" b="1" dirty="0"/>
          </a:p>
        </p:txBody>
      </p:sp>
      <p:sp>
        <p:nvSpPr>
          <p:cNvPr id="42" name="Oval 41"/>
          <p:cNvSpPr/>
          <p:nvPr/>
        </p:nvSpPr>
        <p:spPr>
          <a:xfrm>
            <a:off x="4267200" y="1676400"/>
            <a:ext cx="464347" cy="285752"/>
          </a:xfrm>
          <a:prstGeom prst="ellips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 smtClean="0"/>
              <a:t>-</a:t>
            </a:r>
            <a:endParaRPr lang="en-US" sz="4400" b="1" dirty="0"/>
          </a:p>
        </p:txBody>
      </p:sp>
      <p:sp>
        <p:nvSpPr>
          <p:cNvPr id="43" name="Oval 42"/>
          <p:cNvSpPr/>
          <p:nvPr/>
        </p:nvSpPr>
        <p:spPr>
          <a:xfrm>
            <a:off x="5029200" y="1676400"/>
            <a:ext cx="464347" cy="285752"/>
          </a:xfrm>
          <a:prstGeom prst="ellips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 smtClean="0"/>
              <a:t>-</a:t>
            </a:r>
            <a:endParaRPr lang="en-US" sz="4400" b="1" dirty="0"/>
          </a:p>
        </p:txBody>
      </p:sp>
      <p:sp>
        <p:nvSpPr>
          <p:cNvPr id="44" name="Oval 43"/>
          <p:cNvSpPr/>
          <p:nvPr/>
        </p:nvSpPr>
        <p:spPr>
          <a:xfrm>
            <a:off x="2209800" y="2514600"/>
            <a:ext cx="464347" cy="357190"/>
          </a:xfrm>
          <a:prstGeom prst="ellips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+</a:t>
            </a:r>
            <a:endParaRPr lang="en-US" sz="3200" b="1" dirty="0"/>
          </a:p>
        </p:txBody>
      </p:sp>
      <p:sp>
        <p:nvSpPr>
          <p:cNvPr id="45" name="Oval 44"/>
          <p:cNvSpPr/>
          <p:nvPr/>
        </p:nvSpPr>
        <p:spPr>
          <a:xfrm>
            <a:off x="2209800" y="3529010"/>
            <a:ext cx="464347" cy="357190"/>
          </a:xfrm>
          <a:prstGeom prst="ellips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+</a:t>
            </a:r>
            <a:endParaRPr lang="en-US" sz="3200" b="1" dirty="0"/>
          </a:p>
        </p:txBody>
      </p:sp>
      <p:sp>
        <p:nvSpPr>
          <p:cNvPr id="46" name="Oval 45"/>
          <p:cNvSpPr/>
          <p:nvPr/>
        </p:nvSpPr>
        <p:spPr>
          <a:xfrm>
            <a:off x="6934200" y="2514600"/>
            <a:ext cx="464347" cy="357190"/>
          </a:xfrm>
          <a:prstGeom prst="ellips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+</a:t>
            </a:r>
            <a:endParaRPr lang="en-US" sz="3200" b="1" dirty="0"/>
          </a:p>
        </p:txBody>
      </p:sp>
      <p:sp>
        <p:nvSpPr>
          <p:cNvPr id="47" name="Oval 46"/>
          <p:cNvSpPr/>
          <p:nvPr/>
        </p:nvSpPr>
        <p:spPr>
          <a:xfrm>
            <a:off x="6934200" y="3529010"/>
            <a:ext cx="464347" cy="357190"/>
          </a:xfrm>
          <a:prstGeom prst="ellips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+</a:t>
            </a:r>
            <a:endParaRPr lang="en-US" sz="3200" b="1" dirty="0"/>
          </a:p>
        </p:txBody>
      </p:sp>
      <p:pic>
        <p:nvPicPr>
          <p:cNvPr id="49" name="Picture 3" descr="C:\Users\kurniawan\Downloads\logo kersen\mb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3189765"/>
            <a:ext cx="9906000" cy="366823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3_Spring">
  <a:themeElements>
    <a:clrScheme name="Opulent">
      <a:dk1>
        <a:sysClr val="windowText" lastClr="000000"/>
      </a:dk1>
      <a:lt1>
        <a:sysClr val="window" lastClr="FFFFFF"/>
      </a:lt1>
      <a:dk2>
        <a:srgbClr val="B13F9A"/>
      </a:dk2>
      <a:lt2>
        <a:srgbClr val="F4E7ED"/>
      </a:lt2>
      <a:accent1>
        <a:srgbClr val="B83D68"/>
      </a:accent1>
      <a:accent2>
        <a:srgbClr val="AC66BB"/>
      </a:accent2>
      <a:accent3>
        <a:srgbClr val="DE6C36"/>
      </a:accent3>
      <a:accent4>
        <a:srgbClr val="F9B639"/>
      </a:accent4>
      <a:accent5>
        <a:srgbClr val="CF6DA4"/>
      </a:accent5>
      <a:accent6>
        <a:srgbClr val="FA8D3D"/>
      </a:accent6>
      <a:hlink>
        <a:srgbClr val="FFDE66"/>
      </a:hlink>
      <a:folHlink>
        <a:srgbClr val="D490C5"/>
      </a:folHlink>
    </a:clrScheme>
    <a:fontScheme name="Spring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pring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100000"/>
                <a:shade val="85000"/>
                <a:lumMod val="8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7000"/>
                <a:satMod val="100000"/>
                <a:lumMod val="110000"/>
              </a:schemeClr>
            </a:gs>
            <a:gs pos="100000">
              <a:schemeClr val="phClr">
                <a:shade val="85000"/>
                <a:lumMod val="80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88900" dist="38100" dir="5400000" algn="ctr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5400000"/>
            </a:lightRig>
          </a:scene3d>
          <a:sp3d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100000"/>
                <a:hueMod val="100000"/>
                <a:satMod val="106000"/>
                <a:lumMod val="100000"/>
              </a:schemeClr>
            </a:gs>
            <a:gs pos="88000">
              <a:schemeClr val="phClr">
                <a:tint val="90000"/>
                <a:shade val="68000"/>
                <a:hueMod val="100000"/>
                <a:satMod val="114000"/>
                <a:lumMod val="74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4000"/>
                <a:shade val="100000"/>
                <a:hueMod val="100000"/>
                <a:satMod val="118000"/>
                <a:lumMod val="100000"/>
              </a:schemeClr>
            </a:gs>
            <a:gs pos="100000">
              <a:schemeClr val="phClr">
                <a:tint val="98000"/>
                <a:shade val="68000"/>
                <a:hueMod val="100000"/>
                <a:satMod val="118000"/>
                <a:lumMod val="82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14_Default Design">
  <a:themeElements>
    <a:clrScheme name="3_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3_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3_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1.xml><?xml version="1.0" encoding="utf-8"?>
<a:theme xmlns:a="http://schemas.openxmlformats.org/drawingml/2006/main" name="11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2.xml><?xml version="1.0" encoding="utf-8"?>
<a:theme xmlns:a="http://schemas.openxmlformats.org/drawingml/2006/main" name="22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3.xml><?xml version="1.0" encoding="utf-8"?>
<a:theme xmlns:a="http://schemas.openxmlformats.org/drawingml/2006/main" name="5_Spring">
  <a:themeElements>
    <a:clrScheme name="Opulent">
      <a:dk1>
        <a:sysClr val="windowText" lastClr="000000"/>
      </a:dk1>
      <a:lt1>
        <a:sysClr val="window" lastClr="FFFFFF"/>
      </a:lt1>
      <a:dk2>
        <a:srgbClr val="B13F9A"/>
      </a:dk2>
      <a:lt2>
        <a:srgbClr val="F4E7ED"/>
      </a:lt2>
      <a:accent1>
        <a:srgbClr val="B83D68"/>
      </a:accent1>
      <a:accent2>
        <a:srgbClr val="AC66BB"/>
      </a:accent2>
      <a:accent3>
        <a:srgbClr val="DE6C36"/>
      </a:accent3>
      <a:accent4>
        <a:srgbClr val="F9B639"/>
      </a:accent4>
      <a:accent5>
        <a:srgbClr val="CF6DA4"/>
      </a:accent5>
      <a:accent6>
        <a:srgbClr val="FA8D3D"/>
      </a:accent6>
      <a:hlink>
        <a:srgbClr val="FFDE66"/>
      </a:hlink>
      <a:folHlink>
        <a:srgbClr val="D490C5"/>
      </a:folHlink>
    </a:clrScheme>
    <a:fontScheme name="Spring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pring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100000"/>
                <a:shade val="85000"/>
                <a:lumMod val="8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7000"/>
                <a:satMod val="100000"/>
                <a:lumMod val="110000"/>
              </a:schemeClr>
            </a:gs>
            <a:gs pos="100000">
              <a:schemeClr val="phClr">
                <a:shade val="85000"/>
                <a:lumMod val="80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88900" dist="38100" dir="5400000" algn="ctr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5400000"/>
            </a:lightRig>
          </a:scene3d>
          <a:sp3d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100000"/>
                <a:hueMod val="100000"/>
                <a:satMod val="106000"/>
                <a:lumMod val="100000"/>
              </a:schemeClr>
            </a:gs>
            <a:gs pos="88000">
              <a:schemeClr val="phClr">
                <a:tint val="90000"/>
                <a:shade val="68000"/>
                <a:hueMod val="100000"/>
                <a:satMod val="114000"/>
                <a:lumMod val="74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4000"/>
                <a:shade val="100000"/>
                <a:hueMod val="100000"/>
                <a:satMod val="118000"/>
                <a:lumMod val="100000"/>
              </a:schemeClr>
            </a:gs>
            <a:gs pos="100000">
              <a:schemeClr val="phClr">
                <a:tint val="98000"/>
                <a:shade val="68000"/>
                <a:hueMod val="100000"/>
                <a:satMod val="118000"/>
                <a:lumMod val="82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</a:theme>
</file>

<file path=ppt/theme/theme14.xml><?xml version="1.0" encoding="utf-8"?>
<a:theme xmlns:a="http://schemas.openxmlformats.org/drawingml/2006/main" name="31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5.xml><?xml version="1.0" encoding="utf-8"?>
<a:theme xmlns:a="http://schemas.openxmlformats.org/drawingml/2006/main" name="17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6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7.xml><?xml version="1.0" encoding="utf-8"?>
<a:theme xmlns:a="http://schemas.openxmlformats.org/drawingml/2006/main" name="2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8.xml><?xml version="1.0" encoding="utf-8"?>
<a:theme xmlns:a="http://schemas.openxmlformats.org/drawingml/2006/main" name="3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9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6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Spring">
  <a:themeElements>
    <a:clrScheme name="Opulent">
      <a:dk1>
        <a:sysClr val="windowText" lastClr="000000"/>
      </a:dk1>
      <a:lt1>
        <a:sysClr val="window" lastClr="FFFFFF"/>
      </a:lt1>
      <a:dk2>
        <a:srgbClr val="B13F9A"/>
      </a:dk2>
      <a:lt2>
        <a:srgbClr val="F4E7ED"/>
      </a:lt2>
      <a:accent1>
        <a:srgbClr val="B83D68"/>
      </a:accent1>
      <a:accent2>
        <a:srgbClr val="AC66BB"/>
      </a:accent2>
      <a:accent3>
        <a:srgbClr val="DE6C36"/>
      </a:accent3>
      <a:accent4>
        <a:srgbClr val="F9B639"/>
      </a:accent4>
      <a:accent5>
        <a:srgbClr val="CF6DA4"/>
      </a:accent5>
      <a:accent6>
        <a:srgbClr val="FA8D3D"/>
      </a:accent6>
      <a:hlink>
        <a:srgbClr val="FFDE66"/>
      </a:hlink>
      <a:folHlink>
        <a:srgbClr val="D490C5"/>
      </a:folHlink>
    </a:clrScheme>
    <a:fontScheme name="Spring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pring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100000"/>
                <a:shade val="85000"/>
                <a:lumMod val="8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7000"/>
                <a:satMod val="100000"/>
                <a:lumMod val="110000"/>
              </a:schemeClr>
            </a:gs>
            <a:gs pos="100000">
              <a:schemeClr val="phClr">
                <a:shade val="85000"/>
                <a:lumMod val="80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88900" dist="38100" dir="5400000" algn="ctr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5400000"/>
            </a:lightRig>
          </a:scene3d>
          <a:sp3d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100000"/>
                <a:hueMod val="100000"/>
                <a:satMod val="106000"/>
                <a:lumMod val="100000"/>
              </a:schemeClr>
            </a:gs>
            <a:gs pos="88000">
              <a:schemeClr val="phClr">
                <a:tint val="90000"/>
                <a:shade val="68000"/>
                <a:hueMod val="100000"/>
                <a:satMod val="114000"/>
                <a:lumMod val="74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4000"/>
                <a:shade val="100000"/>
                <a:hueMod val="100000"/>
                <a:satMod val="118000"/>
                <a:lumMod val="100000"/>
              </a:schemeClr>
            </a:gs>
            <a:gs pos="100000">
              <a:schemeClr val="phClr">
                <a:tint val="98000"/>
                <a:shade val="68000"/>
                <a:hueMod val="100000"/>
                <a:satMod val="118000"/>
                <a:lumMod val="82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1_Spring">
  <a:themeElements>
    <a:clrScheme name="Opulent">
      <a:dk1>
        <a:sysClr val="windowText" lastClr="000000"/>
      </a:dk1>
      <a:lt1>
        <a:sysClr val="window" lastClr="FFFFFF"/>
      </a:lt1>
      <a:dk2>
        <a:srgbClr val="B13F9A"/>
      </a:dk2>
      <a:lt2>
        <a:srgbClr val="F4E7ED"/>
      </a:lt2>
      <a:accent1>
        <a:srgbClr val="B83D68"/>
      </a:accent1>
      <a:accent2>
        <a:srgbClr val="AC66BB"/>
      </a:accent2>
      <a:accent3>
        <a:srgbClr val="DE6C36"/>
      </a:accent3>
      <a:accent4>
        <a:srgbClr val="F9B639"/>
      </a:accent4>
      <a:accent5>
        <a:srgbClr val="CF6DA4"/>
      </a:accent5>
      <a:accent6>
        <a:srgbClr val="FA8D3D"/>
      </a:accent6>
      <a:hlink>
        <a:srgbClr val="FFDE66"/>
      </a:hlink>
      <a:folHlink>
        <a:srgbClr val="D490C5"/>
      </a:folHlink>
    </a:clrScheme>
    <a:fontScheme name="Spring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pring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100000"/>
                <a:shade val="85000"/>
                <a:lumMod val="8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7000"/>
                <a:satMod val="100000"/>
                <a:lumMod val="110000"/>
              </a:schemeClr>
            </a:gs>
            <a:gs pos="100000">
              <a:schemeClr val="phClr">
                <a:shade val="85000"/>
                <a:lumMod val="80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88900" dist="38100" dir="5400000" algn="ctr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5400000"/>
            </a:lightRig>
          </a:scene3d>
          <a:sp3d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100000"/>
                <a:hueMod val="100000"/>
                <a:satMod val="106000"/>
                <a:lumMod val="100000"/>
              </a:schemeClr>
            </a:gs>
            <a:gs pos="88000">
              <a:schemeClr val="phClr">
                <a:tint val="90000"/>
                <a:shade val="68000"/>
                <a:hueMod val="100000"/>
                <a:satMod val="114000"/>
                <a:lumMod val="74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4000"/>
                <a:shade val="100000"/>
                <a:hueMod val="100000"/>
                <a:satMod val="118000"/>
                <a:lumMod val="100000"/>
              </a:schemeClr>
            </a:gs>
            <a:gs pos="100000">
              <a:schemeClr val="phClr">
                <a:tint val="98000"/>
                <a:shade val="68000"/>
                <a:hueMod val="100000"/>
                <a:satMod val="118000"/>
                <a:lumMod val="82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2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b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600" b="0" i="0" u="none" strike="noStrike" cap="none" normalizeH="0" baseline="0" smtClean="0">
            <a:ln>
              <a:noFill/>
            </a:ln>
            <a:solidFill>
              <a:schemeClr val="tx2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 Black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b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600" b="0" i="0" u="none" strike="noStrike" cap="none" normalizeH="0" baseline="0" smtClean="0">
            <a:ln>
              <a:noFill/>
            </a:ln>
            <a:solidFill>
              <a:schemeClr val="tx2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 Black" pitchFamily="34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3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b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600" b="0" i="0" u="none" strike="noStrike" cap="none" normalizeH="0" baseline="0" smtClean="0">
            <a:ln>
              <a:noFill/>
            </a:ln>
            <a:solidFill>
              <a:schemeClr val="tx2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 Black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b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600" b="0" i="0" u="none" strike="noStrike" cap="none" normalizeH="0" baseline="0" smtClean="0">
            <a:ln>
              <a:noFill/>
            </a:ln>
            <a:solidFill>
              <a:schemeClr val="tx2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 Black" pitchFamily="34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9.xml><?xml version="1.0" encoding="utf-8"?>
<a:theme xmlns:a="http://schemas.openxmlformats.org/drawingml/2006/main" name="4_Spring">
  <a:themeElements>
    <a:clrScheme name="Opulent">
      <a:dk1>
        <a:sysClr val="windowText" lastClr="000000"/>
      </a:dk1>
      <a:lt1>
        <a:sysClr val="window" lastClr="FFFFFF"/>
      </a:lt1>
      <a:dk2>
        <a:srgbClr val="B13F9A"/>
      </a:dk2>
      <a:lt2>
        <a:srgbClr val="F4E7ED"/>
      </a:lt2>
      <a:accent1>
        <a:srgbClr val="B83D68"/>
      </a:accent1>
      <a:accent2>
        <a:srgbClr val="AC66BB"/>
      </a:accent2>
      <a:accent3>
        <a:srgbClr val="DE6C36"/>
      </a:accent3>
      <a:accent4>
        <a:srgbClr val="F9B639"/>
      </a:accent4>
      <a:accent5>
        <a:srgbClr val="CF6DA4"/>
      </a:accent5>
      <a:accent6>
        <a:srgbClr val="FA8D3D"/>
      </a:accent6>
      <a:hlink>
        <a:srgbClr val="FFDE66"/>
      </a:hlink>
      <a:folHlink>
        <a:srgbClr val="D490C5"/>
      </a:folHlink>
    </a:clrScheme>
    <a:fontScheme name="Spring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pring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100000"/>
                <a:shade val="85000"/>
                <a:lumMod val="8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7000"/>
                <a:satMod val="100000"/>
                <a:lumMod val="110000"/>
              </a:schemeClr>
            </a:gs>
            <a:gs pos="100000">
              <a:schemeClr val="phClr">
                <a:shade val="85000"/>
                <a:lumMod val="80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88900" dist="38100" dir="5400000" algn="ctr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5400000"/>
            </a:lightRig>
          </a:scene3d>
          <a:sp3d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100000"/>
                <a:hueMod val="100000"/>
                <a:satMod val="106000"/>
                <a:lumMod val="100000"/>
              </a:schemeClr>
            </a:gs>
            <a:gs pos="88000">
              <a:schemeClr val="phClr">
                <a:tint val="90000"/>
                <a:shade val="68000"/>
                <a:hueMod val="100000"/>
                <a:satMod val="114000"/>
                <a:lumMod val="74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4000"/>
                <a:shade val="100000"/>
                <a:hueMod val="100000"/>
                <a:satMod val="118000"/>
                <a:lumMod val="100000"/>
              </a:schemeClr>
            </a:gs>
            <a:gs pos="100000">
              <a:schemeClr val="phClr">
                <a:tint val="98000"/>
                <a:shade val="68000"/>
                <a:hueMod val="100000"/>
                <a:satMod val="118000"/>
                <a:lumMod val="82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815</TotalTime>
  <Words>480</Words>
  <Application>Microsoft Office PowerPoint</Application>
  <PresentationFormat>A4 Paper (210x297 mm)</PresentationFormat>
  <Paragraphs>270</Paragraphs>
  <Slides>20</Slides>
  <Notes>5</Notes>
  <HiddenSlides>0</HiddenSlides>
  <MMClips>0</MMClips>
  <ScaleCrop>false</ScaleCrop>
  <HeadingPairs>
    <vt:vector size="4" baseType="variant">
      <vt:variant>
        <vt:lpstr>Theme</vt:lpstr>
      </vt:variant>
      <vt:variant>
        <vt:i4>19</vt:i4>
      </vt:variant>
      <vt:variant>
        <vt:lpstr>Slide Titles</vt:lpstr>
      </vt:variant>
      <vt:variant>
        <vt:i4>20</vt:i4>
      </vt:variant>
    </vt:vector>
  </HeadingPairs>
  <TitlesOfParts>
    <vt:vector size="39" baseType="lpstr">
      <vt:lpstr>3_Spring</vt:lpstr>
      <vt:lpstr>16_Default Design</vt:lpstr>
      <vt:lpstr>2_Spring</vt:lpstr>
      <vt:lpstr>1_Spring</vt:lpstr>
      <vt:lpstr>2_Default Design</vt:lpstr>
      <vt:lpstr>Office Theme</vt:lpstr>
      <vt:lpstr>Custom Design</vt:lpstr>
      <vt:lpstr>3_Default Design</vt:lpstr>
      <vt:lpstr>4_Spring</vt:lpstr>
      <vt:lpstr>14_Default Design</vt:lpstr>
      <vt:lpstr>11_Default Design</vt:lpstr>
      <vt:lpstr>22_Default Design</vt:lpstr>
      <vt:lpstr>5_Spring</vt:lpstr>
      <vt:lpstr>31_Default Design</vt:lpstr>
      <vt:lpstr>17_Default Design</vt:lpstr>
      <vt:lpstr>1_Custom Design</vt:lpstr>
      <vt:lpstr>2_Custom Design</vt:lpstr>
      <vt:lpstr>3_Custom Design</vt:lpstr>
      <vt:lpstr>1_Office Theme</vt:lpstr>
      <vt:lpstr>Slide 1</vt:lpstr>
      <vt:lpstr>SETIAP ORANG ITU UNIK !</vt:lpstr>
      <vt:lpstr>Slide 3</vt:lpstr>
      <vt:lpstr>BILA KITA BISA MEMAHAMI  WATAK DIRI SENDIRI</vt:lpstr>
      <vt:lpstr>Slide 5</vt:lpstr>
      <vt:lpstr>Slide 6</vt:lpstr>
      <vt:lpstr>KUIS CEPAT TENTANG WATAK PERTUNJUK : BERILAH TANDA ( √ ) PADA PILIHAN ANDA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kurniawan</cp:lastModifiedBy>
  <cp:revision>45</cp:revision>
  <dcterms:created xsi:type="dcterms:W3CDTF">2014-05-27T12:14:26Z</dcterms:created>
  <dcterms:modified xsi:type="dcterms:W3CDTF">2016-01-16T11:32:06Z</dcterms:modified>
</cp:coreProperties>
</file>